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5"/>
  </p:notesMasterIdLst>
  <p:sldIdLst>
    <p:sldId id="260" r:id="rId2"/>
    <p:sldId id="267" r:id="rId3"/>
    <p:sldId id="269" r:id="rId4"/>
  </p:sldIdLst>
  <p:sldSz cx="51206400" cy="28803600"/>
  <p:notesSz cx="9144000" cy="6858000"/>
  <p:embeddedFontLst>
    <p:embeddedFont>
      <p:font typeface="Bebas Neue Bold" panose="020B0606020202050201" pitchFamily="34" charset="0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tra design 1" id="{9C95F543-9B26-4F05-B637-981CE2B2EDE4}">
          <p14:sldIdLst>
            <p14:sldId id="260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24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0057"/>
    <a:srgbClr val="840092"/>
    <a:srgbClr val="494949"/>
    <a:srgbClr val="FFFF99"/>
    <a:srgbClr val="00CCFF"/>
    <a:srgbClr val="000066"/>
    <a:srgbClr val="E6E6E6"/>
    <a:srgbClr val="00FFCC"/>
    <a:srgbClr val="4A1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CDEF85-B0A3-4132-851E-D03C63F9B21E}" v="12" dt="2019-09-07T15:26:59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3671" autoAdjust="0"/>
  </p:normalViewPr>
  <p:slideViewPr>
    <p:cSldViewPr snapToGrid="0" showGuides="1">
      <p:cViewPr varScale="1">
        <p:scale>
          <a:sx n="35" d="100"/>
          <a:sy n="35" d="100"/>
        </p:scale>
        <p:origin x="708" y="132"/>
      </p:cViewPr>
      <p:guideLst>
        <p:guide orient="horz" pos="9072"/>
        <p:guide pos="24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7BCDEF85-B0A3-4132-851E-D03C63F9B21E}"/>
    <pc:docChg chg="custSel modSld">
      <pc:chgData name="Presentation Point" userId="f45ce91d846791e9" providerId="LiveId" clId="{7BCDEF85-B0A3-4132-851E-D03C63F9B21E}" dt="2019-09-07T15:26:59.980" v="33"/>
      <pc:docMkLst>
        <pc:docMk/>
      </pc:docMkLst>
      <pc:sldChg chg="modSp">
        <pc:chgData name="Presentation Point" userId="f45ce91d846791e9" providerId="LiveId" clId="{7BCDEF85-B0A3-4132-851E-D03C63F9B21E}" dt="2019-09-07T15:26:48.413" v="29" actId="1038"/>
        <pc:sldMkLst>
          <pc:docMk/>
          <pc:sldMk cId="985181781" sldId="260"/>
        </pc:sldMkLst>
        <pc:spChg chg="mod">
          <ac:chgData name="Presentation Point" userId="f45ce91d846791e9" providerId="LiveId" clId="{7BCDEF85-B0A3-4132-851E-D03C63F9B21E}" dt="2019-09-07T15:26:48.413" v="29" actId="1038"/>
          <ac:spMkLst>
            <pc:docMk/>
            <pc:sldMk cId="985181781" sldId="260"/>
            <ac:spMk id="2" creationId="{E90ACFFE-8557-4D2B-B88A-A762308803E6}"/>
          </ac:spMkLst>
        </pc:spChg>
        <pc:spChg chg="mod">
          <ac:chgData name="Presentation Point" userId="f45ce91d846791e9" providerId="LiveId" clId="{7BCDEF85-B0A3-4132-851E-D03C63F9B21E}" dt="2019-09-07T15:26:43.051" v="18" actId="20577"/>
          <ac:spMkLst>
            <pc:docMk/>
            <pc:sldMk cId="985181781" sldId="260"/>
            <ac:spMk id="8" creationId="{B58CF9C7-B0F5-44BB-8AAC-4152448135C0}"/>
          </ac:spMkLst>
        </pc:spChg>
        <pc:spChg chg="mod">
          <ac:chgData name="Presentation Point" userId="f45ce91d846791e9" providerId="LiveId" clId="{7BCDEF85-B0A3-4132-851E-D03C63F9B21E}" dt="2019-09-07T15:25:44.316" v="7" actId="20577"/>
          <ac:spMkLst>
            <pc:docMk/>
            <pc:sldMk cId="985181781" sldId="260"/>
            <ac:spMk id="15" creationId="{8D67B28E-E27E-4A08-92A5-0A4008C8B446}"/>
          </ac:spMkLst>
        </pc:spChg>
      </pc:sldChg>
      <pc:sldChg chg="addSp delSp delAnim">
        <pc:chgData name="Presentation Point" userId="f45ce91d846791e9" providerId="LiveId" clId="{7BCDEF85-B0A3-4132-851E-D03C63F9B21E}" dt="2019-09-07T15:26:54.762" v="31"/>
        <pc:sldMkLst>
          <pc:docMk/>
          <pc:sldMk cId="4206774941" sldId="267"/>
        </pc:sldMkLst>
        <pc:spChg chg="del topLvl">
          <ac:chgData name="Presentation Point" userId="f45ce91d846791e9" providerId="LiveId" clId="{7BCDEF85-B0A3-4132-851E-D03C63F9B21E}" dt="2019-09-07T15:26:25.022" v="13" actId="478"/>
          <ac:spMkLst>
            <pc:docMk/>
            <pc:sldMk cId="4206774941" sldId="267"/>
            <ac:spMk id="2" creationId="{E90ACFFE-8557-4D2B-B88A-A762308803E6}"/>
          </ac:spMkLst>
        </pc:spChg>
        <pc:spChg chg="add del">
          <ac:chgData name="Presentation Point" userId="f45ce91d846791e9" providerId="LiveId" clId="{7BCDEF85-B0A3-4132-851E-D03C63F9B21E}" dt="2019-09-07T15:26:53.800" v="30" actId="478"/>
          <ac:spMkLst>
            <pc:docMk/>
            <pc:sldMk cId="4206774941" sldId="267"/>
            <ac:spMk id="71" creationId="{589168FD-6726-4A7B-A863-33FDF6813D9B}"/>
          </ac:spMkLst>
        </pc:spChg>
        <pc:spChg chg="add">
          <ac:chgData name="Presentation Point" userId="f45ce91d846791e9" providerId="LiveId" clId="{7BCDEF85-B0A3-4132-851E-D03C63F9B21E}" dt="2019-09-07T15:26:54.762" v="31"/>
          <ac:spMkLst>
            <pc:docMk/>
            <pc:sldMk cId="4206774941" sldId="267"/>
            <ac:spMk id="72" creationId="{827790E4-0EA2-4468-9F2F-51B69F0516D8}"/>
          </ac:spMkLst>
        </pc:spChg>
        <pc:grpChg chg="del">
          <ac:chgData name="Presentation Point" userId="f45ce91d846791e9" providerId="LiveId" clId="{7BCDEF85-B0A3-4132-851E-D03C63F9B21E}" dt="2019-09-07T15:26:25.022" v="13" actId="478"/>
          <ac:grpSpMkLst>
            <pc:docMk/>
            <pc:sldMk cId="4206774941" sldId="267"/>
            <ac:grpSpMk id="6" creationId="{224E74C9-6755-485D-91FF-413019879109}"/>
          </ac:grpSpMkLst>
        </pc:grpChg>
        <pc:grpChg chg="topLvl">
          <ac:chgData name="Presentation Point" userId="f45ce91d846791e9" providerId="LiveId" clId="{7BCDEF85-B0A3-4132-851E-D03C63F9B21E}" dt="2019-09-07T15:26:25.022" v="13" actId="478"/>
          <ac:grpSpMkLst>
            <pc:docMk/>
            <pc:sldMk cId="4206774941" sldId="267"/>
            <ac:grpSpMk id="14" creationId="{3553D176-A3E5-4B16-83AD-951EFE50EA3B}"/>
          </ac:grpSpMkLst>
        </pc:grpChg>
      </pc:sldChg>
      <pc:sldChg chg="addSp delSp modSp delAnim">
        <pc:chgData name="Presentation Point" userId="f45ce91d846791e9" providerId="LiveId" clId="{7BCDEF85-B0A3-4132-851E-D03C63F9B21E}" dt="2019-09-07T15:26:59.980" v="33"/>
        <pc:sldMkLst>
          <pc:docMk/>
          <pc:sldMk cId="1998145099" sldId="269"/>
        </pc:sldMkLst>
        <pc:spChg chg="del topLvl">
          <ac:chgData name="Presentation Point" userId="f45ce91d846791e9" providerId="LiveId" clId="{7BCDEF85-B0A3-4132-851E-D03C63F9B21E}" dt="2019-09-07T15:26:30.144" v="15" actId="478"/>
          <ac:spMkLst>
            <pc:docMk/>
            <pc:sldMk cId="1998145099" sldId="269"/>
            <ac:spMk id="2" creationId="{E90ACFFE-8557-4D2B-B88A-A762308803E6}"/>
          </ac:spMkLst>
        </pc:spChg>
        <pc:spChg chg="mod">
          <ac:chgData name="Presentation Point" userId="f45ce91d846791e9" providerId="LiveId" clId="{7BCDEF85-B0A3-4132-851E-D03C63F9B21E}" dt="2019-09-07T15:25:51.662" v="9" actId="20577"/>
          <ac:spMkLst>
            <pc:docMk/>
            <pc:sldMk cId="1998145099" sldId="269"/>
            <ac:spMk id="8" creationId="{B58CF9C7-B0F5-44BB-8AAC-4152448135C0}"/>
          </ac:spMkLst>
        </pc:spChg>
        <pc:spChg chg="add del">
          <ac:chgData name="Presentation Point" userId="f45ce91d846791e9" providerId="LiveId" clId="{7BCDEF85-B0A3-4132-851E-D03C63F9B21E}" dt="2019-09-07T15:26:59.066" v="32" actId="478"/>
          <ac:spMkLst>
            <pc:docMk/>
            <pc:sldMk cId="1998145099" sldId="269"/>
            <ac:spMk id="70" creationId="{7F5FFA4D-7442-4306-9EBE-D97642996889}"/>
          </ac:spMkLst>
        </pc:spChg>
        <pc:spChg chg="add">
          <ac:chgData name="Presentation Point" userId="f45ce91d846791e9" providerId="LiveId" clId="{7BCDEF85-B0A3-4132-851E-D03C63F9B21E}" dt="2019-09-07T15:26:59.980" v="33"/>
          <ac:spMkLst>
            <pc:docMk/>
            <pc:sldMk cId="1998145099" sldId="269"/>
            <ac:spMk id="71" creationId="{BDE2DCAC-6DE6-4B8B-905B-61A2D2BB2870}"/>
          </ac:spMkLst>
        </pc:spChg>
        <pc:grpChg chg="del">
          <ac:chgData name="Presentation Point" userId="f45ce91d846791e9" providerId="LiveId" clId="{7BCDEF85-B0A3-4132-851E-D03C63F9B21E}" dt="2019-09-07T15:26:30.144" v="15" actId="478"/>
          <ac:grpSpMkLst>
            <pc:docMk/>
            <pc:sldMk cId="1998145099" sldId="269"/>
            <ac:grpSpMk id="6" creationId="{224E74C9-6755-485D-91FF-413019879109}"/>
          </ac:grpSpMkLst>
        </pc:grpChg>
        <pc:grpChg chg="topLvl">
          <ac:chgData name="Presentation Point" userId="f45ce91d846791e9" providerId="LiveId" clId="{7BCDEF85-B0A3-4132-851E-D03C63F9B21E}" dt="2019-09-07T15:26:30.144" v="15" actId="478"/>
          <ac:grpSpMkLst>
            <pc:docMk/>
            <pc:sldMk cId="1998145099" sldId="269"/>
            <ac:grpSpMk id="14" creationId="{3553D176-A3E5-4B16-83AD-951EFE50EA3B}"/>
          </ac:grpSpMkLst>
        </pc:grpChg>
      </pc:sldChg>
    </pc:docChg>
  </pc:docChgLst>
  <pc:docChgLst>
    <pc:chgData name="Presentation Point" userId="f45ce91d846791e9" providerId="LiveId" clId="{F66460F2-9749-4A82-9596-40556A0A4C74}"/>
    <pc:docChg chg="delSld delSection modSection">
      <pc:chgData name="Presentation Point" userId="f45ce91d846791e9" providerId="LiveId" clId="{F66460F2-9749-4A82-9596-40556A0A4C74}" dt="2018-12-28T11:29:53.400" v="13" actId="18676"/>
      <pc:docMkLst>
        <pc:docMk/>
      </pc:docMkLst>
      <pc:sldChg chg="del">
        <pc:chgData name="Presentation Point" userId="f45ce91d846791e9" providerId="LiveId" clId="{F66460F2-9749-4A82-9596-40556A0A4C74}" dt="2018-12-28T11:29:49.565" v="8" actId="2696"/>
        <pc:sldMkLst>
          <pc:docMk/>
          <pc:sldMk cId="2354016287" sldId="256"/>
        </pc:sldMkLst>
      </pc:sldChg>
      <pc:sldChg chg="del">
        <pc:chgData name="Presentation Point" userId="f45ce91d846791e9" providerId="LiveId" clId="{F66460F2-9749-4A82-9596-40556A0A4C74}" dt="2018-12-28T11:29:46.291" v="3" actId="2696"/>
        <pc:sldMkLst>
          <pc:docMk/>
          <pc:sldMk cId="796326961" sldId="258"/>
        </pc:sldMkLst>
      </pc:sldChg>
      <pc:sldChg chg="del">
        <pc:chgData name="Presentation Point" userId="f45ce91d846791e9" providerId="LiveId" clId="{F66460F2-9749-4A82-9596-40556A0A4C74}" dt="2018-12-28T11:29:46.256" v="2" actId="2696"/>
        <pc:sldMkLst>
          <pc:docMk/>
          <pc:sldMk cId="4011085330" sldId="261"/>
        </pc:sldMkLst>
      </pc:sldChg>
      <pc:sldChg chg="del">
        <pc:chgData name="Presentation Point" userId="f45ce91d846791e9" providerId="LiveId" clId="{F66460F2-9749-4A82-9596-40556A0A4C74}" dt="2018-12-28T11:29:46.247" v="1" actId="2696"/>
        <pc:sldMkLst>
          <pc:docMk/>
          <pc:sldMk cId="1511067206" sldId="262"/>
        </pc:sldMkLst>
      </pc:sldChg>
      <pc:sldChg chg="del">
        <pc:chgData name="Presentation Point" userId="f45ce91d846791e9" providerId="LiveId" clId="{F66460F2-9749-4A82-9596-40556A0A4C74}" dt="2018-12-28T11:29:46.236" v="0" actId="2696"/>
        <pc:sldMkLst>
          <pc:docMk/>
          <pc:sldMk cId="1282550371" sldId="263"/>
        </pc:sldMkLst>
      </pc:sldChg>
      <pc:sldChg chg="del">
        <pc:chgData name="Presentation Point" userId="f45ce91d846791e9" providerId="LiveId" clId="{F66460F2-9749-4A82-9596-40556A0A4C74}" dt="2018-12-28T11:29:49.541" v="7" actId="2696"/>
        <pc:sldMkLst>
          <pc:docMk/>
          <pc:sldMk cId="2876970555" sldId="264"/>
        </pc:sldMkLst>
      </pc:sldChg>
      <pc:sldChg chg="del">
        <pc:chgData name="Presentation Point" userId="f45ce91d846791e9" providerId="LiveId" clId="{F66460F2-9749-4A82-9596-40556A0A4C74}" dt="2018-12-28T11:29:49.532" v="6" actId="2696"/>
        <pc:sldMkLst>
          <pc:docMk/>
          <pc:sldMk cId="2984989901" sldId="265"/>
        </pc:sldMkLst>
      </pc:sldChg>
      <pc:sldChg chg="del">
        <pc:chgData name="Presentation Point" userId="f45ce91d846791e9" providerId="LiveId" clId="{F66460F2-9749-4A82-9596-40556A0A4C74}" dt="2018-12-28T11:29:49.525" v="5" actId="2696"/>
        <pc:sldMkLst>
          <pc:docMk/>
          <pc:sldMk cId="1881728443" sldId="266"/>
        </pc:sldMkLst>
      </pc:sldChg>
      <pc:sldChg chg="del">
        <pc:chgData name="Presentation Point" userId="f45ce91d846791e9" providerId="LiveId" clId="{F66460F2-9749-4A82-9596-40556A0A4C74}" dt="2018-12-28T11:29:53.399" v="12" actId="2696"/>
        <pc:sldMkLst>
          <pc:docMk/>
          <pc:sldMk cId="2202704234" sldId="268"/>
        </pc:sldMkLst>
      </pc:sldChg>
      <pc:sldChg chg="del">
        <pc:chgData name="Presentation Point" userId="f45ce91d846791e9" providerId="LiveId" clId="{F66460F2-9749-4A82-9596-40556A0A4C74}" dt="2018-12-28T11:29:53.362" v="11" actId="2696"/>
        <pc:sldMkLst>
          <pc:docMk/>
          <pc:sldMk cId="3572970275" sldId="270"/>
        </pc:sldMkLst>
      </pc:sldChg>
      <pc:sldChg chg="del">
        <pc:chgData name="Presentation Point" userId="f45ce91d846791e9" providerId="LiveId" clId="{F66460F2-9749-4A82-9596-40556A0A4C74}" dt="2018-12-28T11:29:53.356" v="10" actId="2696"/>
        <pc:sldMkLst>
          <pc:docMk/>
          <pc:sldMk cId="3418241267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B3B1C-83CB-4827-B50F-818D2746EEEF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3B656-3BC7-4FE4-9E69-B7FF9F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9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1pPr>
    <a:lvl2pPr marL="1755537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2pPr>
    <a:lvl3pPr marL="3511069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3pPr>
    <a:lvl4pPr marL="5266606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4pPr>
    <a:lvl5pPr marL="7022143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5pPr>
    <a:lvl6pPr marL="8777679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6pPr>
    <a:lvl7pPr marL="10533212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7pPr>
    <a:lvl8pPr marL="12288749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8pPr>
    <a:lvl9pPr marL="14044285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="https://www.freepngimg.com/png/1144-baseball-cap-png-image"&gt;Baseball Cap </a:t>
            </a:r>
            <a:r>
              <a:rPr lang="en-US" dirty="0" err="1"/>
              <a:t>Png</a:t>
            </a:r>
            <a:r>
              <a:rPr lang="en-US" dirty="0"/>
              <a:t> Image FreePNGImg.com&lt;/a&gt;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B656-3BC7-4FE4-9E69-B7FF9FD24A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7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="https://www.freepngimg.com/png/2115-dress-shirt-png-image"&gt;Dress Shirt </a:t>
            </a:r>
            <a:r>
              <a:rPr lang="en-US" dirty="0" err="1"/>
              <a:t>Png</a:t>
            </a:r>
            <a:r>
              <a:rPr lang="en-US" dirty="0"/>
              <a:t> Image FreePNGImg.com&lt;/a&gt;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B656-3BC7-4FE4-9E69-B7FF9FD24A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7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="https://www.freepngimg.com/png/6777-jeans-png-image"&gt;Jeans </a:t>
            </a:r>
            <a:r>
              <a:rPr lang="en-US" dirty="0" err="1"/>
              <a:t>Png</a:t>
            </a:r>
            <a:r>
              <a:rPr lang="en-US" dirty="0"/>
              <a:t> Image FreePNGImg.com&lt;/a&gt;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B656-3BC7-4FE4-9E69-B7FF9FD24A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4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8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3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7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2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4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6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5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1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6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4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1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4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4">
                <a:lumMod val="75000"/>
              </a:schemeClr>
            </a:gs>
            <a:gs pos="2000">
              <a:schemeClr val="accent4">
                <a:lumMod val="50000"/>
              </a:schemeClr>
            </a:gs>
            <a:gs pos="86000">
              <a:schemeClr val="accent4">
                <a:lumMod val="75000"/>
              </a:schemeClr>
            </a:gs>
            <a:gs pos="100000">
              <a:schemeClr val="accent4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65DCB0CD-5AFF-43E3-8A2B-ADC831D46FA1}"/>
              </a:ext>
            </a:extLst>
          </p:cNvPr>
          <p:cNvGrpSpPr/>
          <p:nvPr/>
        </p:nvGrpSpPr>
        <p:grpSpPr>
          <a:xfrm flipH="1">
            <a:off x="28601379" y="11717975"/>
            <a:ext cx="20295727" cy="14636874"/>
            <a:chOff x="6062855" y="1262449"/>
            <a:chExt cx="2926100" cy="1918406"/>
          </a:xfrm>
          <a:solidFill>
            <a:srgbClr val="FFFF00"/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1EB46E3-286F-4044-87D4-5355582E4F4A}"/>
                </a:ext>
              </a:extLst>
            </p:cNvPr>
            <p:cNvGrpSpPr/>
            <p:nvPr/>
          </p:nvGrpSpPr>
          <p:grpSpPr>
            <a:xfrm>
              <a:off x="6062855" y="1262449"/>
              <a:ext cx="2926100" cy="380913"/>
              <a:chOff x="6062855" y="1262449"/>
              <a:chExt cx="2926100" cy="380913"/>
            </a:xfrm>
            <a:grpFill/>
          </p:grpSpPr>
          <p:sp>
            <p:nvSpPr>
              <p:cNvPr id="19" name="Multiplication Sign 18">
                <a:extLst>
                  <a:ext uri="{FF2B5EF4-FFF2-40B4-BE49-F238E27FC236}">
                    <a16:creationId xmlns:a16="http://schemas.microsoft.com/office/drawing/2014/main" id="{BE879A49-B743-412A-9F66-504BF76555D7}"/>
                  </a:ext>
                </a:extLst>
              </p:cNvPr>
              <p:cNvSpPr/>
              <p:nvPr/>
            </p:nvSpPr>
            <p:spPr>
              <a:xfrm>
                <a:off x="606285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0" name="Multiplication Sign 19">
                <a:extLst>
                  <a:ext uri="{FF2B5EF4-FFF2-40B4-BE49-F238E27FC236}">
                    <a16:creationId xmlns:a16="http://schemas.microsoft.com/office/drawing/2014/main" id="{9204E4E7-AD2F-4114-A993-029A39028DCE}"/>
                  </a:ext>
                </a:extLst>
              </p:cNvPr>
              <p:cNvSpPr/>
              <p:nvPr/>
            </p:nvSpPr>
            <p:spPr>
              <a:xfrm>
                <a:off x="643140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1" name="Multiplication Sign 20">
                <a:extLst>
                  <a:ext uri="{FF2B5EF4-FFF2-40B4-BE49-F238E27FC236}">
                    <a16:creationId xmlns:a16="http://schemas.microsoft.com/office/drawing/2014/main" id="{97F8130B-988F-498C-BAD3-A2D76597C3DE}"/>
                  </a:ext>
                </a:extLst>
              </p:cNvPr>
              <p:cNvSpPr/>
              <p:nvPr/>
            </p:nvSpPr>
            <p:spPr>
              <a:xfrm>
                <a:off x="679994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2" name="Multiplication Sign 21">
                <a:extLst>
                  <a:ext uri="{FF2B5EF4-FFF2-40B4-BE49-F238E27FC236}">
                    <a16:creationId xmlns:a16="http://schemas.microsoft.com/office/drawing/2014/main" id="{77E9BF24-E01C-4BCB-9346-6265FEF7C861}"/>
                  </a:ext>
                </a:extLst>
              </p:cNvPr>
              <p:cNvSpPr/>
              <p:nvPr/>
            </p:nvSpPr>
            <p:spPr>
              <a:xfrm>
                <a:off x="716849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3" name="Multiplication Sign 22">
                <a:extLst>
                  <a:ext uri="{FF2B5EF4-FFF2-40B4-BE49-F238E27FC236}">
                    <a16:creationId xmlns:a16="http://schemas.microsoft.com/office/drawing/2014/main" id="{2ECD5C67-571D-4022-9349-7AFD3B720740}"/>
                  </a:ext>
                </a:extLst>
              </p:cNvPr>
              <p:cNvSpPr/>
              <p:nvPr/>
            </p:nvSpPr>
            <p:spPr>
              <a:xfrm>
                <a:off x="753703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4" name="Multiplication Sign 23">
                <a:extLst>
                  <a:ext uri="{FF2B5EF4-FFF2-40B4-BE49-F238E27FC236}">
                    <a16:creationId xmlns:a16="http://schemas.microsoft.com/office/drawing/2014/main" id="{50B1F92C-A309-440B-BD63-BB4CEACFB23A}"/>
                  </a:ext>
                </a:extLst>
              </p:cNvPr>
              <p:cNvSpPr/>
              <p:nvPr/>
            </p:nvSpPr>
            <p:spPr>
              <a:xfrm>
                <a:off x="790558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5" name="Multiplication Sign 24">
                <a:extLst>
                  <a:ext uri="{FF2B5EF4-FFF2-40B4-BE49-F238E27FC236}">
                    <a16:creationId xmlns:a16="http://schemas.microsoft.com/office/drawing/2014/main" id="{7574722C-D73B-4749-8537-E56BDBECD5CF}"/>
                  </a:ext>
                </a:extLst>
              </p:cNvPr>
              <p:cNvSpPr/>
              <p:nvPr/>
            </p:nvSpPr>
            <p:spPr>
              <a:xfrm>
                <a:off x="827412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6" name="Multiplication Sign 25">
                <a:extLst>
                  <a:ext uri="{FF2B5EF4-FFF2-40B4-BE49-F238E27FC236}">
                    <a16:creationId xmlns:a16="http://schemas.microsoft.com/office/drawing/2014/main" id="{B9AFEC54-CD4F-4ACD-9E34-61EE9A1C6DF3}"/>
                  </a:ext>
                </a:extLst>
              </p:cNvPr>
              <p:cNvSpPr/>
              <p:nvPr/>
            </p:nvSpPr>
            <p:spPr>
              <a:xfrm>
                <a:off x="864267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55FC645-0166-483C-A048-E5955958822B}"/>
                </a:ext>
              </a:extLst>
            </p:cNvPr>
            <p:cNvGrpSpPr/>
            <p:nvPr/>
          </p:nvGrpSpPr>
          <p:grpSpPr>
            <a:xfrm>
              <a:off x="6062855" y="1659783"/>
              <a:ext cx="2926100" cy="380913"/>
              <a:chOff x="6062855" y="1262449"/>
              <a:chExt cx="2926100" cy="380913"/>
            </a:xfrm>
            <a:grpFill/>
          </p:grpSpPr>
          <p:sp>
            <p:nvSpPr>
              <p:cNvPr id="29" name="Multiplication Sign 28">
                <a:extLst>
                  <a:ext uri="{FF2B5EF4-FFF2-40B4-BE49-F238E27FC236}">
                    <a16:creationId xmlns:a16="http://schemas.microsoft.com/office/drawing/2014/main" id="{238C254F-364E-45D0-958C-0EFB56C91133}"/>
                  </a:ext>
                </a:extLst>
              </p:cNvPr>
              <p:cNvSpPr/>
              <p:nvPr/>
            </p:nvSpPr>
            <p:spPr>
              <a:xfrm>
                <a:off x="606285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0" name="Multiplication Sign 29">
                <a:extLst>
                  <a:ext uri="{FF2B5EF4-FFF2-40B4-BE49-F238E27FC236}">
                    <a16:creationId xmlns:a16="http://schemas.microsoft.com/office/drawing/2014/main" id="{08A5BA52-AC9C-47CA-8925-C4F43CFDD2FD}"/>
                  </a:ext>
                </a:extLst>
              </p:cNvPr>
              <p:cNvSpPr/>
              <p:nvPr/>
            </p:nvSpPr>
            <p:spPr>
              <a:xfrm>
                <a:off x="643140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1" name="Multiplication Sign 30">
                <a:extLst>
                  <a:ext uri="{FF2B5EF4-FFF2-40B4-BE49-F238E27FC236}">
                    <a16:creationId xmlns:a16="http://schemas.microsoft.com/office/drawing/2014/main" id="{9DE5A4B6-EEB3-4289-9740-D96FDFC035CE}"/>
                  </a:ext>
                </a:extLst>
              </p:cNvPr>
              <p:cNvSpPr/>
              <p:nvPr/>
            </p:nvSpPr>
            <p:spPr>
              <a:xfrm>
                <a:off x="679994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2" name="Multiplication Sign 31">
                <a:extLst>
                  <a:ext uri="{FF2B5EF4-FFF2-40B4-BE49-F238E27FC236}">
                    <a16:creationId xmlns:a16="http://schemas.microsoft.com/office/drawing/2014/main" id="{6BBDC120-F009-4160-9648-EB30B21E8BBF}"/>
                  </a:ext>
                </a:extLst>
              </p:cNvPr>
              <p:cNvSpPr/>
              <p:nvPr/>
            </p:nvSpPr>
            <p:spPr>
              <a:xfrm>
                <a:off x="716849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3" name="Multiplication Sign 32">
                <a:extLst>
                  <a:ext uri="{FF2B5EF4-FFF2-40B4-BE49-F238E27FC236}">
                    <a16:creationId xmlns:a16="http://schemas.microsoft.com/office/drawing/2014/main" id="{CFBC173F-9CF4-48AA-8AD1-5CC3C2997980}"/>
                  </a:ext>
                </a:extLst>
              </p:cNvPr>
              <p:cNvSpPr/>
              <p:nvPr/>
            </p:nvSpPr>
            <p:spPr>
              <a:xfrm>
                <a:off x="753703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4" name="Multiplication Sign 33">
                <a:extLst>
                  <a:ext uri="{FF2B5EF4-FFF2-40B4-BE49-F238E27FC236}">
                    <a16:creationId xmlns:a16="http://schemas.microsoft.com/office/drawing/2014/main" id="{1B6DB007-4726-44FB-9514-E3E141BBBB56}"/>
                  </a:ext>
                </a:extLst>
              </p:cNvPr>
              <p:cNvSpPr/>
              <p:nvPr/>
            </p:nvSpPr>
            <p:spPr>
              <a:xfrm>
                <a:off x="790558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5" name="Multiplication Sign 34">
                <a:extLst>
                  <a:ext uri="{FF2B5EF4-FFF2-40B4-BE49-F238E27FC236}">
                    <a16:creationId xmlns:a16="http://schemas.microsoft.com/office/drawing/2014/main" id="{FB8B317F-C597-4D89-BF17-D4331DCAC6D9}"/>
                  </a:ext>
                </a:extLst>
              </p:cNvPr>
              <p:cNvSpPr/>
              <p:nvPr/>
            </p:nvSpPr>
            <p:spPr>
              <a:xfrm>
                <a:off x="827412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6" name="Multiplication Sign 35">
                <a:extLst>
                  <a:ext uri="{FF2B5EF4-FFF2-40B4-BE49-F238E27FC236}">
                    <a16:creationId xmlns:a16="http://schemas.microsoft.com/office/drawing/2014/main" id="{5264CBE3-A9C0-4550-9297-98F3D0BF8EED}"/>
                  </a:ext>
                </a:extLst>
              </p:cNvPr>
              <p:cNvSpPr/>
              <p:nvPr/>
            </p:nvSpPr>
            <p:spPr>
              <a:xfrm>
                <a:off x="864267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617ACDA-214B-4A89-82BD-568CCDFD8523}"/>
                </a:ext>
              </a:extLst>
            </p:cNvPr>
            <p:cNvGrpSpPr/>
            <p:nvPr/>
          </p:nvGrpSpPr>
          <p:grpSpPr>
            <a:xfrm>
              <a:off x="6062855" y="2039406"/>
              <a:ext cx="2926100" cy="380913"/>
              <a:chOff x="6062855" y="1262449"/>
              <a:chExt cx="2926100" cy="380913"/>
            </a:xfrm>
            <a:grpFill/>
          </p:grpSpPr>
          <p:sp>
            <p:nvSpPr>
              <p:cNvPr id="38" name="Multiplication Sign 37">
                <a:extLst>
                  <a:ext uri="{FF2B5EF4-FFF2-40B4-BE49-F238E27FC236}">
                    <a16:creationId xmlns:a16="http://schemas.microsoft.com/office/drawing/2014/main" id="{9040109C-24A2-4E63-9413-B70DEC2FD280}"/>
                  </a:ext>
                </a:extLst>
              </p:cNvPr>
              <p:cNvSpPr/>
              <p:nvPr/>
            </p:nvSpPr>
            <p:spPr>
              <a:xfrm>
                <a:off x="606285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9" name="Multiplication Sign 38">
                <a:extLst>
                  <a:ext uri="{FF2B5EF4-FFF2-40B4-BE49-F238E27FC236}">
                    <a16:creationId xmlns:a16="http://schemas.microsoft.com/office/drawing/2014/main" id="{D2F3FB4A-3CB6-453A-B00E-76AD9AFFD166}"/>
                  </a:ext>
                </a:extLst>
              </p:cNvPr>
              <p:cNvSpPr/>
              <p:nvPr/>
            </p:nvSpPr>
            <p:spPr>
              <a:xfrm>
                <a:off x="643140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0" name="Multiplication Sign 39">
                <a:extLst>
                  <a:ext uri="{FF2B5EF4-FFF2-40B4-BE49-F238E27FC236}">
                    <a16:creationId xmlns:a16="http://schemas.microsoft.com/office/drawing/2014/main" id="{43A47FD1-061C-41C3-AE1D-092330BA4F93}"/>
                  </a:ext>
                </a:extLst>
              </p:cNvPr>
              <p:cNvSpPr/>
              <p:nvPr/>
            </p:nvSpPr>
            <p:spPr>
              <a:xfrm>
                <a:off x="679994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1" name="Multiplication Sign 40">
                <a:extLst>
                  <a:ext uri="{FF2B5EF4-FFF2-40B4-BE49-F238E27FC236}">
                    <a16:creationId xmlns:a16="http://schemas.microsoft.com/office/drawing/2014/main" id="{462FD1EE-42DE-4F7C-9415-DBF277EFBF8F}"/>
                  </a:ext>
                </a:extLst>
              </p:cNvPr>
              <p:cNvSpPr/>
              <p:nvPr/>
            </p:nvSpPr>
            <p:spPr>
              <a:xfrm>
                <a:off x="716849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2" name="Multiplication Sign 41">
                <a:extLst>
                  <a:ext uri="{FF2B5EF4-FFF2-40B4-BE49-F238E27FC236}">
                    <a16:creationId xmlns:a16="http://schemas.microsoft.com/office/drawing/2014/main" id="{77A3A4EE-7A73-4A79-97E2-E0D6EBEE582C}"/>
                  </a:ext>
                </a:extLst>
              </p:cNvPr>
              <p:cNvSpPr/>
              <p:nvPr/>
            </p:nvSpPr>
            <p:spPr>
              <a:xfrm>
                <a:off x="753703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3" name="Multiplication Sign 42">
                <a:extLst>
                  <a:ext uri="{FF2B5EF4-FFF2-40B4-BE49-F238E27FC236}">
                    <a16:creationId xmlns:a16="http://schemas.microsoft.com/office/drawing/2014/main" id="{CF4CB99F-C88B-4EA2-8057-FA317B36CD0B}"/>
                  </a:ext>
                </a:extLst>
              </p:cNvPr>
              <p:cNvSpPr/>
              <p:nvPr/>
            </p:nvSpPr>
            <p:spPr>
              <a:xfrm>
                <a:off x="790558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4" name="Multiplication Sign 43">
                <a:extLst>
                  <a:ext uri="{FF2B5EF4-FFF2-40B4-BE49-F238E27FC236}">
                    <a16:creationId xmlns:a16="http://schemas.microsoft.com/office/drawing/2014/main" id="{111D8FE1-4D57-4A0B-9104-DBB8EBFA8236}"/>
                  </a:ext>
                </a:extLst>
              </p:cNvPr>
              <p:cNvSpPr/>
              <p:nvPr/>
            </p:nvSpPr>
            <p:spPr>
              <a:xfrm>
                <a:off x="827412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5" name="Multiplication Sign 44">
                <a:extLst>
                  <a:ext uri="{FF2B5EF4-FFF2-40B4-BE49-F238E27FC236}">
                    <a16:creationId xmlns:a16="http://schemas.microsoft.com/office/drawing/2014/main" id="{E65B7ABD-6571-4F6D-8EEA-F9D70DE1642B}"/>
                  </a:ext>
                </a:extLst>
              </p:cNvPr>
              <p:cNvSpPr/>
              <p:nvPr/>
            </p:nvSpPr>
            <p:spPr>
              <a:xfrm>
                <a:off x="864267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0B74334-05AC-42AF-96EC-38049E1EABBC}"/>
                </a:ext>
              </a:extLst>
            </p:cNvPr>
            <p:cNvGrpSpPr/>
            <p:nvPr/>
          </p:nvGrpSpPr>
          <p:grpSpPr>
            <a:xfrm>
              <a:off x="6062855" y="2419030"/>
              <a:ext cx="2926100" cy="380913"/>
              <a:chOff x="6062855" y="1262449"/>
              <a:chExt cx="2926100" cy="380913"/>
            </a:xfrm>
            <a:grpFill/>
          </p:grpSpPr>
          <p:sp>
            <p:nvSpPr>
              <p:cNvPr id="47" name="Multiplication Sign 46">
                <a:extLst>
                  <a:ext uri="{FF2B5EF4-FFF2-40B4-BE49-F238E27FC236}">
                    <a16:creationId xmlns:a16="http://schemas.microsoft.com/office/drawing/2014/main" id="{79B9BFB9-445E-4990-8D9E-262C7B71D442}"/>
                  </a:ext>
                </a:extLst>
              </p:cNvPr>
              <p:cNvSpPr/>
              <p:nvPr/>
            </p:nvSpPr>
            <p:spPr>
              <a:xfrm>
                <a:off x="606285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8" name="Multiplication Sign 47">
                <a:extLst>
                  <a:ext uri="{FF2B5EF4-FFF2-40B4-BE49-F238E27FC236}">
                    <a16:creationId xmlns:a16="http://schemas.microsoft.com/office/drawing/2014/main" id="{DCF86B46-E359-4B6C-B3B8-0055F0FBACD2}"/>
                  </a:ext>
                </a:extLst>
              </p:cNvPr>
              <p:cNvSpPr/>
              <p:nvPr/>
            </p:nvSpPr>
            <p:spPr>
              <a:xfrm>
                <a:off x="643140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9" name="Multiplication Sign 48">
                <a:extLst>
                  <a:ext uri="{FF2B5EF4-FFF2-40B4-BE49-F238E27FC236}">
                    <a16:creationId xmlns:a16="http://schemas.microsoft.com/office/drawing/2014/main" id="{2845BF0B-A702-47DE-AC50-21AAD24347BD}"/>
                  </a:ext>
                </a:extLst>
              </p:cNvPr>
              <p:cNvSpPr/>
              <p:nvPr/>
            </p:nvSpPr>
            <p:spPr>
              <a:xfrm>
                <a:off x="679994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0" name="Multiplication Sign 49">
                <a:extLst>
                  <a:ext uri="{FF2B5EF4-FFF2-40B4-BE49-F238E27FC236}">
                    <a16:creationId xmlns:a16="http://schemas.microsoft.com/office/drawing/2014/main" id="{002DCC11-45D4-49C1-A025-230EFAD87603}"/>
                  </a:ext>
                </a:extLst>
              </p:cNvPr>
              <p:cNvSpPr/>
              <p:nvPr/>
            </p:nvSpPr>
            <p:spPr>
              <a:xfrm>
                <a:off x="716849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1" name="Multiplication Sign 50">
                <a:extLst>
                  <a:ext uri="{FF2B5EF4-FFF2-40B4-BE49-F238E27FC236}">
                    <a16:creationId xmlns:a16="http://schemas.microsoft.com/office/drawing/2014/main" id="{AAA1A7B7-4632-47F3-BDE8-DEE51933BA2E}"/>
                  </a:ext>
                </a:extLst>
              </p:cNvPr>
              <p:cNvSpPr/>
              <p:nvPr/>
            </p:nvSpPr>
            <p:spPr>
              <a:xfrm>
                <a:off x="753703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2" name="Multiplication Sign 51">
                <a:extLst>
                  <a:ext uri="{FF2B5EF4-FFF2-40B4-BE49-F238E27FC236}">
                    <a16:creationId xmlns:a16="http://schemas.microsoft.com/office/drawing/2014/main" id="{34B0A5F5-4320-44B5-BFBB-97A4E1E4D189}"/>
                  </a:ext>
                </a:extLst>
              </p:cNvPr>
              <p:cNvSpPr/>
              <p:nvPr/>
            </p:nvSpPr>
            <p:spPr>
              <a:xfrm>
                <a:off x="790558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3" name="Multiplication Sign 52">
                <a:extLst>
                  <a:ext uri="{FF2B5EF4-FFF2-40B4-BE49-F238E27FC236}">
                    <a16:creationId xmlns:a16="http://schemas.microsoft.com/office/drawing/2014/main" id="{5FCB1101-AEFA-40F2-B0F2-C63C0031EACD}"/>
                  </a:ext>
                </a:extLst>
              </p:cNvPr>
              <p:cNvSpPr/>
              <p:nvPr/>
            </p:nvSpPr>
            <p:spPr>
              <a:xfrm>
                <a:off x="827412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4" name="Multiplication Sign 53">
                <a:extLst>
                  <a:ext uri="{FF2B5EF4-FFF2-40B4-BE49-F238E27FC236}">
                    <a16:creationId xmlns:a16="http://schemas.microsoft.com/office/drawing/2014/main" id="{6B16AC31-691B-485C-94F0-410E0388B30C}"/>
                  </a:ext>
                </a:extLst>
              </p:cNvPr>
              <p:cNvSpPr/>
              <p:nvPr/>
            </p:nvSpPr>
            <p:spPr>
              <a:xfrm>
                <a:off x="864267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810DB85-27F2-4371-8A1C-EA464FD67AEA}"/>
                </a:ext>
              </a:extLst>
            </p:cNvPr>
            <p:cNvGrpSpPr/>
            <p:nvPr/>
          </p:nvGrpSpPr>
          <p:grpSpPr>
            <a:xfrm>
              <a:off x="6062855" y="2799942"/>
              <a:ext cx="2926100" cy="380913"/>
              <a:chOff x="6062855" y="1262449"/>
              <a:chExt cx="2926100" cy="380913"/>
            </a:xfrm>
            <a:grpFill/>
          </p:grpSpPr>
          <p:sp>
            <p:nvSpPr>
              <p:cNvPr id="56" name="Multiplication Sign 55">
                <a:extLst>
                  <a:ext uri="{FF2B5EF4-FFF2-40B4-BE49-F238E27FC236}">
                    <a16:creationId xmlns:a16="http://schemas.microsoft.com/office/drawing/2014/main" id="{98A7E5DC-E5FC-4E18-8E22-0544A15F47AD}"/>
                  </a:ext>
                </a:extLst>
              </p:cNvPr>
              <p:cNvSpPr/>
              <p:nvPr/>
            </p:nvSpPr>
            <p:spPr>
              <a:xfrm>
                <a:off x="606285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7" name="Multiplication Sign 56">
                <a:extLst>
                  <a:ext uri="{FF2B5EF4-FFF2-40B4-BE49-F238E27FC236}">
                    <a16:creationId xmlns:a16="http://schemas.microsoft.com/office/drawing/2014/main" id="{FD610DD7-0048-40D0-A5BB-B771E2D457F9}"/>
                  </a:ext>
                </a:extLst>
              </p:cNvPr>
              <p:cNvSpPr/>
              <p:nvPr/>
            </p:nvSpPr>
            <p:spPr>
              <a:xfrm>
                <a:off x="643140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8" name="Multiplication Sign 57">
                <a:extLst>
                  <a:ext uri="{FF2B5EF4-FFF2-40B4-BE49-F238E27FC236}">
                    <a16:creationId xmlns:a16="http://schemas.microsoft.com/office/drawing/2014/main" id="{58EDC653-396E-4E65-8F2D-7D48EDE917B3}"/>
                  </a:ext>
                </a:extLst>
              </p:cNvPr>
              <p:cNvSpPr/>
              <p:nvPr/>
            </p:nvSpPr>
            <p:spPr>
              <a:xfrm>
                <a:off x="679994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9" name="Multiplication Sign 58">
                <a:extLst>
                  <a:ext uri="{FF2B5EF4-FFF2-40B4-BE49-F238E27FC236}">
                    <a16:creationId xmlns:a16="http://schemas.microsoft.com/office/drawing/2014/main" id="{79A79CE8-5D6E-4C39-9882-5660F5C0A815}"/>
                  </a:ext>
                </a:extLst>
              </p:cNvPr>
              <p:cNvSpPr/>
              <p:nvPr/>
            </p:nvSpPr>
            <p:spPr>
              <a:xfrm>
                <a:off x="716849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60" name="Multiplication Sign 59">
                <a:extLst>
                  <a:ext uri="{FF2B5EF4-FFF2-40B4-BE49-F238E27FC236}">
                    <a16:creationId xmlns:a16="http://schemas.microsoft.com/office/drawing/2014/main" id="{2D44EBDC-C298-42B6-A368-6CB7C5BEC404}"/>
                  </a:ext>
                </a:extLst>
              </p:cNvPr>
              <p:cNvSpPr/>
              <p:nvPr/>
            </p:nvSpPr>
            <p:spPr>
              <a:xfrm>
                <a:off x="753703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61" name="Multiplication Sign 60">
                <a:extLst>
                  <a:ext uri="{FF2B5EF4-FFF2-40B4-BE49-F238E27FC236}">
                    <a16:creationId xmlns:a16="http://schemas.microsoft.com/office/drawing/2014/main" id="{3178E9D2-6E45-4C82-B3D7-E6425296B583}"/>
                  </a:ext>
                </a:extLst>
              </p:cNvPr>
              <p:cNvSpPr/>
              <p:nvPr/>
            </p:nvSpPr>
            <p:spPr>
              <a:xfrm>
                <a:off x="790558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62" name="Multiplication Sign 61">
                <a:extLst>
                  <a:ext uri="{FF2B5EF4-FFF2-40B4-BE49-F238E27FC236}">
                    <a16:creationId xmlns:a16="http://schemas.microsoft.com/office/drawing/2014/main" id="{B63266A9-7056-49E6-AFA0-07FBDBF88511}"/>
                  </a:ext>
                </a:extLst>
              </p:cNvPr>
              <p:cNvSpPr/>
              <p:nvPr/>
            </p:nvSpPr>
            <p:spPr>
              <a:xfrm>
                <a:off x="827412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63" name="Multiplication Sign 62">
                <a:extLst>
                  <a:ext uri="{FF2B5EF4-FFF2-40B4-BE49-F238E27FC236}">
                    <a16:creationId xmlns:a16="http://schemas.microsoft.com/office/drawing/2014/main" id="{19E27470-DCCA-49FD-941E-199F48B0E100}"/>
                  </a:ext>
                </a:extLst>
              </p:cNvPr>
              <p:cNvSpPr/>
              <p:nvPr/>
            </p:nvSpPr>
            <p:spPr>
              <a:xfrm>
                <a:off x="864267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E6A278B-48E2-414D-8C01-454A6CADF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421" y="1954527"/>
            <a:ext cx="23503242" cy="24894550"/>
          </a:xfrm>
          <a:prstGeom prst="rect">
            <a:avLst/>
          </a:prstGeom>
          <a:effectLst>
            <a:outerShdw blurRad="330200" dist="38100" dir="5400000" sx="104000" sy="104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8D4C5D-D408-405D-B648-9774E058CC0F}"/>
              </a:ext>
            </a:extLst>
          </p:cNvPr>
          <p:cNvSpPr txBox="1"/>
          <p:nvPr/>
        </p:nvSpPr>
        <p:spPr>
          <a:xfrm>
            <a:off x="6851065" y="6976656"/>
            <a:ext cx="21595921" cy="2677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800"/>
              </a:lnSpc>
            </a:pPr>
            <a:r>
              <a:rPr lang="en-US" sz="25196" i="1" dirty="0">
                <a:solidFill>
                  <a:schemeClr val="bg1"/>
                </a:solidFill>
                <a:latin typeface="Bebas Neue Bold" panose="020B0606020202050201" pitchFamily="34" charset="0"/>
              </a:rPr>
              <a:t>blue </a:t>
            </a:r>
            <a:r>
              <a:rPr lang="en-US" sz="25196" b="1" i="1" dirty="0">
                <a:solidFill>
                  <a:schemeClr val="bg1"/>
                </a:solidFill>
                <a:latin typeface="Bebas Neue Bold" panose="020B0606020202050201" pitchFamily="34" charset="0"/>
              </a:rPr>
              <a:t>cap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67B28E-E27E-4A08-92A5-0A4008C8B446}"/>
              </a:ext>
            </a:extLst>
          </p:cNvPr>
          <p:cNvSpPr txBox="1"/>
          <p:nvPr/>
        </p:nvSpPr>
        <p:spPr>
          <a:xfrm>
            <a:off x="2549584" y="15542639"/>
            <a:ext cx="23169496" cy="1091788"/>
          </a:xfrm>
          <a:prstGeom prst="parallelogram">
            <a:avLst>
              <a:gd name="adj" fmla="val 36658"/>
            </a:avLst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300"/>
              </a:lnSpc>
            </a:pPr>
            <a:r>
              <a:rPr lang="en-US" sz="6720" i="1" dirty="0">
                <a:solidFill>
                  <a:schemeClr val="bg1"/>
                </a:solidFill>
                <a:latin typeface="Century Gothic" panose="020B0502020202020204" pitchFamily="34" charset="0"/>
              </a:rPr>
              <a:t>American style casual blue cap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4E74C9-6755-485D-91FF-413019879109}"/>
              </a:ext>
            </a:extLst>
          </p:cNvPr>
          <p:cNvGrpSpPr/>
          <p:nvPr/>
        </p:nvGrpSpPr>
        <p:grpSpPr>
          <a:xfrm>
            <a:off x="2549584" y="8286281"/>
            <a:ext cx="19535334" cy="7623893"/>
            <a:chOff x="2549584" y="8286281"/>
            <a:chExt cx="19535334" cy="762389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553D176-A3E5-4B16-83AD-951EFE50EA3B}"/>
                </a:ext>
              </a:extLst>
            </p:cNvPr>
            <p:cNvGrpSpPr/>
            <p:nvPr/>
          </p:nvGrpSpPr>
          <p:grpSpPr>
            <a:xfrm>
              <a:off x="2549584" y="8286281"/>
              <a:ext cx="19535334" cy="7623893"/>
              <a:chOff x="273402" y="2618808"/>
              <a:chExt cx="3118935" cy="1500177"/>
            </a:xfrm>
            <a:effectLst>
              <a:outerShdw blurRad="444500" dist="38100" dir="5400000" sx="104000" sy="104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3B5F8D9-41B9-4DA9-BEAF-90B883957F1C}"/>
                  </a:ext>
                </a:extLst>
              </p:cNvPr>
              <p:cNvSpPr/>
              <p:nvPr/>
            </p:nvSpPr>
            <p:spPr>
              <a:xfrm>
                <a:off x="762483" y="2816364"/>
                <a:ext cx="2578065" cy="1225272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080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8CF9C7-B0F5-44BB-8AAC-4152448135C0}"/>
                  </a:ext>
                </a:extLst>
              </p:cNvPr>
              <p:cNvSpPr txBox="1"/>
              <p:nvPr/>
            </p:nvSpPr>
            <p:spPr>
              <a:xfrm>
                <a:off x="273402" y="2618808"/>
                <a:ext cx="3118935" cy="1500177"/>
              </a:xfrm>
              <a:prstGeom prst="parallelogram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700" b="1" i="1" spc="-126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$</a:t>
                </a:r>
                <a:r>
                  <a:rPr lang="en-US" sz="36956" b="1" i="1" spc="-126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12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90ACFFE-8557-4D2B-B88A-A762308803E6}"/>
                </a:ext>
              </a:extLst>
            </p:cNvPr>
            <p:cNvSpPr/>
            <p:nvPr/>
          </p:nvSpPr>
          <p:spPr>
            <a:xfrm>
              <a:off x="16866713" y="9307323"/>
              <a:ext cx="2839237" cy="29361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48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99</a:t>
              </a:r>
              <a:endParaRPr lang="en-US" sz="18480" b="1" i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2D7A162E-502C-4351-8637-2AFD98551788}"/>
              </a:ext>
            </a:extLst>
          </p:cNvPr>
          <p:cNvSpPr/>
          <p:nvPr/>
        </p:nvSpPr>
        <p:spPr>
          <a:xfrm>
            <a:off x="-1060513" y="22194027"/>
            <a:ext cx="11852148" cy="4160822"/>
          </a:xfrm>
          <a:prstGeom prst="homePlate">
            <a:avLst/>
          </a:prstGeom>
          <a:solidFill>
            <a:srgbClr val="FFFF00"/>
          </a:solidFill>
          <a:ln w="0">
            <a:noFill/>
          </a:ln>
          <a:effectLst>
            <a:innerShdw dist="241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026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3EF23AE-6212-46AF-847D-17584095F450}"/>
              </a:ext>
            </a:extLst>
          </p:cNvPr>
          <p:cNvSpPr txBox="1"/>
          <p:nvPr/>
        </p:nvSpPr>
        <p:spPr>
          <a:xfrm>
            <a:off x="27479" y="23566515"/>
            <a:ext cx="915877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848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Bold" panose="020B0606020202050201" pitchFamily="34" charset="0"/>
              </a:rPr>
              <a:t>-40% OFF</a:t>
            </a:r>
            <a:endParaRPr lang="en-US" sz="18480" b="1" i="1" dirty="0">
              <a:solidFill>
                <a:schemeClr val="tx1">
                  <a:lumMod val="75000"/>
                  <a:lumOff val="25000"/>
                </a:schemeClr>
              </a:solidFill>
              <a:latin typeface="Bebas Neue Bold" panose="020B0606020202050201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47E6EA3-372D-4DD3-ADC4-17A403E20D6A}"/>
              </a:ext>
            </a:extLst>
          </p:cNvPr>
          <p:cNvGrpSpPr/>
          <p:nvPr/>
        </p:nvGrpSpPr>
        <p:grpSpPr>
          <a:xfrm>
            <a:off x="-15646400" y="-19856846"/>
            <a:ext cx="81178400" cy="66954400"/>
            <a:chOff x="-15646400" y="-20161646"/>
            <a:chExt cx="81178400" cy="66954400"/>
          </a:xfrm>
          <a:solidFill>
            <a:srgbClr val="E6E6E6"/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BC4C385-CEA7-41C2-93CB-F4CF22A2B025}"/>
                </a:ext>
              </a:extLst>
            </p:cNvPr>
            <p:cNvSpPr/>
            <p:nvPr/>
          </p:nvSpPr>
          <p:spPr>
            <a:xfrm>
              <a:off x="-15646400" y="-3896196"/>
              <a:ext cx="81178400" cy="387714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D974C00-BDD1-450F-AFE6-67D73F69292F}"/>
                </a:ext>
              </a:extLst>
            </p:cNvPr>
            <p:cNvSpPr/>
            <p:nvPr/>
          </p:nvSpPr>
          <p:spPr>
            <a:xfrm>
              <a:off x="-8534400" y="28803600"/>
              <a:ext cx="74066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E6F4083-B5EC-4FDA-9FC6-9412948A34B5}"/>
                </a:ext>
              </a:extLst>
            </p:cNvPr>
            <p:cNvSpPr/>
            <p:nvPr/>
          </p:nvSpPr>
          <p:spPr>
            <a:xfrm rot="5400000">
              <a:off x="19734780" y="11309974"/>
              <a:ext cx="66954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DAB6279-2845-441C-A868-ECE116F874B5}"/>
                </a:ext>
              </a:extLst>
            </p:cNvPr>
            <p:cNvSpPr/>
            <p:nvPr/>
          </p:nvSpPr>
          <p:spPr>
            <a:xfrm rot="5400000">
              <a:off x="-35527686" y="11309974"/>
              <a:ext cx="66954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EBA317D-FABD-4C47-B9C2-082C0B70399F}"/>
              </a:ext>
            </a:extLst>
          </p:cNvPr>
          <p:cNvSpPr txBox="1"/>
          <p:nvPr/>
        </p:nvSpPr>
        <p:spPr>
          <a:xfrm>
            <a:off x="18172496" y="165760"/>
            <a:ext cx="14861423" cy="11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3360" spc="2520" dirty="0">
                <a:solidFill>
                  <a:schemeClr val="bg1"/>
                </a:solidFill>
                <a:latin typeface="Century Gothic" panose="020B0502020202020204" pitchFamily="34" charset="0"/>
              </a:rPr>
              <a:t>WWW.SEXYMEJEANS.COM</a:t>
            </a:r>
          </a:p>
        </p:txBody>
      </p:sp>
    </p:spTree>
    <p:extLst>
      <p:ext uri="{BB962C8B-B14F-4D97-AF65-F5344CB8AC3E}">
        <p14:creationId xmlns:p14="http://schemas.microsoft.com/office/powerpoint/2010/main" val="985181781"/>
      </p:ext>
    </p:extLst>
  </p:cSld>
  <p:clrMapOvr>
    <a:masterClrMapping/>
  </p:clrMapOvr>
  <p:transition advTm="57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2" grpId="0" animBg="1"/>
      <p:bldP spid="74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4">
                <a:lumMod val="75000"/>
              </a:schemeClr>
            </a:gs>
            <a:gs pos="2000">
              <a:schemeClr val="accent4">
                <a:lumMod val="50000"/>
              </a:schemeClr>
            </a:gs>
            <a:gs pos="86000">
              <a:schemeClr val="accent4">
                <a:lumMod val="75000"/>
              </a:schemeClr>
            </a:gs>
            <a:gs pos="100000">
              <a:schemeClr val="accent4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65DCB0CD-5AFF-43E3-8A2B-ADC831D46FA1}"/>
              </a:ext>
            </a:extLst>
          </p:cNvPr>
          <p:cNvGrpSpPr/>
          <p:nvPr/>
        </p:nvGrpSpPr>
        <p:grpSpPr>
          <a:xfrm flipH="1">
            <a:off x="28601379" y="11717975"/>
            <a:ext cx="20295727" cy="14636874"/>
            <a:chOff x="6062855" y="1262449"/>
            <a:chExt cx="2926100" cy="1918406"/>
          </a:xfrm>
          <a:solidFill>
            <a:srgbClr val="FFFF00"/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1EB46E3-286F-4044-87D4-5355582E4F4A}"/>
                </a:ext>
              </a:extLst>
            </p:cNvPr>
            <p:cNvGrpSpPr/>
            <p:nvPr/>
          </p:nvGrpSpPr>
          <p:grpSpPr>
            <a:xfrm>
              <a:off x="6062855" y="1262449"/>
              <a:ext cx="2926100" cy="380913"/>
              <a:chOff x="6062855" y="1262449"/>
              <a:chExt cx="2926100" cy="380913"/>
            </a:xfrm>
            <a:grpFill/>
          </p:grpSpPr>
          <p:sp>
            <p:nvSpPr>
              <p:cNvPr id="19" name="Multiplication Sign 18">
                <a:extLst>
                  <a:ext uri="{FF2B5EF4-FFF2-40B4-BE49-F238E27FC236}">
                    <a16:creationId xmlns:a16="http://schemas.microsoft.com/office/drawing/2014/main" id="{BE879A49-B743-412A-9F66-504BF76555D7}"/>
                  </a:ext>
                </a:extLst>
              </p:cNvPr>
              <p:cNvSpPr/>
              <p:nvPr/>
            </p:nvSpPr>
            <p:spPr>
              <a:xfrm>
                <a:off x="606285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0" name="Multiplication Sign 19">
                <a:extLst>
                  <a:ext uri="{FF2B5EF4-FFF2-40B4-BE49-F238E27FC236}">
                    <a16:creationId xmlns:a16="http://schemas.microsoft.com/office/drawing/2014/main" id="{9204E4E7-AD2F-4114-A993-029A39028DCE}"/>
                  </a:ext>
                </a:extLst>
              </p:cNvPr>
              <p:cNvSpPr/>
              <p:nvPr/>
            </p:nvSpPr>
            <p:spPr>
              <a:xfrm>
                <a:off x="643140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1" name="Multiplication Sign 20">
                <a:extLst>
                  <a:ext uri="{FF2B5EF4-FFF2-40B4-BE49-F238E27FC236}">
                    <a16:creationId xmlns:a16="http://schemas.microsoft.com/office/drawing/2014/main" id="{97F8130B-988F-498C-BAD3-A2D76597C3DE}"/>
                  </a:ext>
                </a:extLst>
              </p:cNvPr>
              <p:cNvSpPr/>
              <p:nvPr/>
            </p:nvSpPr>
            <p:spPr>
              <a:xfrm>
                <a:off x="679994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2" name="Multiplication Sign 21">
                <a:extLst>
                  <a:ext uri="{FF2B5EF4-FFF2-40B4-BE49-F238E27FC236}">
                    <a16:creationId xmlns:a16="http://schemas.microsoft.com/office/drawing/2014/main" id="{77E9BF24-E01C-4BCB-9346-6265FEF7C861}"/>
                  </a:ext>
                </a:extLst>
              </p:cNvPr>
              <p:cNvSpPr/>
              <p:nvPr/>
            </p:nvSpPr>
            <p:spPr>
              <a:xfrm>
                <a:off x="716849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3" name="Multiplication Sign 22">
                <a:extLst>
                  <a:ext uri="{FF2B5EF4-FFF2-40B4-BE49-F238E27FC236}">
                    <a16:creationId xmlns:a16="http://schemas.microsoft.com/office/drawing/2014/main" id="{2ECD5C67-571D-4022-9349-7AFD3B720740}"/>
                  </a:ext>
                </a:extLst>
              </p:cNvPr>
              <p:cNvSpPr/>
              <p:nvPr/>
            </p:nvSpPr>
            <p:spPr>
              <a:xfrm>
                <a:off x="753703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4" name="Multiplication Sign 23">
                <a:extLst>
                  <a:ext uri="{FF2B5EF4-FFF2-40B4-BE49-F238E27FC236}">
                    <a16:creationId xmlns:a16="http://schemas.microsoft.com/office/drawing/2014/main" id="{50B1F92C-A309-440B-BD63-BB4CEACFB23A}"/>
                  </a:ext>
                </a:extLst>
              </p:cNvPr>
              <p:cNvSpPr/>
              <p:nvPr/>
            </p:nvSpPr>
            <p:spPr>
              <a:xfrm>
                <a:off x="790558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5" name="Multiplication Sign 24">
                <a:extLst>
                  <a:ext uri="{FF2B5EF4-FFF2-40B4-BE49-F238E27FC236}">
                    <a16:creationId xmlns:a16="http://schemas.microsoft.com/office/drawing/2014/main" id="{7574722C-D73B-4749-8537-E56BDBECD5CF}"/>
                  </a:ext>
                </a:extLst>
              </p:cNvPr>
              <p:cNvSpPr/>
              <p:nvPr/>
            </p:nvSpPr>
            <p:spPr>
              <a:xfrm>
                <a:off x="827412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6" name="Multiplication Sign 25">
                <a:extLst>
                  <a:ext uri="{FF2B5EF4-FFF2-40B4-BE49-F238E27FC236}">
                    <a16:creationId xmlns:a16="http://schemas.microsoft.com/office/drawing/2014/main" id="{B9AFEC54-CD4F-4ACD-9E34-61EE9A1C6DF3}"/>
                  </a:ext>
                </a:extLst>
              </p:cNvPr>
              <p:cNvSpPr/>
              <p:nvPr/>
            </p:nvSpPr>
            <p:spPr>
              <a:xfrm>
                <a:off x="864267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55FC645-0166-483C-A048-E5955958822B}"/>
                </a:ext>
              </a:extLst>
            </p:cNvPr>
            <p:cNvGrpSpPr/>
            <p:nvPr/>
          </p:nvGrpSpPr>
          <p:grpSpPr>
            <a:xfrm>
              <a:off x="6062855" y="1659783"/>
              <a:ext cx="2926100" cy="380913"/>
              <a:chOff x="6062855" y="1262449"/>
              <a:chExt cx="2926100" cy="380913"/>
            </a:xfrm>
            <a:grpFill/>
          </p:grpSpPr>
          <p:sp>
            <p:nvSpPr>
              <p:cNvPr id="29" name="Multiplication Sign 28">
                <a:extLst>
                  <a:ext uri="{FF2B5EF4-FFF2-40B4-BE49-F238E27FC236}">
                    <a16:creationId xmlns:a16="http://schemas.microsoft.com/office/drawing/2014/main" id="{238C254F-364E-45D0-958C-0EFB56C91133}"/>
                  </a:ext>
                </a:extLst>
              </p:cNvPr>
              <p:cNvSpPr/>
              <p:nvPr/>
            </p:nvSpPr>
            <p:spPr>
              <a:xfrm>
                <a:off x="606285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0" name="Multiplication Sign 29">
                <a:extLst>
                  <a:ext uri="{FF2B5EF4-FFF2-40B4-BE49-F238E27FC236}">
                    <a16:creationId xmlns:a16="http://schemas.microsoft.com/office/drawing/2014/main" id="{08A5BA52-AC9C-47CA-8925-C4F43CFDD2FD}"/>
                  </a:ext>
                </a:extLst>
              </p:cNvPr>
              <p:cNvSpPr/>
              <p:nvPr/>
            </p:nvSpPr>
            <p:spPr>
              <a:xfrm>
                <a:off x="643140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1" name="Multiplication Sign 30">
                <a:extLst>
                  <a:ext uri="{FF2B5EF4-FFF2-40B4-BE49-F238E27FC236}">
                    <a16:creationId xmlns:a16="http://schemas.microsoft.com/office/drawing/2014/main" id="{9DE5A4B6-EEB3-4289-9740-D96FDFC035CE}"/>
                  </a:ext>
                </a:extLst>
              </p:cNvPr>
              <p:cNvSpPr/>
              <p:nvPr/>
            </p:nvSpPr>
            <p:spPr>
              <a:xfrm>
                <a:off x="679994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2" name="Multiplication Sign 31">
                <a:extLst>
                  <a:ext uri="{FF2B5EF4-FFF2-40B4-BE49-F238E27FC236}">
                    <a16:creationId xmlns:a16="http://schemas.microsoft.com/office/drawing/2014/main" id="{6BBDC120-F009-4160-9648-EB30B21E8BBF}"/>
                  </a:ext>
                </a:extLst>
              </p:cNvPr>
              <p:cNvSpPr/>
              <p:nvPr/>
            </p:nvSpPr>
            <p:spPr>
              <a:xfrm>
                <a:off x="716849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3" name="Multiplication Sign 32">
                <a:extLst>
                  <a:ext uri="{FF2B5EF4-FFF2-40B4-BE49-F238E27FC236}">
                    <a16:creationId xmlns:a16="http://schemas.microsoft.com/office/drawing/2014/main" id="{CFBC173F-9CF4-48AA-8AD1-5CC3C2997980}"/>
                  </a:ext>
                </a:extLst>
              </p:cNvPr>
              <p:cNvSpPr/>
              <p:nvPr/>
            </p:nvSpPr>
            <p:spPr>
              <a:xfrm>
                <a:off x="753703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4" name="Multiplication Sign 33">
                <a:extLst>
                  <a:ext uri="{FF2B5EF4-FFF2-40B4-BE49-F238E27FC236}">
                    <a16:creationId xmlns:a16="http://schemas.microsoft.com/office/drawing/2014/main" id="{1B6DB007-4726-44FB-9514-E3E141BBBB56}"/>
                  </a:ext>
                </a:extLst>
              </p:cNvPr>
              <p:cNvSpPr/>
              <p:nvPr/>
            </p:nvSpPr>
            <p:spPr>
              <a:xfrm>
                <a:off x="790558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5" name="Multiplication Sign 34">
                <a:extLst>
                  <a:ext uri="{FF2B5EF4-FFF2-40B4-BE49-F238E27FC236}">
                    <a16:creationId xmlns:a16="http://schemas.microsoft.com/office/drawing/2014/main" id="{FB8B317F-C597-4D89-BF17-D4331DCAC6D9}"/>
                  </a:ext>
                </a:extLst>
              </p:cNvPr>
              <p:cNvSpPr/>
              <p:nvPr/>
            </p:nvSpPr>
            <p:spPr>
              <a:xfrm>
                <a:off x="827412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6" name="Multiplication Sign 35">
                <a:extLst>
                  <a:ext uri="{FF2B5EF4-FFF2-40B4-BE49-F238E27FC236}">
                    <a16:creationId xmlns:a16="http://schemas.microsoft.com/office/drawing/2014/main" id="{5264CBE3-A9C0-4550-9297-98F3D0BF8EED}"/>
                  </a:ext>
                </a:extLst>
              </p:cNvPr>
              <p:cNvSpPr/>
              <p:nvPr/>
            </p:nvSpPr>
            <p:spPr>
              <a:xfrm>
                <a:off x="864267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617ACDA-214B-4A89-82BD-568CCDFD8523}"/>
                </a:ext>
              </a:extLst>
            </p:cNvPr>
            <p:cNvGrpSpPr/>
            <p:nvPr/>
          </p:nvGrpSpPr>
          <p:grpSpPr>
            <a:xfrm>
              <a:off x="6062855" y="2039406"/>
              <a:ext cx="2926100" cy="380913"/>
              <a:chOff x="6062855" y="1262449"/>
              <a:chExt cx="2926100" cy="380913"/>
            </a:xfrm>
            <a:grpFill/>
          </p:grpSpPr>
          <p:sp>
            <p:nvSpPr>
              <p:cNvPr id="38" name="Multiplication Sign 37">
                <a:extLst>
                  <a:ext uri="{FF2B5EF4-FFF2-40B4-BE49-F238E27FC236}">
                    <a16:creationId xmlns:a16="http://schemas.microsoft.com/office/drawing/2014/main" id="{9040109C-24A2-4E63-9413-B70DEC2FD280}"/>
                  </a:ext>
                </a:extLst>
              </p:cNvPr>
              <p:cNvSpPr/>
              <p:nvPr/>
            </p:nvSpPr>
            <p:spPr>
              <a:xfrm>
                <a:off x="606285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9" name="Multiplication Sign 38">
                <a:extLst>
                  <a:ext uri="{FF2B5EF4-FFF2-40B4-BE49-F238E27FC236}">
                    <a16:creationId xmlns:a16="http://schemas.microsoft.com/office/drawing/2014/main" id="{D2F3FB4A-3CB6-453A-B00E-76AD9AFFD166}"/>
                  </a:ext>
                </a:extLst>
              </p:cNvPr>
              <p:cNvSpPr/>
              <p:nvPr/>
            </p:nvSpPr>
            <p:spPr>
              <a:xfrm>
                <a:off x="643140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0" name="Multiplication Sign 39">
                <a:extLst>
                  <a:ext uri="{FF2B5EF4-FFF2-40B4-BE49-F238E27FC236}">
                    <a16:creationId xmlns:a16="http://schemas.microsoft.com/office/drawing/2014/main" id="{43A47FD1-061C-41C3-AE1D-092330BA4F93}"/>
                  </a:ext>
                </a:extLst>
              </p:cNvPr>
              <p:cNvSpPr/>
              <p:nvPr/>
            </p:nvSpPr>
            <p:spPr>
              <a:xfrm>
                <a:off x="679994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1" name="Multiplication Sign 40">
                <a:extLst>
                  <a:ext uri="{FF2B5EF4-FFF2-40B4-BE49-F238E27FC236}">
                    <a16:creationId xmlns:a16="http://schemas.microsoft.com/office/drawing/2014/main" id="{462FD1EE-42DE-4F7C-9415-DBF277EFBF8F}"/>
                  </a:ext>
                </a:extLst>
              </p:cNvPr>
              <p:cNvSpPr/>
              <p:nvPr/>
            </p:nvSpPr>
            <p:spPr>
              <a:xfrm>
                <a:off x="716849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2" name="Multiplication Sign 41">
                <a:extLst>
                  <a:ext uri="{FF2B5EF4-FFF2-40B4-BE49-F238E27FC236}">
                    <a16:creationId xmlns:a16="http://schemas.microsoft.com/office/drawing/2014/main" id="{77A3A4EE-7A73-4A79-97E2-E0D6EBEE582C}"/>
                  </a:ext>
                </a:extLst>
              </p:cNvPr>
              <p:cNvSpPr/>
              <p:nvPr/>
            </p:nvSpPr>
            <p:spPr>
              <a:xfrm>
                <a:off x="753703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3" name="Multiplication Sign 42">
                <a:extLst>
                  <a:ext uri="{FF2B5EF4-FFF2-40B4-BE49-F238E27FC236}">
                    <a16:creationId xmlns:a16="http://schemas.microsoft.com/office/drawing/2014/main" id="{CF4CB99F-C88B-4EA2-8057-FA317B36CD0B}"/>
                  </a:ext>
                </a:extLst>
              </p:cNvPr>
              <p:cNvSpPr/>
              <p:nvPr/>
            </p:nvSpPr>
            <p:spPr>
              <a:xfrm>
                <a:off x="790558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4" name="Multiplication Sign 43">
                <a:extLst>
                  <a:ext uri="{FF2B5EF4-FFF2-40B4-BE49-F238E27FC236}">
                    <a16:creationId xmlns:a16="http://schemas.microsoft.com/office/drawing/2014/main" id="{111D8FE1-4D57-4A0B-9104-DBB8EBFA8236}"/>
                  </a:ext>
                </a:extLst>
              </p:cNvPr>
              <p:cNvSpPr/>
              <p:nvPr/>
            </p:nvSpPr>
            <p:spPr>
              <a:xfrm>
                <a:off x="827412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5" name="Multiplication Sign 44">
                <a:extLst>
                  <a:ext uri="{FF2B5EF4-FFF2-40B4-BE49-F238E27FC236}">
                    <a16:creationId xmlns:a16="http://schemas.microsoft.com/office/drawing/2014/main" id="{E65B7ABD-6571-4F6D-8EEA-F9D70DE1642B}"/>
                  </a:ext>
                </a:extLst>
              </p:cNvPr>
              <p:cNvSpPr/>
              <p:nvPr/>
            </p:nvSpPr>
            <p:spPr>
              <a:xfrm>
                <a:off x="864267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0B74334-05AC-42AF-96EC-38049E1EABBC}"/>
                </a:ext>
              </a:extLst>
            </p:cNvPr>
            <p:cNvGrpSpPr/>
            <p:nvPr/>
          </p:nvGrpSpPr>
          <p:grpSpPr>
            <a:xfrm>
              <a:off x="6062855" y="2419030"/>
              <a:ext cx="2926100" cy="380913"/>
              <a:chOff x="6062855" y="1262449"/>
              <a:chExt cx="2926100" cy="380913"/>
            </a:xfrm>
            <a:grpFill/>
          </p:grpSpPr>
          <p:sp>
            <p:nvSpPr>
              <p:cNvPr id="47" name="Multiplication Sign 46">
                <a:extLst>
                  <a:ext uri="{FF2B5EF4-FFF2-40B4-BE49-F238E27FC236}">
                    <a16:creationId xmlns:a16="http://schemas.microsoft.com/office/drawing/2014/main" id="{79B9BFB9-445E-4990-8D9E-262C7B71D442}"/>
                  </a:ext>
                </a:extLst>
              </p:cNvPr>
              <p:cNvSpPr/>
              <p:nvPr/>
            </p:nvSpPr>
            <p:spPr>
              <a:xfrm>
                <a:off x="606285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8" name="Multiplication Sign 47">
                <a:extLst>
                  <a:ext uri="{FF2B5EF4-FFF2-40B4-BE49-F238E27FC236}">
                    <a16:creationId xmlns:a16="http://schemas.microsoft.com/office/drawing/2014/main" id="{DCF86B46-E359-4B6C-B3B8-0055F0FBACD2}"/>
                  </a:ext>
                </a:extLst>
              </p:cNvPr>
              <p:cNvSpPr/>
              <p:nvPr/>
            </p:nvSpPr>
            <p:spPr>
              <a:xfrm>
                <a:off x="643140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9" name="Multiplication Sign 48">
                <a:extLst>
                  <a:ext uri="{FF2B5EF4-FFF2-40B4-BE49-F238E27FC236}">
                    <a16:creationId xmlns:a16="http://schemas.microsoft.com/office/drawing/2014/main" id="{2845BF0B-A702-47DE-AC50-21AAD24347BD}"/>
                  </a:ext>
                </a:extLst>
              </p:cNvPr>
              <p:cNvSpPr/>
              <p:nvPr/>
            </p:nvSpPr>
            <p:spPr>
              <a:xfrm>
                <a:off x="679994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0" name="Multiplication Sign 49">
                <a:extLst>
                  <a:ext uri="{FF2B5EF4-FFF2-40B4-BE49-F238E27FC236}">
                    <a16:creationId xmlns:a16="http://schemas.microsoft.com/office/drawing/2014/main" id="{002DCC11-45D4-49C1-A025-230EFAD87603}"/>
                  </a:ext>
                </a:extLst>
              </p:cNvPr>
              <p:cNvSpPr/>
              <p:nvPr/>
            </p:nvSpPr>
            <p:spPr>
              <a:xfrm>
                <a:off x="716849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1" name="Multiplication Sign 50">
                <a:extLst>
                  <a:ext uri="{FF2B5EF4-FFF2-40B4-BE49-F238E27FC236}">
                    <a16:creationId xmlns:a16="http://schemas.microsoft.com/office/drawing/2014/main" id="{AAA1A7B7-4632-47F3-BDE8-DEE51933BA2E}"/>
                  </a:ext>
                </a:extLst>
              </p:cNvPr>
              <p:cNvSpPr/>
              <p:nvPr/>
            </p:nvSpPr>
            <p:spPr>
              <a:xfrm>
                <a:off x="753703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2" name="Multiplication Sign 51">
                <a:extLst>
                  <a:ext uri="{FF2B5EF4-FFF2-40B4-BE49-F238E27FC236}">
                    <a16:creationId xmlns:a16="http://schemas.microsoft.com/office/drawing/2014/main" id="{34B0A5F5-4320-44B5-BFBB-97A4E1E4D189}"/>
                  </a:ext>
                </a:extLst>
              </p:cNvPr>
              <p:cNvSpPr/>
              <p:nvPr/>
            </p:nvSpPr>
            <p:spPr>
              <a:xfrm>
                <a:off x="790558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3" name="Multiplication Sign 52">
                <a:extLst>
                  <a:ext uri="{FF2B5EF4-FFF2-40B4-BE49-F238E27FC236}">
                    <a16:creationId xmlns:a16="http://schemas.microsoft.com/office/drawing/2014/main" id="{5FCB1101-AEFA-40F2-B0F2-C63C0031EACD}"/>
                  </a:ext>
                </a:extLst>
              </p:cNvPr>
              <p:cNvSpPr/>
              <p:nvPr/>
            </p:nvSpPr>
            <p:spPr>
              <a:xfrm>
                <a:off x="827412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4" name="Multiplication Sign 53">
                <a:extLst>
                  <a:ext uri="{FF2B5EF4-FFF2-40B4-BE49-F238E27FC236}">
                    <a16:creationId xmlns:a16="http://schemas.microsoft.com/office/drawing/2014/main" id="{6B16AC31-691B-485C-94F0-410E0388B30C}"/>
                  </a:ext>
                </a:extLst>
              </p:cNvPr>
              <p:cNvSpPr/>
              <p:nvPr/>
            </p:nvSpPr>
            <p:spPr>
              <a:xfrm>
                <a:off x="864267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810DB85-27F2-4371-8A1C-EA464FD67AEA}"/>
                </a:ext>
              </a:extLst>
            </p:cNvPr>
            <p:cNvGrpSpPr/>
            <p:nvPr/>
          </p:nvGrpSpPr>
          <p:grpSpPr>
            <a:xfrm>
              <a:off x="6062855" y="2799942"/>
              <a:ext cx="2926100" cy="380913"/>
              <a:chOff x="6062855" y="1262449"/>
              <a:chExt cx="2926100" cy="380913"/>
            </a:xfrm>
            <a:grpFill/>
          </p:grpSpPr>
          <p:sp>
            <p:nvSpPr>
              <p:cNvPr id="56" name="Multiplication Sign 55">
                <a:extLst>
                  <a:ext uri="{FF2B5EF4-FFF2-40B4-BE49-F238E27FC236}">
                    <a16:creationId xmlns:a16="http://schemas.microsoft.com/office/drawing/2014/main" id="{98A7E5DC-E5FC-4E18-8E22-0544A15F47AD}"/>
                  </a:ext>
                </a:extLst>
              </p:cNvPr>
              <p:cNvSpPr/>
              <p:nvPr/>
            </p:nvSpPr>
            <p:spPr>
              <a:xfrm>
                <a:off x="606285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7" name="Multiplication Sign 56">
                <a:extLst>
                  <a:ext uri="{FF2B5EF4-FFF2-40B4-BE49-F238E27FC236}">
                    <a16:creationId xmlns:a16="http://schemas.microsoft.com/office/drawing/2014/main" id="{FD610DD7-0048-40D0-A5BB-B771E2D457F9}"/>
                  </a:ext>
                </a:extLst>
              </p:cNvPr>
              <p:cNvSpPr/>
              <p:nvPr/>
            </p:nvSpPr>
            <p:spPr>
              <a:xfrm>
                <a:off x="643140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8" name="Multiplication Sign 57">
                <a:extLst>
                  <a:ext uri="{FF2B5EF4-FFF2-40B4-BE49-F238E27FC236}">
                    <a16:creationId xmlns:a16="http://schemas.microsoft.com/office/drawing/2014/main" id="{58EDC653-396E-4E65-8F2D-7D48EDE917B3}"/>
                  </a:ext>
                </a:extLst>
              </p:cNvPr>
              <p:cNvSpPr/>
              <p:nvPr/>
            </p:nvSpPr>
            <p:spPr>
              <a:xfrm>
                <a:off x="679994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9" name="Multiplication Sign 58">
                <a:extLst>
                  <a:ext uri="{FF2B5EF4-FFF2-40B4-BE49-F238E27FC236}">
                    <a16:creationId xmlns:a16="http://schemas.microsoft.com/office/drawing/2014/main" id="{79A79CE8-5D6E-4C39-9882-5660F5C0A815}"/>
                  </a:ext>
                </a:extLst>
              </p:cNvPr>
              <p:cNvSpPr/>
              <p:nvPr/>
            </p:nvSpPr>
            <p:spPr>
              <a:xfrm>
                <a:off x="716849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60" name="Multiplication Sign 59">
                <a:extLst>
                  <a:ext uri="{FF2B5EF4-FFF2-40B4-BE49-F238E27FC236}">
                    <a16:creationId xmlns:a16="http://schemas.microsoft.com/office/drawing/2014/main" id="{2D44EBDC-C298-42B6-A368-6CB7C5BEC404}"/>
                  </a:ext>
                </a:extLst>
              </p:cNvPr>
              <p:cNvSpPr/>
              <p:nvPr/>
            </p:nvSpPr>
            <p:spPr>
              <a:xfrm>
                <a:off x="753703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61" name="Multiplication Sign 60">
                <a:extLst>
                  <a:ext uri="{FF2B5EF4-FFF2-40B4-BE49-F238E27FC236}">
                    <a16:creationId xmlns:a16="http://schemas.microsoft.com/office/drawing/2014/main" id="{3178E9D2-6E45-4C82-B3D7-E6425296B583}"/>
                  </a:ext>
                </a:extLst>
              </p:cNvPr>
              <p:cNvSpPr/>
              <p:nvPr/>
            </p:nvSpPr>
            <p:spPr>
              <a:xfrm>
                <a:off x="790558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62" name="Multiplication Sign 61">
                <a:extLst>
                  <a:ext uri="{FF2B5EF4-FFF2-40B4-BE49-F238E27FC236}">
                    <a16:creationId xmlns:a16="http://schemas.microsoft.com/office/drawing/2014/main" id="{B63266A9-7056-49E6-AFA0-07FBDBF88511}"/>
                  </a:ext>
                </a:extLst>
              </p:cNvPr>
              <p:cNvSpPr/>
              <p:nvPr/>
            </p:nvSpPr>
            <p:spPr>
              <a:xfrm>
                <a:off x="827412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63" name="Multiplication Sign 62">
                <a:extLst>
                  <a:ext uri="{FF2B5EF4-FFF2-40B4-BE49-F238E27FC236}">
                    <a16:creationId xmlns:a16="http://schemas.microsoft.com/office/drawing/2014/main" id="{19E27470-DCCA-49FD-941E-199F48B0E100}"/>
                  </a:ext>
                </a:extLst>
              </p:cNvPr>
              <p:cNvSpPr/>
              <p:nvPr/>
            </p:nvSpPr>
            <p:spPr>
              <a:xfrm>
                <a:off x="864267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E6A278B-48E2-414D-8C01-454A6CADF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677" y="1954527"/>
            <a:ext cx="20152730" cy="24894550"/>
          </a:xfrm>
          <a:prstGeom prst="rect">
            <a:avLst/>
          </a:prstGeom>
          <a:effectLst>
            <a:outerShdw blurRad="330200" dist="38100" dir="5400000" sx="104000" sy="104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8D4C5D-D408-405D-B648-9774E058CC0F}"/>
              </a:ext>
            </a:extLst>
          </p:cNvPr>
          <p:cNvSpPr txBox="1"/>
          <p:nvPr/>
        </p:nvSpPr>
        <p:spPr>
          <a:xfrm>
            <a:off x="6851065" y="6976656"/>
            <a:ext cx="255075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800"/>
              </a:lnSpc>
            </a:pPr>
            <a:r>
              <a:rPr lang="en-US" sz="25196" i="1" dirty="0">
                <a:solidFill>
                  <a:schemeClr val="bg1"/>
                </a:solidFill>
                <a:latin typeface="Bebas Neue Bold" panose="020B0606020202050201" pitchFamily="34" charset="0"/>
              </a:rPr>
              <a:t>Long sleeve for men</a:t>
            </a:r>
            <a:endParaRPr lang="en-US" sz="25196" b="1" i="1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67B28E-E27E-4A08-92A5-0A4008C8B446}"/>
              </a:ext>
            </a:extLst>
          </p:cNvPr>
          <p:cNvSpPr txBox="1"/>
          <p:nvPr/>
        </p:nvSpPr>
        <p:spPr>
          <a:xfrm>
            <a:off x="2549584" y="15542639"/>
            <a:ext cx="23169496" cy="1091788"/>
          </a:xfrm>
          <a:prstGeom prst="parallelogram">
            <a:avLst>
              <a:gd name="adj" fmla="val 36658"/>
            </a:avLst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300"/>
              </a:lnSpc>
            </a:pPr>
            <a:r>
              <a:rPr lang="en-US" sz="6720" i="1" dirty="0">
                <a:solidFill>
                  <a:schemeClr val="bg1"/>
                </a:solidFill>
                <a:latin typeface="Century Gothic" panose="020B0502020202020204" pitchFamily="34" charset="0"/>
              </a:rPr>
              <a:t>Body Fit stripe long sleeve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53D176-A3E5-4B16-83AD-951EFE50EA3B}"/>
              </a:ext>
            </a:extLst>
          </p:cNvPr>
          <p:cNvGrpSpPr/>
          <p:nvPr/>
        </p:nvGrpSpPr>
        <p:grpSpPr>
          <a:xfrm>
            <a:off x="2549584" y="8286281"/>
            <a:ext cx="19535334" cy="7623893"/>
            <a:chOff x="273402" y="2618808"/>
            <a:chExt cx="3118935" cy="1500177"/>
          </a:xfrm>
          <a:effectLst>
            <a:outerShdw blurRad="444500" dist="38100" dir="5400000" sx="104000" sy="104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B5F8D9-41B9-4DA9-BEAF-90B883957F1C}"/>
                </a:ext>
              </a:extLst>
            </p:cNvPr>
            <p:cNvSpPr/>
            <p:nvPr/>
          </p:nvSpPr>
          <p:spPr>
            <a:xfrm>
              <a:off x="762483" y="2816364"/>
              <a:ext cx="2578065" cy="1225272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8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8CF9C7-B0F5-44BB-8AAC-4152448135C0}"/>
                </a:ext>
              </a:extLst>
            </p:cNvPr>
            <p:cNvSpPr txBox="1"/>
            <p:nvPr/>
          </p:nvSpPr>
          <p:spPr>
            <a:xfrm>
              <a:off x="273402" y="2618808"/>
              <a:ext cx="3118935" cy="1500177"/>
            </a:xfrm>
            <a:prstGeom prst="parallelogram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700" b="1" i="1" spc="-12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$</a:t>
              </a:r>
              <a:r>
                <a:rPr lang="en-US" sz="36956" b="1" i="1" spc="-12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14</a:t>
              </a:r>
            </a:p>
          </p:txBody>
        </p:sp>
      </p:grp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2D7A162E-502C-4351-8637-2AFD98551788}"/>
              </a:ext>
            </a:extLst>
          </p:cNvPr>
          <p:cNvSpPr/>
          <p:nvPr/>
        </p:nvSpPr>
        <p:spPr>
          <a:xfrm>
            <a:off x="-1060513" y="22194027"/>
            <a:ext cx="11852148" cy="4160822"/>
          </a:xfrm>
          <a:prstGeom prst="homePlate">
            <a:avLst/>
          </a:prstGeom>
          <a:solidFill>
            <a:srgbClr val="FFFF00"/>
          </a:solidFill>
          <a:ln w="0">
            <a:noFill/>
          </a:ln>
          <a:effectLst>
            <a:innerShdw dist="241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026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3EF23AE-6212-46AF-847D-17584095F450}"/>
              </a:ext>
            </a:extLst>
          </p:cNvPr>
          <p:cNvSpPr txBox="1"/>
          <p:nvPr/>
        </p:nvSpPr>
        <p:spPr>
          <a:xfrm>
            <a:off x="27479" y="23566515"/>
            <a:ext cx="9158776" cy="181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848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Bold" panose="020B0606020202050201" pitchFamily="34" charset="0"/>
              </a:rPr>
              <a:t>-50% OFF</a:t>
            </a:r>
            <a:endParaRPr lang="en-US" sz="18480" b="1" i="1" dirty="0">
              <a:solidFill>
                <a:schemeClr val="tx1">
                  <a:lumMod val="75000"/>
                  <a:lumOff val="25000"/>
                </a:schemeClr>
              </a:solidFill>
              <a:latin typeface="Bebas Neue Bold" panose="020B0606020202050201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B08A8F5-6063-4B40-A00C-F34E46D32C0E}"/>
              </a:ext>
            </a:extLst>
          </p:cNvPr>
          <p:cNvGrpSpPr/>
          <p:nvPr/>
        </p:nvGrpSpPr>
        <p:grpSpPr>
          <a:xfrm>
            <a:off x="-15646400" y="-20161646"/>
            <a:ext cx="81178400" cy="66954400"/>
            <a:chOff x="-15646400" y="-20161646"/>
            <a:chExt cx="81178400" cy="66954400"/>
          </a:xfrm>
          <a:solidFill>
            <a:srgbClr val="E6E6E6"/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F320130-1351-48B5-8A44-0C5298441595}"/>
                </a:ext>
              </a:extLst>
            </p:cNvPr>
            <p:cNvSpPr/>
            <p:nvPr/>
          </p:nvSpPr>
          <p:spPr>
            <a:xfrm>
              <a:off x="-15646400" y="-3896196"/>
              <a:ext cx="81178400" cy="387714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6580E4C-DF7E-4D58-9E33-AE3CB69FC091}"/>
                </a:ext>
              </a:extLst>
            </p:cNvPr>
            <p:cNvSpPr/>
            <p:nvPr/>
          </p:nvSpPr>
          <p:spPr>
            <a:xfrm>
              <a:off x="-8534400" y="28803600"/>
              <a:ext cx="74066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4E90559-7566-4C49-AE43-96152181645C}"/>
                </a:ext>
              </a:extLst>
            </p:cNvPr>
            <p:cNvSpPr/>
            <p:nvPr/>
          </p:nvSpPr>
          <p:spPr>
            <a:xfrm rot="5400000">
              <a:off x="19734780" y="11309974"/>
              <a:ext cx="66954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AD471F2-7DE2-4199-BA42-1797B59048CD}"/>
                </a:ext>
              </a:extLst>
            </p:cNvPr>
            <p:cNvSpPr/>
            <p:nvPr/>
          </p:nvSpPr>
          <p:spPr>
            <a:xfrm rot="5400000">
              <a:off x="-35527686" y="11309974"/>
              <a:ext cx="66954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0EBA317D-FABD-4C47-B9C2-082C0B70399F}"/>
              </a:ext>
            </a:extLst>
          </p:cNvPr>
          <p:cNvSpPr txBox="1"/>
          <p:nvPr/>
        </p:nvSpPr>
        <p:spPr>
          <a:xfrm>
            <a:off x="18172496" y="165760"/>
            <a:ext cx="14861423" cy="11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3360" spc="2520" dirty="0">
                <a:solidFill>
                  <a:schemeClr val="bg1"/>
                </a:solidFill>
                <a:latin typeface="Century Gothic" panose="020B0502020202020204" pitchFamily="34" charset="0"/>
              </a:rPr>
              <a:t>WWW.SEXYMEJEANS.COM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27790E4-0EA2-4468-9F2F-51B69F0516D8}"/>
              </a:ext>
            </a:extLst>
          </p:cNvPr>
          <p:cNvSpPr/>
          <p:nvPr/>
        </p:nvSpPr>
        <p:spPr>
          <a:xfrm>
            <a:off x="16866713" y="9307323"/>
            <a:ext cx="2839237" cy="2936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48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99</a:t>
            </a:r>
            <a:endParaRPr lang="en-US" sz="18480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74941"/>
      </p:ext>
    </p:extLst>
  </p:cSld>
  <p:clrMapOvr>
    <a:masterClrMapping/>
  </p:clrMapOvr>
  <p:transition advTm="52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2" grpId="0" animBg="1"/>
      <p:bldP spid="74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4">
                <a:lumMod val="75000"/>
              </a:schemeClr>
            </a:gs>
            <a:gs pos="2000">
              <a:schemeClr val="accent4">
                <a:lumMod val="50000"/>
              </a:schemeClr>
            </a:gs>
            <a:gs pos="86000">
              <a:schemeClr val="accent4">
                <a:lumMod val="75000"/>
              </a:schemeClr>
            </a:gs>
            <a:gs pos="100000">
              <a:schemeClr val="accent4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65DCB0CD-5AFF-43E3-8A2B-ADC831D46FA1}"/>
              </a:ext>
            </a:extLst>
          </p:cNvPr>
          <p:cNvGrpSpPr/>
          <p:nvPr/>
        </p:nvGrpSpPr>
        <p:grpSpPr>
          <a:xfrm flipH="1">
            <a:off x="28601379" y="11717975"/>
            <a:ext cx="20295727" cy="14636874"/>
            <a:chOff x="6062855" y="1262449"/>
            <a:chExt cx="2926100" cy="1918406"/>
          </a:xfrm>
          <a:solidFill>
            <a:srgbClr val="FFFF00"/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1EB46E3-286F-4044-87D4-5355582E4F4A}"/>
                </a:ext>
              </a:extLst>
            </p:cNvPr>
            <p:cNvGrpSpPr/>
            <p:nvPr/>
          </p:nvGrpSpPr>
          <p:grpSpPr>
            <a:xfrm>
              <a:off x="6062855" y="1262449"/>
              <a:ext cx="2926100" cy="380913"/>
              <a:chOff x="6062855" y="1262449"/>
              <a:chExt cx="2926100" cy="380913"/>
            </a:xfrm>
            <a:grpFill/>
          </p:grpSpPr>
          <p:sp>
            <p:nvSpPr>
              <p:cNvPr id="19" name="Multiplication Sign 18">
                <a:extLst>
                  <a:ext uri="{FF2B5EF4-FFF2-40B4-BE49-F238E27FC236}">
                    <a16:creationId xmlns:a16="http://schemas.microsoft.com/office/drawing/2014/main" id="{BE879A49-B743-412A-9F66-504BF76555D7}"/>
                  </a:ext>
                </a:extLst>
              </p:cNvPr>
              <p:cNvSpPr/>
              <p:nvPr/>
            </p:nvSpPr>
            <p:spPr>
              <a:xfrm>
                <a:off x="606285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0" name="Multiplication Sign 19">
                <a:extLst>
                  <a:ext uri="{FF2B5EF4-FFF2-40B4-BE49-F238E27FC236}">
                    <a16:creationId xmlns:a16="http://schemas.microsoft.com/office/drawing/2014/main" id="{9204E4E7-AD2F-4114-A993-029A39028DCE}"/>
                  </a:ext>
                </a:extLst>
              </p:cNvPr>
              <p:cNvSpPr/>
              <p:nvPr/>
            </p:nvSpPr>
            <p:spPr>
              <a:xfrm>
                <a:off x="643140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1" name="Multiplication Sign 20">
                <a:extLst>
                  <a:ext uri="{FF2B5EF4-FFF2-40B4-BE49-F238E27FC236}">
                    <a16:creationId xmlns:a16="http://schemas.microsoft.com/office/drawing/2014/main" id="{97F8130B-988F-498C-BAD3-A2D76597C3DE}"/>
                  </a:ext>
                </a:extLst>
              </p:cNvPr>
              <p:cNvSpPr/>
              <p:nvPr/>
            </p:nvSpPr>
            <p:spPr>
              <a:xfrm>
                <a:off x="679994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2" name="Multiplication Sign 21">
                <a:extLst>
                  <a:ext uri="{FF2B5EF4-FFF2-40B4-BE49-F238E27FC236}">
                    <a16:creationId xmlns:a16="http://schemas.microsoft.com/office/drawing/2014/main" id="{77E9BF24-E01C-4BCB-9346-6265FEF7C861}"/>
                  </a:ext>
                </a:extLst>
              </p:cNvPr>
              <p:cNvSpPr/>
              <p:nvPr/>
            </p:nvSpPr>
            <p:spPr>
              <a:xfrm>
                <a:off x="716849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3" name="Multiplication Sign 22">
                <a:extLst>
                  <a:ext uri="{FF2B5EF4-FFF2-40B4-BE49-F238E27FC236}">
                    <a16:creationId xmlns:a16="http://schemas.microsoft.com/office/drawing/2014/main" id="{2ECD5C67-571D-4022-9349-7AFD3B720740}"/>
                  </a:ext>
                </a:extLst>
              </p:cNvPr>
              <p:cNvSpPr/>
              <p:nvPr/>
            </p:nvSpPr>
            <p:spPr>
              <a:xfrm>
                <a:off x="753703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4" name="Multiplication Sign 23">
                <a:extLst>
                  <a:ext uri="{FF2B5EF4-FFF2-40B4-BE49-F238E27FC236}">
                    <a16:creationId xmlns:a16="http://schemas.microsoft.com/office/drawing/2014/main" id="{50B1F92C-A309-440B-BD63-BB4CEACFB23A}"/>
                  </a:ext>
                </a:extLst>
              </p:cNvPr>
              <p:cNvSpPr/>
              <p:nvPr/>
            </p:nvSpPr>
            <p:spPr>
              <a:xfrm>
                <a:off x="790558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5" name="Multiplication Sign 24">
                <a:extLst>
                  <a:ext uri="{FF2B5EF4-FFF2-40B4-BE49-F238E27FC236}">
                    <a16:creationId xmlns:a16="http://schemas.microsoft.com/office/drawing/2014/main" id="{7574722C-D73B-4749-8537-E56BDBECD5CF}"/>
                  </a:ext>
                </a:extLst>
              </p:cNvPr>
              <p:cNvSpPr/>
              <p:nvPr/>
            </p:nvSpPr>
            <p:spPr>
              <a:xfrm>
                <a:off x="827412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26" name="Multiplication Sign 25">
                <a:extLst>
                  <a:ext uri="{FF2B5EF4-FFF2-40B4-BE49-F238E27FC236}">
                    <a16:creationId xmlns:a16="http://schemas.microsoft.com/office/drawing/2014/main" id="{B9AFEC54-CD4F-4ACD-9E34-61EE9A1C6DF3}"/>
                  </a:ext>
                </a:extLst>
              </p:cNvPr>
              <p:cNvSpPr/>
              <p:nvPr/>
            </p:nvSpPr>
            <p:spPr>
              <a:xfrm>
                <a:off x="864267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55FC645-0166-483C-A048-E5955958822B}"/>
                </a:ext>
              </a:extLst>
            </p:cNvPr>
            <p:cNvGrpSpPr/>
            <p:nvPr/>
          </p:nvGrpSpPr>
          <p:grpSpPr>
            <a:xfrm>
              <a:off x="6062855" y="1659783"/>
              <a:ext cx="2926100" cy="380913"/>
              <a:chOff x="6062855" y="1262449"/>
              <a:chExt cx="2926100" cy="380913"/>
            </a:xfrm>
            <a:grpFill/>
          </p:grpSpPr>
          <p:sp>
            <p:nvSpPr>
              <p:cNvPr id="29" name="Multiplication Sign 28">
                <a:extLst>
                  <a:ext uri="{FF2B5EF4-FFF2-40B4-BE49-F238E27FC236}">
                    <a16:creationId xmlns:a16="http://schemas.microsoft.com/office/drawing/2014/main" id="{238C254F-364E-45D0-958C-0EFB56C91133}"/>
                  </a:ext>
                </a:extLst>
              </p:cNvPr>
              <p:cNvSpPr/>
              <p:nvPr/>
            </p:nvSpPr>
            <p:spPr>
              <a:xfrm>
                <a:off x="606285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0" name="Multiplication Sign 29">
                <a:extLst>
                  <a:ext uri="{FF2B5EF4-FFF2-40B4-BE49-F238E27FC236}">
                    <a16:creationId xmlns:a16="http://schemas.microsoft.com/office/drawing/2014/main" id="{08A5BA52-AC9C-47CA-8925-C4F43CFDD2FD}"/>
                  </a:ext>
                </a:extLst>
              </p:cNvPr>
              <p:cNvSpPr/>
              <p:nvPr/>
            </p:nvSpPr>
            <p:spPr>
              <a:xfrm>
                <a:off x="643140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1" name="Multiplication Sign 30">
                <a:extLst>
                  <a:ext uri="{FF2B5EF4-FFF2-40B4-BE49-F238E27FC236}">
                    <a16:creationId xmlns:a16="http://schemas.microsoft.com/office/drawing/2014/main" id="{9DE5A4B6-EEB3-4289-9740-D96FDFC035CE}"/>
                  </a:ext>
                </a:extLst>
              </p:cNvPr>
              <p:cNvSpPr/>
              <p:nvPr/>
            </p:nvSpPr>
            <p:spPr>
              <a:xfrm>
                <a:off x="679994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2" name="Multiplication Sign 31">
                <a:extLst>
                  <a:ext uri="{FF2B5EF4-FFF2-40B4-BE49-F238E27FC236}">
                    <a16:creationId xmlns:a16="http://schemas.microsoft.com/office/drawing/2014/main" id="{6BBDC120-F009-4160-9648-EB30B21E8BBF}"/>
                  </a:ext>
                </a:extLst>
              </p:cNvPr>
              <p:cNvSpPr/>
              <p:nvPr/>
            </p:nvSpPr>
            <p:spPr>
              <a:xfrm>
                <a:off x="716849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3" name="Multiplication Sign 32">
                <a:extLst>
                  <a:ext uri="{FF2B5EF4-FFF2-40B4-BE49-F238E27FC236}">
                    <a16:creationId xmlns:a16="http://schemas.microsoft.com/office/drawing/2014/main" id="{CFBC173F-9CF4-48AA-8AD1-5CC3C2997980}"/>
                  </a:ext>
                </a:extLst>
              </p:cNvPr>
              <p:cNvSpPr/>
              <p:nvPr/>
            </p:nvSpPr>
            <p:spPr>
              <a:xfrm>
                <a:off x="753703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4" name="Multiplication Sign 33">
                <a:extLst>
                  <a:ext uri="{FF2B5EF4-FFF2-40B4-BE49-F238E27FC236}">
                    <a16:creationId xmlns:a16="http://schemas.microsoft.com/office/drawing/2014/main" id="{1B6DB007-4726-44FB-9514-E3E141BBBB56}"/>
                  </a:ext>
                </a:extLst>
              </p:cNvPr>
              <p:cNvSpPr/>
              <p:nvPr/>
            </p:nvSpPr>
            <p:spPr>
              <a:xfrm>
                <a:off x="790558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5" name="Multiplication Sign 34">
                <a:extLst>
                  <a:ext uri="{FF2B5EF4-FFF2-40B4-BE49-F238E27FC236}">
                    <a16:creationId xmlns:a16="http://schemas.microsoft.com/office/drawing/2014/main" id="{FB8B317F-C597-4D89-BF17-D4331DCAC6D9}"/>
                  </a:ext>
                </a:extLst>
              </p:cNvPr>
              <p:cNvSpPr/>
              <p:nvPr/>
            </p:nvSpPr>
            <p:spPr>
              <a:xfrm>
                <a:off x="827412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6" name="Multiplication Sign 35">
                <a:extLst>
                  <a:ext uri="{FF2B5EF4-FFF2-40B4-BE49-F238E27FC236}">
                    <a16:creationId xmlns:a16="http://schemas.microsoft.com/office/drawing/2014/main" id="{5264CBE3-A9C0-4550-9297-98F3D0BF8EED}"/>
                  </a:ext>
                </a:extLst>
              </p:cNvPr>
              <p:cNvSpPr/>
              <p:nvPr/>
            </p:nvSpPr>
            <p:spPr>
              <a:xfrm>
                <a:off x="864267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617ACDA-214B-4A89-82BD-568CCDFD8523}"/>
                </a:ext>
              </a:extLst>
            </p:cNvPr>
            <p:cNvGrpSpPr/>
            <p:nvPr/>
          </p:nvGrpSpPr>
          <p:grpSpPr>
            <a:xfrm>
              <a:off x="6062855" y="2039406"/>
              <a:ext cx="2926100" cy="380913"/>
              <a:chOff x="6062855" y="1262449"/>
              <a:chExt cx="2926100" cy="380913"/>
            </a:xfrm>
            <a:grpFill/>
          </p:grpSpPr>
          <p:sp>
            <p:nvSpPr>
              <p:cNvPr id="38" name="Multiplication Sign 37">
                <a:extLst>
                  <a:ext uri="{FF2B5EF4-FFF2-40B4-BE49-F238E27FC236}">
                    <a16:creationId xmlns:a16="http://schemas.microsoft.com/office/drawing/2014/main" id="{9040109C-24A2-4E63-9413-B70DEC2FD280}"/>
                  </a:ext>
                </a:extLst>
              </p:cNvPr>
              <p:cNvSpPr/>
              <p:nvPr/>
            </p:nvSpPr>
            <p:spPr>
              <a:xfrm>
                <a:off x="606285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39" name="Multiplication Sign 38">
                <a:extLst>
                  <a:ext uri="{FF2B5EF4-FFF2-40B4-BE49-F238E27FC236}">
                    <a16:creationId xmlns:a16="http://schemas.microsoft.com/office/drawing/2014/main" id="{D2F3FB4A-3CB6-453A-B00E-76AD9AFFD166}"/>
                  </a:ext>
                </a:extLst>
              </p:cNvPr>
              <p:cNvSpPr/>
              <p:nvPr/>
            </p:nvSpPr>
            <p:spPr>
              <a:xfrm>
                <a:off x="643140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0" name="Multiplication Sign 39">
                <a:extLst>
                  <a:ext uri="{FF2B5EF4-FFF2-40B4-BE49-F238E27FC236}">
                    <a16:creationId xmlns:a16="http://schemas.microsoft.com/office/drawing/2014/main" id="{43A47FD1-061C-41C3-AE1D-092330BA4F93}"/>
                  </a:ext>
                </a:extLst>
              </p:cNvPr>
              <p:cNvSpPr/>
              <p:nvPr/>
            </p:nvSpPr>
            <p:spPr>
              <a:xfrm>
                <a:off x="679994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1" name="Multiplication Sign 40">
                <a:extLst>
                  <a:ext uri="{FF2B5EF4-FFF2-40B4-BE49-F238E27FC236}">
                    <a16:creationId xmlns:a16="http://schemas.microsoft.com/office/drawing/2014/main" id="{462FD1EE-42DE-4F7C-9415-DBF277EFBF8F}"/>
                  </a:ext>
                </a:extLst>
              </p:cNvPr>
              <p:cNvSpPr/>
              <p:nvPr/>
            </p:nvSpPr>
            <p:spPr>
              <a:xfrm>
                <a:off x="716849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2" name="Multiplication Sign 41">
                <a:extLst>
                  <a:ext uri="{FF2B5EF4-FFF2-40B4-BE49-F238E27FC236}">
                    <a16:creationId xmlns:a16="http://schemas.microsoft.com/office/drawing/2014/main" id="{77A3A4EE-7A73-4A79-97E2-E0D6EBEE582C}"/>
                  </a:ext>
                </a:extLst>
              </p:cNvPr>
              <p:cNvSpPr/>
              <p:nvPr/>
            </p:nvSpPr>
            <p:spPr>
              <a:xfrm>
                <a:off x="753703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3" name="Multiplication Sign 42">
                <a:extLst>
                  <a:ext uri="{FF2B5EF4-FFF2-40B4-BE49-F238E27FC236}">
                    <a16:creationId xmlns:a16="http://schemas.microsoft.com/office/drawing/2014/main" id="{CF4CB99F-C88B-4EA2-8057-FA317B36CD0B}"/>
                  </a:ext>
                </a:extLst>
              </p:cNvPr>
              <p:cNvSpPr/>
              <p:nvPr/>
            </p:nvSpPr>
            <p:spPr>
              <a:xfrm>
                <a:off x="790558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4" name="Multiplication Sign 43">
                <a:extLst>
                  <a:ext uri="{FF2B5EF4-FFF2-40B4-BE49-F238E27FC236}">
                    <a16:creationId xmlns:a16="http://schemas.microsoft.com/office/drawing/2014/main" id="{111D8FE1-4D57-4A0B-9104-DBB8EBFA8236}"/>
                  </a:ext>
                </a:extLst>
              </p:cNvPr>
              <p:cNvSpPr/>
              <p:nvPr/>
            </p:nvSpPr>
            <p:spPr>
              <a:xfrm>
                <a:off x="827412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5" name="Multiplication Sign 44">
                <a:extLst>
                  <a:ext uri="{FF2B5EF4-FFF2-40B4-BE49-F238E27FC236}">
                    <a16:creationId xmlns:a16="http://schemas.microsoft.com/office/drawing/2014/main" id="{E65B7ABD-6571-4F6D-8EEA-F9D70DE1642B}"/>
                  </a:ext>
                </a:extLst>
              </p:cNvPr>
              <p:cNvSpPr/>
              <p:nvPr/>
            </p:nvSpPr>
            <p:spPr>
              <a:xfrm>
                <a:off x="864267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0B74334-05AC-42AF-96EC-38049E1EABBC}"/>
                </a:ext>
              </a:extLst>
            </p:cNvPr>
            <p:cNvGrpSpPr/>
            <p:nvPr/>
          </p:nvGrpSpPr>
          <p:grpSpPr>
            <a:xfrm>
              <a:off x="6062855" y="2419030"/>
              <a:ext cx="2926100" cy="380913"/>
              <a:chOff x="6062855" y="1262449"/>
              <a:chExt cx="2926100" cy="380913"/>
            </a:xfrm>
            <a:grpFill/>
          </p:grpSpPr>
          <p:sp>
            <p:nvSpPr>
              <p:cNvPr id="47" name="Multiplication Sign 46">
                <a:extLst>
                  <a:ext uri="{FF2B5EF4-FFF2-40B4-BE49-F238E27FC236}">
                    <a16:creationId xmlns:a16="http://schemas.microsoft.com/office/drawing/2014/main" id="{79B9BFB9-445E-4990-8D9E-262C7B71D442}"/>
                  </a:ext>
                </a:extLst>
              </p:cNvPr>
              <p:cNvSpPr/>
              <p:nvPr/>
            </p:nvSpPr>
            <p:spPr>
              <a:xfrm>
                <a:off x="606285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8" name="Multiplication Sign 47">
                <a:extLst>
                  <a:ext uri="{FF2B5EF4-FFF2-40B4-BE49-F238E27FC236}">
                    <a16:creationId xmlns:a16="http://schemas.microsoft.com/office/drawing/2014/main" id="{DCF86B46-E359-4B6C-B3B8-0055F0FBACD2}"/>
                  </a:ext>
                </a:extLst>
              </p:cNvPr>
              <p:cNvSpPr/>
              <p:nvPr/>
            </p:nvSpPr>
            <p:spPr>
              <a:xfrm>
                <a:off x="643140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49" name="Multiplication Sign 48">
                <a:extLst>
                  <a:ext uri="{FF2B5EF4-FFF2-40B4-BE49-F238E27FC236}">
                    <a16:creationId xmlns:a16="http://schemas.microsoft.com/office/drawing/2014/main" id="{2845BF0B-A702-47DE-AC50-21AAD24347BD}"/>
                  </a:ext>
                </a:extLst>
              </p:cNvPr>
              <p:cNvSpPr/>
              <p:nvPr/>
            </p:nvSpPr>
            <p:spPr>
              <a:xfrm>
                <a:off x="679994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0" name="Multiplication Sign 49">
                <a:extLst>
                  <a:ext uri="{FF2B5EF4-FFF2-40B4-BE49-F238E27FC236}">
                    <a16:creationId xmlns:a16="http://schemas.microsoft.com/office/drawing/2014/main" id="{002DCC11-45D4-49C1-A025-230EFAD87603}"/>
                  </a:ext>
                </a:extLst>
              </p:cNvPr>
              <p:cNvSpPr/>
              <p:nvPr/>
            </p:nvSpPr>
            <p:spPr>
              <a:xfrm>
                <a:off x="716849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1" name="Multiplication Sign 50">
                <a:extLst>
                  <a:ext uri="{FF2B5EF4-FFF2-40B4-BE49-F238E27FC236}">
                    <a16:creationId xmlns:a16="http://schemas.microsoft.com/office/drawing/2014/main" id="{AAA1A7B7-4632-47F3-BDE8-DEE51933BA2E}"/>
                  </a:ext>
                </a:extLst>
              </p:cNvPr>
              <p:cNvSpPr/>
              <p:nvPr/>
            </p:nvSpPr>
            <p:spPr>
              <a:xfrm>
                <a:off x="753703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2" name="Multiplication Sign 51">
                <a:extLst>
                  <a:ext uri="{FF2B5EF4-FFF2-40B4-BE49-F238E27FC236}">
                    <a16:creationId xmlns:a16="http://schemas.microsoft.com/office/drawing/2014/main" id="{34B0A5F5-4320-44B5-BFBB-97A4E1E4D189}"/>
                  </a:ext>
                </a:extLst>
              </p:cNvPr>
              <p:cNvSpPr/>
              <p:nvPr/>
            </p:nvSpPr>
            <p:spPr>
              <a:xfrm>
                <a:off x="790558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3" name="Multiplication Sign 52">
                <a:extLst>
                  <a:ext uri="{FF2B5EF4-FFF2-40B4-BE49-F238E27FC236}">
                    <a16:creationId xmlns:a16="http://schemas.microsoft.com/office/drawing/2014/main" id="{5FCB1101-AEFA-40F2-B0F2-C63C0031EACD}"/>
                  </a:ext>
                </a:extLst>
              </p:cNvPr>
              <p:cNvSpPr/>
              <p:nvPr/>
            </p:nvSpPr>
            <p:spPr>
              <a:xfrm>
                <a:off x="827412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4" name="Multiplication Sign 53">
                <a:extLst>
                  <a:ext uri="{FF2B5EF4-FFF2-40B4-BE49-F238E27FC236}">
                    <a16:creationId xmlns:a16="http://schemas.microsoft.com/office/drawing/2014/main" id="{6B16AC31-691B-485C-94F0-410E0388B30C}"/>
                  </a:ext>
                </a:extLst>
              </p:cNvPr>
              <p:cNvSpPr/>
              <p:nvPr/>
            </p:nvSpPr>
            <p:spPr>
              <a:xfrm>
                <a:off x="864267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810DB85-27F2-4371-8A1C-EA464FD67AEA}"/>
                </a:ext>
              </a:extLst>
            </p:cNvPr>
            <p:cNvGrpSpPr/>
            <p:nvPr/>
          </p:nvGrpSpPr>
          <p:grpSpPr>
            <a:xfrm>
              <a:off x="6062855" y="2799942"/>
              <a:ext cx="2926100" cy="380913"/>
              <a:chOff x="6062855" y="1262449"/>
              <a:chExt cx="2926100" cy="380913"/>
            </a:xfrm>
            <a:grpFill/>
          </p:grpSpPr>
          <p:sp>
            <p:nvSpPr>
              <p:cNvPr id="56" name="Multiplication Sign 55">
                <a:extLst>
                  <a:ext uri="{FF2B5EF4-FFF2-40B4-BE49-F238E27FC236}">
                    <a16:creationId xmlns:a16="http://schemas.microsoft.com/office/drawing/2014/main" id="{98A7E5DC-E5FC-4E18-8E22-0544A15F47AD}"/>
                  </a:ext>
                </a:extLst>
              </p:cNvPr>
              <p:cNvSpPr/>
              <p:nvPr/>
            </p:nvSpPr>
            <p:spPr>
              <a:xfrm>
                <a:off x="606285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7" name="Multiplication Sign 56">
                <a:extLst>
                  <a:ext uri="{FF2B5EF4-FFF2-40B4-BE49-F238E27FC236}">
                    <a16:creationId xmlns:a16="http://schemas.microsoft.com/office/drawing/2014/main" id="{FD610DD7-0048-40D0-A5BB-B771E2D457F9}"/>
                  </a:ext>
                </a:extLst>
              </p:cNvPr>
              <p:cNvSpPr/>
              <p:nvPr/>
            </p:nvSpPr>
            <p:spPr>
              <a:xfrm>
                <a:off x="643140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8" name="Multiplication Sign 57">
                <a:extLst>
                  <a:ext uri="{FF2B5EF4-FFF2-40B4-BE49-F238E27FC236}">
                    <a16:creationId xmlns:a16="http://schemas.microsoft.com/office/drawing/2014/main" id="{58EDC653-396E-4E65-8F2D-7D48EDE917B3}"/>
                  </a:ext>
                </a:extLst>
              </p:cNvPr>
              <p:cNvSpPr/>
              <p:nvPr/>
            </p:nvSpPr>
            <p:spPr>
              <a:xfrm>
                <a:off x="679994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59" name="Multiplication Sign 58">
                <a:extLst>
                  <a:ext uri="{FF2B5EF4-FFF2-40B4-BE49-F238E27FC236}">
                    <a16:creationId xmlns:a16="http://schemas.microsoft.com/office/drawing/2014/main" id="{79A79CE8-5D6E-4C39-9882-5660F5C0A815}"/>
                  </a:ext>
                </a:extLst>
              </p:cNvPr>
              <p:cNvSpPr/>
              <p:nvPr/>
            </p:nvSpPr>
            <p:spPr>
              <a:xfrm>
                <a:off x="716849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60" name="Multiplication Sign 59">
                <a:extLst>
                  <a:ext uri="{FF2B5EF4-FFF2-40B4-BE49-F238E27FC236}">
                    <a16:creationId xmlns:a16="http://schemas.microsoft.com/office/drawing/2014/main" id="{2D44EBDC-C298-42B6-A368-6CB7C5BEC404}"/>
                  </a:ext>
                </a:extLst>
              </p:cNvPr>
              <p:cNvSpPr/>
              <p:nvPr/>
            </p:nvSpPr>
            <p:spPr>
              <a:xfrm>
                <a:off x="753703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61" name="Multiplication Sign 60">
                <a:extLst>
                  <a:ext uri="{FF2B5EF4-FFF2-40B4-BE49-F238E27FC236}">
                    <a16:creationId xmlns:a16="http://schemas.microsoft.com/office/drawing/2014/main" id="{3178E9D2-6E45-4C82-B3D7-E6425296B583}"/>
                  </a:ext>
                </a:extLst>
              </p:cNvPr>
              <p:cNvSpPr/>
              <p:nvPr/>
            </p:nvSpPr>
            <p:spPr>
              <a:xfrm>
                <a:off x="790558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62" name="Multiplication Sign 61">
                <a:extLst>
                  <a:ext uri="{FF2B5EF4-FFF2-40B4-BE49-F238E27FC236}">
                    <a16:creationId xmlns:a16="http://schemas.microsoft.com/office/drawing/2014/main" id="{B63266A9-7056-49E6-AFA0-07FBDBF88511}"/>
                  </a:ext>
                </a:extLst>
              </p:cNvPr>
              <p:cNvSpPr/>
              <p:nvPr/>
            </p:nvSpPr>
            <p:spPr>
              <a:xfrm>
                <a:off x="8274125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63" name="Multiplication Sign 62">
                <a:extLst>
                  <a:ext uri="{FF2B5EF4-FFF2-40B4-BE49-F238E27FC236}">
                    <a16:creationId xmlns:a16="http://schemas.microsoft.com/office/drawing/2014/main" id="{19E27470-DCCA-49FD-941E-199F48B0E100}"/>
                  </a:ext>
                </a:extLst>
              </p:cNvPr>
              <p:cNvSpPr/>
              <p:nvPr/>
            </p:nvSpPr>
            <p:spPr>
              <a:xfrm>
                <a:off x="8642670" y="1262449"/>
                <a:ext cx="346285" cy="38091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E6A278B-48E2-414D-8C01-454A6CADF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041" y="3317799"/>
            <a:ext cx="22168003" cy="22168003"/>
          </a:xfrm>
          <a:prstGeom prst="rect">
            <a:avLst/>
          </a:prstGeom>
          <a:effectLst>
            <a:outerShdw blurRad="330200" dist="38100" dir="5400000" sx="104000" sy="104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EBA317D-FABD-4C47-B9C2-082C0B70399F}"/>
              </a:ext>
            </a:extLst>
          </p:cNvPr>
          <p:cNvSpPr txBox="1"/>
          <p:nvPr/>
        </p:nvSpPr>
        <p:spPr>
          <a:xfrm>
            <a:off x="18172496" y="165760"/>
            <a:ext cx="14861423" cy="11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3360" spc="2520" dirty="0">
                <a:solidFill>
                  <a:schemeClr val="bg1"/>
                </a:solidFill>
                <a:latin typeface="Century Gothic" panose="020B0502020202020204" pitchFamily="34" charset="0"/>
              </a:rPr>
              <a:t>WWW.SEXYMEJEANS.COM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8D4C5D-D408-405D-B648-9774E058CC0F}"/>
              </a:ext>
            </a:extLst>
          </p:cNvPr>
          <p:cNvSpPr txBox="1"/>
          <p:nvPr/>
        </p:nvSpPr>
        <p:spPr>
          <a:xfrm>
            <a:off x="6851065" y="6976656"/>
            <a:ext cx="21595921" cy="2677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800"/>
              </a:lnSpc>
            </a:pPr>
            <a:r>
              <a:rPr lang="en-US" sz="25196" i="1" dirty="0">
                <a:solidFill>
                  <a:schemeClr val="bg1"/>
                </a:solidFill>
                <a:latin typeface="Bebas Neue Bold" panose="020B0606020202050201" pitchFamily="34" charset="0"/>
              </a:rPr>
              <a:t>Blue jeans</a:t>
            </a:r>
            <a:endParaRPr lang="en-US" sz="25196" b="1" i="1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67B28E-E27E-4A08-92A5-0A4008C8B446}"/>
              </a:ext>
            </a:extLst>
          </p:cNvPr>
          <p:cNvSpPr txBox="1"/>
          <p:nvPr/>
        </p:nvSpPr>
        <p:spPr>
          <a:xfrm>
            <a:off x="2549584" y="15542639"/>
            <a:ext cx="23169496" cy="1091788"/>
          </a:xfrm>
          <a:prstGeom prst="parallelogram">
            <a:avLst>
              <a:gd name="adj" fmla="val 36658"/>
            </a:avLst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300"/>
              </a:lnSpc>
            </a:pPr>
            <a:r>
              <a:rPr lang="en-US" sz="6720" i="1" dirty="0">
                <a:solidFill>
                  <a:schemeClr val="bg1"/>
                </a:solidFill>
                <a:latin typeface="Century Gothic" panose="020B0502020202020204" pitchFamily="34" charset="0"/>
              </a:rPr>
              <a:t>Simple design blue jeans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53D176-A3E5-4B16-83AD-951EFE50EA3B}"/>
              </a:ext>
            </a:extLst>
          </p:cNvPr>
          <p:cNvGrpSpPr/>
          <p:nvPr/>
        </p:nvGrpSpPr>
        <p:grpSpPr>
          <a:xfrm>
            <a:off x="2549584" y="8286281"/>
            <a:ext cx="19535334" cy="7623893"/>
            <a:chOff x="273402" y="2618808"/>
            <a:chExt cx="3118935" cy="1500177"/>
          </a:xfrm>
          <a:effectLst>
            <a:outerShdw blurRad="444500" dist="38100" dir="5400000" sx="104000" sy="104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B5F8D9-41B9-4DA9-BEAF-90B883957F1C}"/>
                </a:ext>
              </a:extLst>
            </p:cNvPr>
            <p:cNvSpPr/>
            <p:nvPr/>
          </p:nvSpPr>
          <p:spPr>
            <a:xfrm>
              <a:off x="762483" y="2816364"/>
              <a:ext cx="2578065" cy="1225272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8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8CF9C7-B0F5-44BB-8AAC-4152448135C0}"/>
                </a:ext>
              </a:extLst>
            </p:cNvPr>
            <p:cNvSpPr txBox="1"/>
            <p:nvPr/>
          </p:nvSpPr>
          <p:spPr>
            <a:xfrm>
              <a:off x="273402" y="2618808"/>
              <a:ext cx="3118935" cy="1500177"/>
            </a:xfrm>
            <a:prstGeom prst="parallelogram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700" b="1" i="1" spc="-12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$</a:t>
              </a:r>
              <a:r>
                <a:rPr lang="en-US" sz="36956" b="1" i="1" spc="-12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39</a:t>
              </a:r>
            </a:p>
          </p:txBody>
        </p:sp>
      </p:grp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2D7A162E-502C-4351-8637-2AFD98551788}"/>
              </a:ext>
            </a:extLst>
          </p:cNvPr>
          <p:cNvSpPr/>
          <p:nvPr/>
        </p:nvSpPr>
        <p:spPr>
          <a:xfrm>
            <a:off x="-1060513" y="22194027"/>
            <a:ext cx="11852148" cy="4160822"/>
          </a:xfrm>
          <a:prstGeom prst="homePlate">
            <a:avLst/>
          </a:prstGeom>
          <a:solidFill>
            <a:srgbClr val="FFFF00"/>
          </a:solidFill>
          <a:ln w="0">
            <a:noFill/>
          </a:ln>
          <a:effectLst>
            <a:innerShdw dist="241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026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3EF23AE-6212-46AF-847D-17584095F450}"/>
              </a:ext>
            </a:extLst>
          </p:cNvPr>
          <p:cNvSpPr txBox="1"/>
          <p:nvPr/>
        </p:nvSpPr>
        <p:spPr>
          <a:xfrm>
            <a:off x="27479" y="23566515"/>
            <a:ext cx="9158776" cy="181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848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Bold" panose="020B0606020202050201" pitchFamily="34" charset="0"/>
              </a:rPr>
              <a:t>-50% OFF</a:t>
            </a:r>
            <a:endParaRPr lang="en-US" sz="18480" b="1" i="1" dirty="0">
              <a:solidFill>
                <a:schemeClr val="tx1">
                  <a:lumMod val="75000"/>
                  <a:lumOff val="25000"/>
                </a:schemeClr>
              </a:solidFill>
              <a:latin typeface="Bebas Neue Bold" panose="020B0606020202050201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C020302-CF8A-47A0-947F-44E736D0ED7A}"/>
              </a:ext>
            </a:extLst>
          </p:cNvPr>
          <p:cNvGrpSpPr/>
          <p:nvPr/>
        </p:nvGrpSpPr>
        <p:grpSpPr>
          <a:xfrm>
            <a:off x="-15646400" y="-20161646"/>
            <a:ext cx="81178400" cy="66954400"/>
            <a:chOff x="-15646400" y="-20161646"/>
            <a:chExt cx="81178400" cy="66954400"/>
          </a:xfrm>
          <a:solidFill>
            <a:srgbClr val="E6E6E6"/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E9B2C9E-A197-4683-88D3-D6684F070221}"/>
                </a:ext>
              </a:extLst>
            </p:cNvPr>
            <p:cNvSpPr/>
            <p:nvPr/>
          </p:nvSpPr>
          <p:spPr>
            <a:xfrm>
              <a:off x="-15646400" y="-3896196"/>
              <a:ext cx="81178400" cy="387714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E5C6D28-1E2B-4286-A119-31C05D8CE948}"/>
                </a:ext>
              </a:extLst>
            </p:cNvPr>
            <p:cNvSpPr/>
            <p:nvPr/>
          </p:nvSpPr>
          <p:spPr>
            <a:xfrm>
              <a:off x="-8534400" y="28803600"/>
              <a:ext cx="74066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82AF492-2C4B-4A8C-991A-9DCE7674109B}"/>
                </a:ext>
              </a:extLst>
            </p:cNvPr>
            <p:cNvSpPr/>
            <p:nvPr/>
          </p:nvSpPr>
          <p:spPr>
            <a:xfrm rot="5400000">
              <a:off x="19734780" y="11309974"/>
              <a:ext cx="66954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E4E2DDC-9C3F-49ED-B758-5B0D8D35CC00}"/>
                </a:ext>
              </a:extLst>
            </p:cNvPr>
            <p:cNvSpPr/>
            <p:nvPr/>
          </p:nvSpPr>
          <p:spPr>
            <a:xfrm rot="5400000">
              <a:off x="-35527686" y="11309974"/>
              <a:ext cx="66954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BDE2DCAC-6DE6-4B8B-905B-61A2D2BB2870}"/>
              </a:ext>
            </a:extLst>
          </p:cNvPr>
          <p:cNvSpPr/>
          <p:nvPr/>
        </p:nvSpPr>
        <p:spPr>
          <a:xfrm>
            <a:off x="16866713" y="9307323"/>
            <a:ext cx="2839237" cy="2936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48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99</a:t>
            </a:r>
            <a:endParaRPr lang="en-US" sz="18480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45099"/>
      </p:ext>
    </p:extLst>
  </p:cSld>
  <p:clrMapOvr>
    <a:masterClrMapping/>
  </p:clrMapOvr>
  <p:transition advTm="57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  <p:bldP spid="12" grpId="0" animBg="1"/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138</Words>
  <Application>Microsoft Office PowerPoint</Application>
  <PresentationFormat>Custom</PresentationFormat>
  <Paragraphs>24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 Light</vt:lpstr>
      <vt:lpstr>Bebas Neue Bold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61</cp:revision>
  <dcterms:created xsi:type="dcterms:W3CDTF">2018-12-25T19:59:49Z</dcterms:created>
  <dcterms:modified xsi:type="dcterms:W3CDTF">2019-09-07T15:27:02Z</dcterms:modified>
  <cp:contentStatus/>
</cp:coreProperties>
</file>