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6"/>
  </p:notesMasterIdLst>
  <p:sldIdLst>
    <p:sldId id="256" r:id="rId2"/>
    <p:sldId id="264" r:id="rId3"/>
    <p:sldId id="265" r:id="rId4"/>
    <p:sldId id="266" r:id="rId5"/>
  </p:sldIdLst>
  <p:sldSz cx="51206400" cy="28803600"/>
  <p:notesSz cx="9144000" cy="6858000"/>
  <p:embeddedFontLst>
    <p:embeddedFont>
      <p:font typeface="Bahnschrift SemiBold" panose="020B0502040204020203" pitchFamily="34" charset="0"/>
      <p:bold r:id="rId7"/>
    </p:embeddedFon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Century Gothic" panose="020B0502020202020204" pitchFamily="34" charset="0"/>
      <p:regular r:id="rId14"/>
      <p:bold r:id="rId15"/>
      <p:italic r:id="rId16"/>
      <p:bold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sign 2" id="{AF4604A1-4D13-4652-87C6-89C64996C37B}">
          <p14:sldIdLst>
            <p14:sldId id="256"/>
            <p14:sldId id="264"/>
            <p14:sldId id="265"/>
            <p14:sldId id="266"/>
          </p14:sldIdLst>
        </p14:section>
      </p14:sectionLst>
    </p:ext>
    <p:ext uri="{EFAFB233-063F-42B5-8137-9DF3F51BA10A}">
      <p15:sldGuideLst xmlns:p15="http://schemas.microsoft.com/office/powerpoint/2012/main">
        <p15:guide id="1" orient="horz" pos="9072" userDrawn="1">
          <p15:clr>
            <a:srgbClr val="A4A3A4"/>
          </p15:clr>
        </p15:guide>
        <p15:guide id="2" pos="24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20057"/>
    <a:srgbClr val="840092"/>
    <a:srgbClr val="494949"/>
    <a:srgbClr val="FFFF99"/>
    <a:srgbClr val="00CCFF"/>
    <a:srgbClr val="000066"/>
    <a:srgbClr val="E6E6E6"/>
    <a:srgbClr val="00FFCC"/>
    <a:srgbClr val="4A1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E18836-A2E5-4996-8BDD-5B31147A92D6}" v="125" dt="2019-09-07T15:10:30.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93671" autoAdjust="0"/>
  </p:normalViewPr>
  <p:slideViewPr>
    <p:cSldViewPr snapToGrid="0" showGuides="1">
      <p:cViewPr varScale="1">
        <p:scale>
          <a:sx n="36" d="100"/>
          <a:sy n="36" d="100"/>
        </p:scale>
        <p:origin x="540" y="90"/>
      </p:cViewPr>
      <p:guideLst>
        <p:guide orient="horz" pos="9072"/>
        <p:guide pos="24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23" Type="http://schemas.microsoft.com/office/2015/10/relationships/revisionInfo" Target="revisionInfo.xml"/><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sentation Point" userId="f45ce91d846791e9" providerId="LiveId" clId="{97E18836-A2E5-4996-8BDD-5B31147A92D6}"/>
    <pc:docChg chg="undo modSld">
      <pc:chgData name="Presentation Point" userId="f45ce91d846791e9" providerId="LiveId" clId="{97E18836-A2E5-4996-8BDD-5B31147A92D6}" dt="2019-09-07T15:09:29.508" v="130" actId="20577"/>
      <pc:docMkLst>
        <pc:docMk/>
      </pc:docMkLst>
      <pc:sldChg chg="modSp">
        <pc:chgData name="Presentation Point" userId="f45ce91d846791e9" providerId="LiveId" clId="{97E18836-A2E5-4996-8BDD-5B31147A92D6}" dt="2019-09-07T15:08:09.738" v="29" actId="20577"/>
        <pc:sldMkLst>
          <pc:docMk/>
          <pc:sldMk cId="2354016287" sldId="256"/>
        </pc:sldMkLst>
        <pc:spChg chg="mod">
          <ac:chgData name="Presentation Point" userId="f45ce91d846791e9" providerId="LiveId" clId="{97E18836-A2E5-4996-8BDD-5B31147A92D6}" dt="2019-09-07T15:07:30.695" v="6" actId="20577"/>
          <ac:spMkLst>
            <pc:docMk/>
            <pc:sldMk cId="2354016287" sldId="256"/>
            <ac:spMk id="8" creationId="{B58CF9C7-B0F5-44BB-8AAC-4152448135C0}"/>
          </ac:spMkLst>
        </pc:spChg>
        <pc:spChg chg="mod">
          <ac:chgData name="Presentation Point" userId="f45ce91d846791e9" providerId="LiveId" clId="{97E18836-A2E5-4996-8BDD-5B31147A92D6}" dt="2019-09-07T15:08:09.738" v="29" actId="20577"/>
          <ac:spMkLst>
            <pc:docMk/>
            <pc:sldMk cId="2354016287" sldId="256"/>
            <ac:spMk id="15" creationId="{8D67B28E-E27E-4A08-92A5-0A4008C8B446}"/>
          </ac:spMkLst>
        </pc:spChg>
      </pc:sldChg>
      <pc:sldChg chg="modSp">
        <pc:chgData name="Presentation Point" userId="f45ce91d846791e9" providerId="LiveId" clId="{97E18836-A2E5-4996-8BDD-5B31147A92D6}" dt="2019-09-07T15:09:29.508" v="130" actId="20577"/>
        <pc:sldMkLst>
          <pc:docMk/>
          <pc:sldMk cId="2876970555" sldId="264"/>
        </pc:sldMkLst>
        <pc:spChg chg="mod">
          <ac:chgData name="Presentation Point" userId="f45ce91d846791e9" providerId="LiveId" clId="{97E18836-A2E5-4996-8BDD-5B31147A92D6}" dt="2019-09-07T15:09:29.508" v="130" actId="20577"/>
          <ac:spMkLst>
            <pc:docMk/>
            <pc:sldMk cId="2876970555" sldId="264"/>
            <ac:spMk id="15" creationId="{8D67B28E-E27E-4A08-92A5-0A4008C8B446}"/>
          </ac:spMkLst>
        </pc:spChg>
      </pc:sldChg>
    </pc:docChg>
  </pc:docChgLst>
  <pc:docChgLst>
    <pc:chgData name="Presentation Point" userId="f45ce91d846791e9" providerId="LiveId" clId="{0F88289E-5917-43D6-AD08-DBB302E1192E}"/>
    <pc:docChg chg="delSld delSection modSection">
      <pc:chgData name="Presentation Point" userId="f45ce91d846791e9" providerId="LiveId" clId="{0F88289E-5917-43D6-AD08-DBB302E1192E}" dt="2018-12-28T11:29:21.868" v="12" actId="18676"/>
      <pc:docMkLst>
        <pc:docMk/>
      </pc:docMkLst>
      <pc:sldChg chg="del">
        <pc:chgData name="Presentation Point" userId="f45ce91d846791e9" providerId="LiveId" clId="{0F88289E-5917-43D6-AD08-DBB302E1192E}" dt="2018-12-28T11:29:11.414" v="3" actId="2696"/>
        <pc:sldMkLst>
          <pc:docMk/>
          <pc:sldMk cId="796326961" sldId="258"/>
        </pc:sldMkLst>
      </pc:sldChg>
      <pc:sldChg chg="del">
        <pc:chgData name="Presentation Point" userId="f45ce91d846791e9" providerId="LiveId" clId="{0F88289E-5917-43D6-AD08-DBB302E1192E}" dt="2018-12-28T11:29:15.515" v="7" actId="2696"/>
        <pc:sldMkLst>
          <pc:docMk/>
          <pc:sldMk cId="985181781" sldId="260"/>
        </pc:sldMkLst>
      </pc:sldChg>
      <pc:sldChg chg="del">
        <pc:chgData name="Presentation Point" userId="f45ce91d846791e9" providerId="LiveId" clId="{0F88289E-5917-43D6-AD08-DBB302E1192E}" dt="2018-12-28T11:29:11.391" v="2" actId="2696"/>
        <pc:sldMkLst>
          <pc:docMk/>
          <pc:sldMk cId="4011085330" sldId="261"/>
        </pc:sldMkLst>
      </pc:sldChg>
      <pc:sldChg chg="del">
        <pc:chgData name="Presentation Point" userId="f45ce91d846791e9" providerId="LiveId" clId="{0F88289E-5917-43D6-AD08-DBB302E1192E}" dt="2018-12-28T11:29:11.387" v="1" actId="2696"/>
        <pc:sldMkLst>
          <pc:docMk/>
          <pc:sldMk cId="1511067206" sldId="262"/>
        </pc:sldMkLst>
      </pc:sldChg>
      <pc:sldChg chg="del">
        <pc:chgData name="Presentation Point" userId="f45ce91d846791e9" providerId="LiveId" clId="{0F88289E-5917-43D6-AD08-DBB302E1192E}" dt="2018-12-28T11:29:11.379" v="0" actId="2696"/>
        <pc:sldMkLst>
          <pc:docMk/>
          <pc:sldMk cId="1282550371" sldId="263"/>
        </pc:sldMkLst>
      </pc:sldChg>
      <pc:sldChg chg="del">
        <pc:chgData name="Presentation Point" userId="f45ce91d846791e9" providerId="LiveId" clId="{0F88289E-5917-43D6-AD08-DBB302E1192E}" dt="2018-12-28T11:29:15.494" v="6" actId="2696"/>
        <pc:sldMkLst>
          <pc:docMk/>
          <pc:sldMk cId="4206774941" sldId="267"/>
        </pc:sldMkLst>
      </pc:sldChg>
      <pc:sldChg chg="del">
        <pc:chgData name="Presentation Point" userId="f45ce91d846791e9" providerId="LiveId" clId="{0F88289E-5917-43D6-AD08-DBB302E1192E}" dt="2018-12-28T11:29:21.867" v="11" actId="2696"/>
        <pc:sldMkLst>
          <pc:docMk/>
          <pc:sldMk cId="2202704234" sldId="268"/>
        </pc:sldMkLst>
      </pc:sldChg>
      <pc:sldChg chg="del">
        <pc:chgData name="Presentation Point" userId="f45ce91d846791e9" providerId="LiveId" clId="{0F88289E-5917-43D6-AD08-DBB302E1192E}" dt="2018-12-28T11:29:15.487" v="5" actId="2696"/>
        <pc:sldMkLst>
          <pc:docMk/>
          <pc:sldMk cId="1998145099" sldId="269"/>
        </pc:sldMkLst>
      </pc:sldChg>
      <pc:sldChg chg="del">
        <pc:chgData name="Presentation Point" userId="f45ce91d846791e9" providerId="LiveId" clId="{0F88289E-5917-43D6-AD08-DBB302E1192E}" dt="2018-12-28T11:29:21.841" v="10" actId="2696"/>
        <pc:sldMkLst>
          <pc:docMk/>
          <pc:sldMk cId="3572970275" sldId="270"/>
        </pc:sldMkLst>
      </pc:sldChg>
      <pc:sldChg chg="del">
        <pc:chgData name="Presentation Point" userId="f45ce91d846791e9" providerId="LiveId" clId="{0F88289E-5917-43D6-AD08-DBB302E1192E}" dt="2018-12-28T11:29:21.835" v="9" actId="2696"/>
        <pc:sldMkLst>
          <pc:docMk/>
          <pc:sldMk cId="3418241267"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B71B3B1C-83CB-4827-B50F-818D2746EEEF}" type="datetimeFigureOut">
              <a:rPr lang="en-US" smtClean="0"/>
              <a:t>9/7/2019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BD3B656-3BC7-4FE4-9E69-B7FF9FD24AF1}" type="slidenum">
              <a:rPr lang="en-US" smtClean="0"/>
              <a:t>‹#›</a:t>
            </a:fld>
            <a:endParaRPr lang="en-US"/>
          </a:p>
        </p:txBody>
      </p:sp>
    </p:spTree>
    <p:extLst>
      <p:ext uri="{BB962C8B-B14F-4D97-AF65-F5344CB8AC3E}">
        <p14:creationId xmlns:p14="http://schemas.microsoft.com/office/powerpoint/2010/main" val="691697975"/>
      </p:ext>
    </p:extLst>
  </p:cSld>
  <p:clrMap bg1="lt1" tx1="dk1" bg2="lt2" tx2="dk2" accent1="accent1" accent2="accent2" accent3="accent3" accent4="accent4" accent5="accent5" accent6="accent6" hlink="hlink" folHlink="folHlink"/>
  <p:notesStyle>
    <a:lvl1pPr marL="0" algn="l" defTabSz="3511069" rtl="0" eaLnBrk="1" latinLnBrk="0" hangingPunct="1">
      <a:defRPr sz="4608" kern="1200">
        <a:solidFill>
          <a:schemeClr val="tx1"/>
        </a:solidFill>
        <a:latin typeface="+mn-lt"/>
        <a:ea typeface="+mn-ea"/>
        <a:cs typeface="+mn-cs"/>
      </a:defRPr>
    </a:lvl1pPr>
    <a:lvl2pPr marL="1755537" algn="l" defTabSz="3511069" rtl="0" eaLnBrk="1" latinLnBrk="0" hangingPunct="1">
      <a:defRPr sz="4608" kern="1200">
        <a:solidFill>
          <a:schemeClr val="tx1"/>
        </a:solidFill>
        <a:latin typeface="+mn-lt"/>
        <a:ea typeface="+mn-ea"/>
        <a:cs typeface="+mn-cs"/>
      </a:defRPr>
    </a:lvl2pPr>
    <a:lvl3pPr marL="3511069" algn="l" defTabSz="3511069" rtl="0" eaLnBrk="1" latinLnBrk="0" hangingPunct="1">
      <a:defRPr sz="4608" kern="1200">
        <a:solidFill>
          <a:schemeClr val="tx1"/>
        </a:solidFill>
        <a:latin typeface="+mn-lt"/>
        <a:ea typeface="+mn-ea"/>
        <a:cs typeface="+mn-cs"/>
      </a:defRPr>
    </a:lvl3pPr>
    <a:lvl4pPr marL="5266606" algn="l" defTabSz="3511069" rtl="0" eaLnBrk="1" latinLnBrk="0" hangingPunct="1">
      <a:defRPr sz="4608" kern="1200">
        <a:solidFill>
          <a:schemeClr val="tx1"/>
        </a:solidFill>
        <a:latin typeface="+mn-lt"/>
        <a:ea typeface="+mn-ea"/>
        <a:cs typeface="+mn-cs"/>
      </a:defRPr>
    </a:lvl4pPr>
    <a:lvl5pPr marL="7022143" algn="l" defTabSz="3511069" rtl="0" eaLnBrk="1" latinLnBrk="0" hangingPunct="1">
      <a:defRPr sz="4608" kern="1200">
        <a:solidFill>
          <a:schemeClr val="tx1"/>
        </a:solidFill>
        <a:latin typeface="+mn-lt"/>
        <a:ea typeface="+mn-ea"/>
        <a:cs typeface="+mn-cs"/>
      </a:defRPr>
    </a:lvl5pPr>
    <a:lvl6pPr marL="8777679" algn="l" defTabSz="3511069" rtl="0" eaLnBrk="1" latinLnBrk="0" hangingPunct="1">
      <a:defRPr sz="4608" kern="1200">
        <a:solidFill>
          <a:schemeClr val="tx1"/>
        </a:solidFill>
        <a:latin typeface="+mn-lt"/>
        <a:ea typeface="+mn-ea"/>
        <a:cs typeface="+mn-cs"/>
      </a:defRPr>
    </a:lvl6pPr>
    <a:lvl7pPr marL="10533212" algn="l" defTabSz="3511069" rtl="0" eaLnBrk="1" latinLnBrk="0" hangingPunct="1">
      <a:defRPr sz="4608" kern="1200">
        <a:solidFill>
          <a:schemeClr val="tx1"/>
        </a:solidFill>
        <a:latin typeface="+mn-lt"/>
        <a:ea typeface="+mn-ea"/>
        <a:cs typeface="+mn-cs"/>
      </a:defRPr>
    </a:lvl7pPr>
    <a:lvl8pPr marL="12288749" algn="l" defTabSz="3511069" rtl="0" eaLnBrk="1" latinLnBrk="0" hangingPunct="1">
      <a:defRPr sz="4608" kern="1200">
        <a:solidFill>
          <a:schemeClr val="tx1"/>
        </a:solidFill>
        <a:latin typeface="+mn-lt"/>
        <a:ea typeface="+mn-ea"/>
        <a:cs typeface="+mn-cs"/>
      </a:defRPr>
    </a:lvl8pPr>
    <a:lvl9pPr marL="14044285" algn="l" defTabSz="3511069" rtl="0" eaLnBrk="1" latinLnBrk="0" hangingPunct="1">
      <a:defRPr sz="46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&lt;a href="https://www.freepngimg.com/png/21908-drone-file"&gt;Drone File FreePNGImg.com&lt;/a&gt;</a:t>
            </a:r>
            <a:endParaRPr lang="en-US" dirty="0"/>
          </a:p>
        </p:txBody>
      </p:sp>
      <p:sp>
        <p:nvSpPr>
          <p:cNvPr id="4" name="Slide Number Placeholder 3"/>
          <p:cNvSpPr>
            <a:spLocks noGrp="1"/>
          </p:cNvSpPr>
          <p:nvPr>
            <p:ph type="sldNum" sz="quarter" idx="10"/>
          </p:nvPr>
        </p:nvSpPr>
        <p:spPr/>
        <p:txBody>
          <a:bodyPr/>
          <a:lstStyle/>
          <a:p>
            <a:fld id="{6BD3B656-3BC7-4FE4-9E69-B7FF9FD24AF1}" type="slidenum">
              <a:rPr lang="en-US" smtClean="0"/>
              <a:t>1</a:t>
            </a:fld>
            <a:endParaRPr lang="en-US"/>
          </a:p>
        </p:txBody>
      </p:sp>
    </p:spTree>
    <p:extLst>
      <p:ext uri="{BB962C8B-B14F-4D97-AF65-F5344CB8AC3E}">
        <p14:creationId xmlns:p14="http://schemas.microsoft.com/office/powerpoint/2010/main" val="1340141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="https://www.freepngimg.com/png/5883-pc-mouse-png-image"&gt;Pc Mouse </a:t>
            </a:r>
            <a:r>
              <a:rPr lang="en-US" dirty="0" err="1"/>
              <a:t>Png</a:t>
            </a:r>
            <a:r>
              <a:rPr lang="en-US" dirty="0"/>
              <a:t> Image FreePNGImg.com&lt;/a&gt;</a:t>
            </a:r>
          </a:p>
        </p:txBody>
      </p:sp>
      <p:sp>
        <p:nvSpPr>
          <p:cNvPr id="4" name="Slide Number Placeholder 3"/>
          <p:cNvSpPr>
            <a:spLocks noGrp="1"/>
          </p:cNvSpPr>
          <p:nvPr>
            <p:ph type="sldNum" sz="quarter" idx="10"/>
          </p:nvPr>
        </p:nvSpPr>
        <p:spPr/>
        <p:txBody>
          <a:bodyPr/>
          <a:lstStyle/>
          <a:p>
            <a:fld id="{6BD3B656-3BC7-4FE4-9E69-B7FF9FD24AF1}" type="slidenum">
              <a:rPr lang="en-US" smtClean="0"/>
              <a:t>2</a:t>
            </a:fld>
            <a:endParaRPr lang="en-US"/>
          </a:p>
        </p:txBody>
      </p:sp>
    </p:spTree>
    <p:extLst>
      <p:ext uri="{BB962C8B-B14F-4D97-AF65-F5344CB8AC3E}">
        <p14:creationId xmlns:p14="http://schemas.microsoft.com/office/powerpoint/2010/main" val="46018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="https://www.freepngimg.com/png/22681-flashlight-transparent-background"&gt;Flashlight Transparent Background FreePNGImg.com&lt;/a&gt;</a:t>
            </a:r>
          </a:p>
        </p:txBody>
      </p:sp>
      <p:sp>
        <p:nvSpPr>
          <p:cNvPr id="4" name="Slide Number Placeholder 3"/>
          <p:cNvSpPr>
            <a:spLocks noGrp="1"/>
          </p:cNvSpPr>
          <p:nvPr>
            <p:ph type="sldNum" sz="quarter" idx="10"/>
          </p:nvPr>
        </p:nvSpPr>
        <p:spPr/>
        <p:txBody>
          <a:bodyPr/>
          <a:lstStyle/>
          <a:p>
            <a:fld id="{6BD3B656-3BC7-4FE4-9E69-B7FF9FD24AF1}" type="slidenum">
              <a:rPr lang="en-US" smtClean="0"/>
              <a:t>3</a:t>
            </a:fld>
            <a:endParaRPr lang="en-US"/>
          </a:p>
        </p:txBody>
      </p:sp>
    </p:spTree>
    <p:extLst>
      <p:ext uri="{BB962C8B-B14F-4D97-AF65-F5344CB8AC3E}">
        <p14:creationId xmlns:p14="http://schemas.microsoft.com/office/powerpoint/2010/main" val="2731830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="https://www.freepngimg.com/png/30300-ipad-transparent-picture"&gt;Ipad Transparent Picture FreePNGImg.com&lt;/a&gt;</a:t>
            </a:r>
          </a:p>
        </p:txBody>
      </p:sp>
      <p:sp>
        <p:nvSpPr>
          <p:cNvPr id="4" name="Slide Number Placeholder 3"/>
          <p:cNvSpPr>
            <a:spLocks noGrp="1"/>
          </p:cNvSpPr>
          <p:nvPr>
            <p:ph type="sldNum" sz="quarter" idx="10"/>
          </p:nvPr>
        </p:nvSpPr>
        <p:spPr/>
        <p:txBody>
          <a:bodyPr/>
          <a:lstStyle/>
          <a:p>
            <a:fld id="{6BD3B656-3BC7-4FE4-9E69-B7FF9FD24AF1}" type="slidenum">
              <a:rPr lang="en-US" smtClean="0"/>
              <a:t>4</a:t>
            </a:fld>
            <a:endParaRPr lang="en-US"/>
          </a:p>
        </p:txBody>
      </p:sp>
    </p:spTree>
    <p:extLst>
      <p:ext uri="{BB962C8B-B14F-4D97-AF65-F5344CB8AC3E}">
        <p14:creationId xmlns:p14="http://schemas.microsoft.com/office/powerpoint/2010/main" val="3503636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713925"/>
            <a:ext cx="38404800" cy="1002792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6400800" y="15128560"/>
            <a:ext cx="38404800" cy="6954200"/>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DEC55E-5F50-4FF3-830C-A41D25055413}" type="datetimeFigureOut">
              <a:rPr lang="en-US" smtClean="0"/>
              <a:t>9/7/2019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5E27C-DAA9-4A3B-B654-3211A0742F03}" type="slidenum">
              <a:rPr lang="en-US" smtClean="0"/>
              <a:t>‹#›</a:t>
            </a:fld>
            <a:endParaRPr lang="en-US" dirty="0"/>
          </a:p>
        </p:txBody>
      </p:sp>
    </p:spTree>
    <p:extLst>
      <p:ext uri="{BB962C8B-B14F-4D97-AF65-F5344CB8AC3E}">
        <p14:creationId xmlns:p14="http://schemas.microsoft.com/office/powerpoint/2010/main" val="4171386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DEC55E-5F50-4FF3-830C-A41D25055413}" type="datetimeFigureOut">
              <a:rPr lang="en-US" smtClean="0"/>
              <a:t>9/7/2019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5E27C-DAA9-4A3B-B654-3211A0742F03}" type="slidenum">
              <a:rPr lang="en-US" smtClean="0"/>
              <a:t>‹#›</a:t>
            </a:fld>
            <a:endParaRPr lang="en-US" dirty="0"/>
          </a:p>
        </p:txBody>
      </p:sp>
    </p:spTree>
    <p:extLst>
      <p:ext uri="{BB962C8B-B14F-4D97-AF65-F5344CB8AC3E}">
        <p14:creationId xmlns:p14="http://schemas.microsoft.com/office/powerpoint/2010/main" val="273443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533525"/>
            <a:ext cx="11041380" cy="244097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533525"/>
            <a:ext cx="32484060" cy="2440972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DEC55E-5F50-4FF3-830C-A41D25055413}" type="datetimeFigureOut">
              <a:rPr lang="en-US" smtClean="0"/>
              <a:t>9/7/2019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5E27C-DAA9-4A3B-B654-3211A0742F03}" type="slidenum">
              <a:rPr lang="en-US" smtClean="0"/>
              <a:t>‹#›</a:t>
            </a:fld>
            <a:endParaRPr lang="en-US" dirty="0"/>
          </a:p>
        </p:txBody>
      </p:sp>
    </p:spTree>
    <p:extLst>
      <p:ext uri="{BB962C8B-B14F-4D97-AF65-F5344CB8AC3E}">
        <p14:creationId xmlns:p14="http://schemas.microsoft.com/office/powerpoint/2010/main" val="227397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DEC55E-5F50-4FF3-830C-A41D25055413}" type="datetimeFigureOut">
              <a:rPr lang="en-US" smtClean="0"/>
              <a:t>9/7/2019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5E27C-DAA9-4A3B-B654-3211A0742F03}" type="slidenum">
              <a:rPr lang="en-US" smtClean="0"/>
              <a:t>‹#›</a:t>
            </a:fld>
            <a:endParaRPr lang="en-US" dirty="0"/>
          </a:p>
        </p:txBody>
      </p:sp>
    </p:spTree>
    <p:extLst>
      <p:ext uri="{BB962C8B-B14F-4D97-AF65-F5344CB8AC3E}">
        <p14:creationId xmlns:p14="http://schemas.microsoft.com/office/powerpoint/2010/main" val="354692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7180902"/>
            <a:ext cx="44165520" cy="11981495"/>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3493770" y="19275747"/>
            <a:ext cx="44165520" cy="6300785"/>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DEC55E-5F50-4FF3-830C-A41D25055413}" type="datetimeFigureOut">
              <a:rPr lang="en-US" smtClean="0"/>
              <a:t>9/7/2019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5E27C-DAA9-4A3B-B654-3211A0742F03}" type="slidenum">
              <a:rPr lang="en-US" smtClean="0"/>
              <a:t>‹#›</a:t>
            </a:fld>
            <a:endParaRPr lang="en-US" dirty="0"/>
          </a:p>
        </p:txBody>
      </p:sp>
    </p:spTree>
    <p:extLst>
      <p:ext uri="{BB962C8B-B14F-4D97-AF65-F5344CB8AC3E}">
        <p14:creationId xmlns:p14="http://schemas.microsoft.com/office/powerpoint/2010/main" val="329944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7667625"/>
            <a:ext cx="21762720" cy="18275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7667625"/>
            <a:ext cx="21762720" cy="18275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DEC55E-5F50-4FF3-830C-A41D25055413}" type="datetimeFigureOut">
              <a:rPr lang="en-US" smtClean="0"/>
              <a:t>9/7/2019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65E27C-DAA9-4A3B-B654-3211A0742F03}" type="slidenum">
              <a:rPr lang="en-US" smtClean="0"/>
              <a:t>‹#›</a:t>
            </a:fld>
            <a:endParaRPr lang="en-US" dirty="0"/>
          </a:p>
        </p:txBody>
      </p:sp>
    </p:spTree>
    <p:extLst>
      <p:ext uri="{BB962C8B-B14F-4D97-AF65-F5344CB8AC3E}">
        <p14:creationId xmlns:p14="http://schemas.microsoft.com/office/powerpoint/2010/main" val="269316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533527"/>
            <a:ext cx="44165520" cy="55673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7060885"/>
            <a:ext cx="21662705"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4" name="Content Placeholder 3"/>
          <p:cNvSpPr>
            <a:spLocks noGrp="1"/>
          </p:cNvSpPr>
          <p:nvPr>
            <p:ph sz="half" idx="2"/>
          </p:nvPr>
        </p:nvSpPr>
        <p:spPr>
          <a:xfrm>
            <a:off x="3527112" y="10521315"/>
            <a:ext cx="21662705" cy="154752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7060885"/>
            <a:ext cx="21769390"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6" name="Content Placeholder 5"/>
          <p:cNvSpPr>
            <a:spLocks noGrp="1"/>
          </p:cNvSpPr>
          <p:nvPr>
            <p:ph sz="quarter" idx="4"/>
          </p:nvPr>
        </p:nvSpPr>
        <p:spPr>
          <a:xfrm>
            <a:off x="25923240" y="10521315"/>
            <a:ext cx="21769390" cy="154752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DEC55E-5F50-4FF3-830C-A41D25055413}" type="datetimeFigureOut">
              <a:rPr lang="en-US" smtClean="0"/>
              <a:t>9/7/2019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65E27C-DAA9-4A3B-B654-3211A0742F03}" type="slidenum">
              <a:rPr lang="en-US" smtClean="0"/>
              <a:t>‹#›</a:t>
            </a:fld>
            <a:endParaRPr lang="en-US" dirty="0"/>
          </a:p>
        </p:txBody>
      </p:sp>
    </p:spTree>
    <p:extLst>
      <p:ext uri="{BB962C8B-B14F-4D97-AF65-F5344CB8AC3E}">
        <p14:creationId xmlns:p14="http://schemas.microsoft.com/office/powerpoint/2010/main" val="199865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DEC55E-5F50-4FF3-830C-A41D25055413}" type="datetimeFigureOut">
              <a:rPr lang="en-US" smtClean="0"/>
              <a:t>9/7/2019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65E27C-DAA9-4A3B-B654-3211A0742F03}" type="slidenum">
              <a:rPr lang="en-US" smtClean="0"/>
              <a:t>‹#›</a:t>
            </a:fld>
            <a:endParaRPr lang="en-US" dirty="0"/>
          </a:p>
        </p:txBody>
      </p:sp>
    </p:spTree>
    <p:extLst>
      <p:ext uri="{BB962C8B-B14F-4D97-AF65-F5344CB8AC3E}">
        <p14:creationId xmlns:p14="http://schemas.microsoft.com/office/powerpoint/2010/main" val="92831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EC55E-5F50-4FF3-830C-A41D25055413}" type="datetimeFigureOut">
              <a:rPr lang="en-US" smtClean="0"/>
              <a:t>9/7/2019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65E27C-DAA9-4A3B-B654-3211A0742F03}" type="slidenum">
              <a:rPr lang="en-US" smtClean="0"/>
              <a:t>‹#›</a:t>
            </a:fld>
            <a:endParaRPr lang="en-US" dirty="0"/>
          </a:p>
        </p:txBody>
      </p:sp>
    </p:spTree>
    <p:extLst>
      <p:ext uri="{BB962C8B-B14F-4D97-AF65-F5344CB8AC3E}">
        <p14:creationId xmlns:p14="http://schemas.microsoft.com/office/powerpoint/2010/main" val="2660067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21769390" y="4147187"/>
            <a:ext cx="25923240" cy="20469225"/>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AFDEC55E-5F50-4FF3-830C-A41D25055413}" type="datetimeFigureOut">
              <a:rPr lang="en-US" smtClean="0"/>
              <a:t>9/7/2019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65E27C-DAA9-4A3B-B654-3211A0742F03}" type="slidenum">
              <a:rPr lang="en-US" smtClean="0"/>
              <a:t>‹#›</a:t>
            </a:fld>
            <a:endParaRPr lang="en-US" dirty="0"/>
          </a:p>
        </p:txBody>
      </p:sp>
    </p:spTree>
    <p:extLst>
      <p:ext uri="{BB962C8B-B14F-4D97-AF65-F5344CB8AC3E}">
        <p14:creationId xmlns:p14="http://schemas.microsoft.com/office/powerpoint/2010/main" val="1950347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147187"/>
            <a:ext cx="25923240" cy="20469225"/>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AFDEC55E-5F50-4FF3-830C-A41D25055413}" type="datetimeFigureOut">
              <a:rPr lang="en-US" smtClean="0"/>
              <a:t>9/7/2019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65E27C-DAA9-4A3B-B654-3211A0742F03}" type="slidenum">
              <a:rPr lang="en-US" smtClean="0"/>
              <a:t>‹#›</a:t>
            </a:fld>
            <a:endParaRPr lang="en-US" dirty="0"/>
          </a:p>
        </p:txBody>
      </p:sp>
    </p:spTree>
    <p:extLst>
      <p:ext uri="{BB962C8B-B14F-4D97-AF65-F5344CB8AC3E}">
        <p14:creationId xmlns:p14="http://schemas.microsoft.com/office/powerpoint/2010/main" val="58511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533527"/>
            <a:ext cx="44165520" cy="55673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7667625"/>
            <a:ext cx="44165520" cy="182756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26696672"/>
            <a:ext cx="11521440" cy="1533525"/>
          </a:xfrm>
          <a:prstGeom prst="rect">
            <a:avLst/>
          </a:prstGeom>
        </p:spPr>
        <p:txBody>
          <a:bodyPr vert="horz" lIns="91440" tIns="45720" rIns="91440" bIns="45720" rtlCol="0" anchor="ctr"/>
          <a:lstStyle>
            <a:lvl1pPr algn="l">
              <a:defRPr sz="5040">
                <a:solidFill>
                  <a:schemeClr val="tx1">
                    <a:tint val="75000"/>
                  </a:schemeClr>
                </a:solidFill>
              </a:defRPr>
            </a:lvl1pPr>
          </a:lstStyle>
          <a:p>
            <a:fld id="{AFDEC55E-5F50-4FF3-830C-A41D25055413}" type="datetimeFigureOut">
              <a:rPr lang="en-US" smtClean="0"/>
              <a:t>9/7/2019</a:t>
            </a:fld>
            <a:endParaRPr lang="en-US" dirty="0"/>
          </a:p>
        </p:txBody>
      </p:sp>
      <p:sp>
        <p:nvSpPr>
          <p:cNvPr id="5" name="Footer Placeholder 4"/>
          <p:cNvSpPr>
            <a:spLocks noGrp="1"/>
          </p:cNvSpPr>
          <p:nvPr>
            <p:ph type="ftr" sz="quarter" idx="3"/>
          </p:nvPr>
        </p:nvSpPr>
        <p:spPr>
          <a:xfrm>
            <a:off x="16962120" y="26696672"/>
            <a:ext cx="17282160" cy="1533525"/>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164520" y="26696672"/>
            <a:ext cx="11521440" cy="1533525"/>
          </a:xfrm>
          <a:prstGeom prst="rect">
            <a:avLst/>
          </a:prstGeom>
        </p:spPr>
        <p:txBody>
          <a:bodyPr vert="horz" lIns="91440" tIns="45720" rIns="91440" bIns="45720" rtlCol="0" anchor="ctr"/>
          <a:lstStyle>
            <a:lvl1pPr algn="r">
              <a:defRPr sz="5040">
                <a:solidFill>
                  <a:schemeClr val="tx1">
                    <a:tint val="75000"/>
                  </a:schemeClr>
                </a:solidFill>
              </a:defRPr>
            </a:lvl1pPr>
          </a:lstStyle>
          <a:p>
            <a:fld id="{D665E27C-DAA9-4A3B-B654-3211A0742F03}" type="slidenum">
              <a:rPr lang="en-US" smtClean="0"/>
              <a:t>‹#›</a:t>
            </a:fld>
            <a:endParaRPr lang="en-US" dirty="0"/>
          </a:p>
        </p:txBody>
      </p:sp>
    </p:spTree>
    <p:extLst>
      <p:ext uri="{BB962C8B-B14F-4D97-AF65-F5344CB8AC3E}">
        <p14:creationId xmlns:p14="http://schemas.microsoft.com/office/powerpoint/2010/main" val="33875475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9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A1EB46E3-286F-4044-87D4-5355582E4F4A}"/>
              </a:ext>
            </a:extLst>
          </p:cNvPr>
          <p:cNvGrpSpPr/>
          <p:nvPr/>
        </p:nvGrpSpPr>
        <p:grpSpPr>
          <a:xfrm>
            <a:off x="2113440" y="11871655"/>
            <a:ext cx="20295727" cy="2906254"/>
            <a:chOff x="6062855" y="1262449"/>
            <a:chExt cx="2926100" cy="380913"/>
          </a:xfrm>
        </p:grpSpPr>
        <p:sp>
          <p:nvSpPr>
            <p:cNvPr id="19" name="Multiplication Sign 18">
              <a:extLst>
                <a:ext uri="{FF2B5EF4-FFF2-40B4-BE49-F238E27FC236}">
                  <a16:creationId xmlns:a16="http://schemas.microsoft.com/office/drawing/2014/main" id="{BE879A49-B743-412A-9F66-504BF76555D7}"/>
                </a:ext>
              </a:extLst>
            </p:cNvPr>
            <p:cNvSpPr/>
            <p:nvPr/>
          </p:nvSpPr>
          <p:spPr>
            <a:xfrm>
              <a:off x="606285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0" name="Multiplication Sign 19">
              <a:extLst>
                <a:ext uri="{FF2B5EF4-FFF2-40B4-BE49-F238E27FC236}">
                  <a16:creationId xmlns:a16="http://schemas.microsoft.com/office/drawing/2014/main" id="{9204E4E7-AD2F-4114-A993-029A39028DCE}"/>
                </a:ext>
              </a:extLst>
            </p:cNvPr>
            <p:cNvSpPr/>
            <p:nvPr/>
          </p:nvSpPr>
          <p:spPr>
            <a:xfrm>
              <a:off x="643140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1" name="Multiplication Sign 20">
              <a:extLst>
                <a:ext uri="{FF2B5EF4-FFF2-40B4-BE49-F238E27FC236}">
                  <a16:creationId xmlns:a16="http://schemas.microsoft.com/office/drawing/2014/main" id="{97F8130B-988F-498C-BAD3-A2D76597C3DE}"/>
                </a:ext>
              </a:extLst>
            </p:cNvPr>
            <p:cNvSpPr/>
            <p:nvPr/>
          </p:nvSpPr>
          <p:spPr>
            <a:xfrm>
              <a:off x="679994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2" name="Multiplication Sign 21">
              <a:extLst>
                <a:ext uri="{FF2B5EF4-FFF2-40B4-BE49-F238E27FC236}">
                  <a16:creationId xmlns:a16="http://schemas.microsoft.com/office/drawing/2014/main" id="{77E9BF24-E01C-4BCB-9346-6265FEF7C861}"/>
                </a:ext>
              </a:extLst>
            </p:cNvPr>
            <p:cNvSpPr/>
            <p:nvPr/>
          </p:nvSpPr>
          <p:spPr>
            <a:xfrm>
              <a:off x="716849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3" name="Multiplication Sign 22">
              <a:extLst>
                <a:ext uri="{FF2B5EF4-FFF2-40B4-BE49-F238E27FC236}">
                  <a16:creationId xmlns:a16="http://schemas.microsoft.com/office/drawing/2014/main" id="{2ECD5C67-571D-4022-9349-7AFD3B720740}"/>
                </a:ext>
              </a:extLst>
            </p:cNvPr>
            <p:cNvSpPr/>
            <p:nvPr/>
          </p:nvSpPr>
          <p:spPr>
            <a:xfrm>
              <a:off x="753703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4" name="Multiplication Sign 23">
              <a:extLst>
                <a:ext uri="{FF2B5EF4-FFF2-40B4-BE49-F238E27FC236}">
                  <a16:creationId xmlns:a16="http://schemas.microsoft.com/office/drawing/2014/main" id="{50B1F92C-A309-440B-BD63-BB4CEACFB23A}"/>
                </a:ext>
              </a:extLst>
            </p:cNvPr>
            <p:cNvSpPr/>
            <p:nvPr/>
          </p:nvSpPr>
          <p:spPr>
            <a:xfrm>
              <a:off x="790558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5" name="Multiplication Sign 24">
              <a:extLst>
                <a:ext uri="{FF2B5EF4-FFF2-40B4-BE49-F238E27FC236}">
                  <a16:creationId xmlns:a16="http://schemas.microsoft.com/office/drawing/2014/main" id="{7574722C-D73B-4749-8537-E56BDBECD5CF}"/>
                </a:ext>
              </a:extLst>
            </p:cNvPr>
            <p:cNvSpPr/>
            <p:nvPr/>
          </p:nvSpPr>
          <p:spPr>
            <a:xfrm>
              <a:off x="827412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6" name="Multiplication Sign 25">
              <a:extLst>
                <a:ext uri="{FF2B5EF4-FFF2-40B4-BE49-F238E27FC236}">
                  <a16:creationId xmlns:a16="http://schemas.microsoft.com/office/drawing/2014/main" id="{B9AFEC54-CD4F-4ACD-9E34-61EE9A1C6DF3}"/>
                </a:ext>
              </a:extLst>
            </p:cNvPr>
            <p:cNvSpPr/>
            <p:nvPr/>
          </p:nvSpPr>
          <p:spPr>
            <a:xfrm>
              <a:off x="864267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grpSp>
      <p:grpSp>
        <p:nvGrpSpPr>
          <p:cNvPr id="28" name="Group 27">
            <a:extLst>
              <a:ext uri="{FF2B5EF4-FFF2-40B4-BE49-F238E27FC236}">
                <a16:creationId xmlns:a16="http://schemas.microsoft.com/office/drawing/2014/main" id="{355FC645-0166-483C-A048-E5955958822B}"/>
              </a:ext>
            </a:extLst>
          </p:cNvPr>
          <p:cNvGrpSpPr/>
          <p:nvPr/>
        </p:nvGrpSpPr>
        <p:grpSpPr>
          <a:xfrm>
            <a:off x="2113440" y="14903196"/>
            <a:ext cx="20295727" cy="2906254"/>
            <a:chOff x="6062855" y="1262449"/>
            <a:chExt cx="2926100" cy="380913"/>
          </a:xfrm>
        </p:grpSpPr>
        <p:sp>
          <p:nvSpPr>
            <p:cNvPr id="29" name="Multiplication Sign 28">
              <a:extLst>
                <a:ext uri="{FF2B5EF4-FFF2-40B4-BE49-F238E27FC236}">
                  <a16:creationId xmlns:a16="http://schemas.microsoft.com/office/drawing/2014/main" id="{238C254F-364E-45D0-958C-0EFB56C91133}"/>
                </a:ext>
              </a:extLst>
            </p:cNvPr>
            <p:cNvSpPr/>
            <p:nvPr/>
          </p:nvSpPr>
          <p:spPr>
            <a:xfrm>
              <a:off x="606285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0" name="Multiplication Sign 29">
              <a:extLst>
                <a:ext uri="{FF2B5EF4-FFF2-40B4-BE49-F238E27FC236}">
                  <a16:creationId xmlns:a16="http://schemas.microsoft.com/office/drawing/2014/main" id="{08A5BA52-AC9C-47CA-8925-C4F43CFDD2FD}"/>
                </a:ext>
              </a:extLst>
            </p:cNvPr>
            <p:cNvSpPr/>
            <p:nvPr/>
          </p:nvSpPr>
          <p:spPr>
            <a:xfrm>
              <a:off x="643140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1" name="Multiplication Sign 30">
              <a:extLst>
                <a:ext uri="{FF2B5EF4-FFF2-40B4-BE49-F238E27FC236}">
                  <a16:creationId xmlns:a16="http://schemas.microsoft.com/office/drawing/2014/main" id="{9DE5A4B6-EEB3-4289-9740-D96FDFC035CE}"/>
                </a:ext>
              </a:extLst>
            </p:cNvPr>
            <p:cNvSpPr/>
            <p:nvPr/>
          </p:nvSpPr>
          <p:spPr>
            <a:xfrm>
              <a:off x="679994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2" name="Multiplication Sign 31">
              <a:extLst>
                <a:ext uri="{FF2B5EF4-FFF2-40B4-BE49-F238E27FC236}">
                  <a16:creationId xmlns:a16="http://schemas.microsoft.com/office/drawing/2014/main" id="{6BBDC120-F009-4160-9648-EB30B21E8BBF}"/>
                </a:ext>
              </a:extLst>
            </p:cNvPr>
            <p:cNvSpPr/>
            <p:nvPr/>
          </p:nvSpPr>
          <p:spPr>
            <a:xfrm>
              <a:off x="716849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3" name="Multiplication Sign 32">
              <a:extLst>
                <a:ext uri="{FF2B5EF4-FFF2-40B4-BE49-F238E27FC236}">
                  <a16:creationId xmlns:a16="http://schemas.microsoft.com/office/drawing/2014/main" id="{CFBC173F-9CF4-48AA-8AD1-5CC3C2997980}"/>
                </a:ext>
              </a:extLst>
            </p:cNvPr>
            <p:cNvSpPr/>
            <p:nvPr/>
          </p:nvSpPr>
          <p:spPr>
            <a:xfrm>
              <a:off x="753703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4" name="Multiplication Sign 33">
              <a:extLst>
                <a:ext uri="{FF2B5EF4-FFF2-40B4-BE49-F238E27FC236}">
                  <a16:creationId xmlns:a16="http://schemas.microsoft.com/office/drawing/2014/main" id="{1B6DB007-4726-44FB-9514-E3E141BBBB56}"/>
                </a:ext>
              </a:extLst>
            </p:cNvPr>
            <p:cNvSpPr/>
            <p:nvPr/>
          </p:nvSpPr>
          <p:spPr>
            <a:xfrm>
              <a:off x="790558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5" name="Multiplication Sign 34">
              <a:extLst>
                <a:ext uri="{FF2B5EF4-FFF2-40B4-BE49-F238E27FC236}">
                  <a16:creationId xmlns:a16="http://schemas.microsoft.com/office/drawing/2014/main" id="{FB8B317F-C597-4D89-BF17-D4331DCAC6D9}"/>
                </a:ext>
              </a:extLst>
            </p:cNvPr>
            <p:cNvSpPr/>
            <p:nvPr/>
          </p:nvSpPr>
          <p:spPr>
            <a:xfrm>
              <a:off x="827412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6" name="Multiplication Sign 35">
              <a:extLst>
                <a:ext uri="{FF2B5EF4-FFF2-40B4-BE49-F238E27FC236}">
                  <a16:creationId xmlns:a16="http://schemas.microsoft.com/office/drawing/2014/main" id="{5264CBE3-A9C0-4550-9297-98F3D0BF8EED}"/>
                </a:ext>
              </a:extLst>
            </p:cNvPr>
            <p:cNvSpPr/>
            <p:nvPr/>
          </p:nvSpPr>
          <p:spPr>
            <a:xfrm>
              <a:off x="864267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grpSp>
      <p:grpSp>
        <p:nvGrpSpPr>
          <p:cNvPr id="37" name="Group 36">
            <a:extLst>
              <a:ext uri="{FF2B5EF4-FFF2-40B4-BE49-F238E27FC236}">
                <a16:creationId xmlns:a16="http://schemas.microsoft.com/office/drawing/2014/main" id="{D617ACDA-214B-4A89-82BD-568CCDFD8523}"/>
              </a:ext>
            </a:extLst>
          </p:cNvPr>
          <p:cNvGrpSpPr/>
          <p:nvPr/>
        </p:nvGrpSpPr>
        <p:grpSpPr>
          <a:xfrm>
            <a:off x="2113440" y="17799607"/>
            <a:ext cx="20295727" cy="2906254"/>
            <a:chOff x="6062855" y="1262449"/>
            <a:chExt cx="2926100" cy="380913"/>
          </a:xfrm>
        </p:grpSpPr>
        <p:sp>
          <p:nvSpPr>
            <p:cNvPr id="38" name="Multiplication Sign 37">
              <a:extLst>
                <a:ext uri="{FF2B5EF4-FFF2-40B4-BE49-F238E27FC236}">
                  <a16:creationId xmlns:a16="http://schemas.microsoft.com/office/drawing/2014/main" id="{9040109C-24A2-4E63-9413-B70DEC2FD280}"/>
                </a:ext>
              </a:extLst>
            </p:cNvPr>
            <p:cNvSpPr/>
            <p:nvPr/>
          </p:nvSpPr>
          <p:spPr>
            <a:xfrm>
              <a:off x="606285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9" name="Multiplication Sign 38">
              <a:extLst>
                <a:ext uri="{FF2B5EF4-FFF2-40B4-BE49-F238E27FC236}">
                  <a16:creationId xmlns:a16="http://schemas.microsoft.com/office/drawing/2014/main" id="{D2F3FB4A-3CB6-453A-B00E-76AD9AFFD166}"/>
                </a:ext>
              </a:extLst>
            </p:cNvPr>
            <p:cNvSpPr/>
            <p:nvPr/>
          </p:nvSpPr>
          <p:spPr>
            <a:xfrm>
              <a:off x="643140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0" name="Multiplication Sign 39">
              <a:extLst>
                <a:ext uri="{FF2B5EF4-FFF2-40B4-BE49-F238E27FC236}">
                  <a16:creationId xmlns:a16="http://schemas.microsoft.com/office/drawing/2014/main" id="{43A47FD1-061C-41C3-AE1D-092330BA4F93}"/>
                </a:ext>
              </a:extLst>
            </p:cNvPr>
            <p:cNvSpPr/>
            <p:nvPr/>
          </p:nvSpPr>
          <p:spPr>
            <a:xfrm>
              <a:off x="679994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1" name="Multiplication Sign 40">
              <a:extLst>
                <a:ext uri="{FF2B5EF4-FFF2-40B4-BE49-F238E27FC236}">
                  <a16:creationId xmlns:a16="http://schemas.microsoft.com/office/drawing/2014/main" id="{462FD1EE-42DE-4F7C-9415-DBF277EFBF8F}"/>
                </a:ext>
              </a:extLst>
            </p:cNvPr>
            <p:cNvSpPr/>
            <p:nvPr/>
          </p:nvSpPr>
          <p:spPr>
            <a:xfrm>
              <a:off x="716849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2" name="Multiplication Sign 41">
              <a:extLst>
                <a:ext uri="{FF2B5EF4-FFF2-40B4-BE49-F238E27FC236}">
                  <a16:creationId xmlns:a16="http://schemas.microsoft.com/office/drawing/2014/main" id="{77A3A4EE-7A73-4A79-97E2-E0D6EBEE582C}"/>
                </a:ext>
              </a:extLst>
            </p:cNvPr>
            <p:cNvSpPr/>
            <p:nvPr/>
          </p:nvSpPr>
          <p:spPr>
            <a:xfrm>
              <a:off x="753703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3" name="Multiplication Sign 42">
              <a:extLst>
                <a:ext uri="{FF2B5EF4-FFF2-40B4-BE49-F238E27FC236}">
                  <a16:creationId xmlns:a16="http://schemas.microsoft.com/office/drawing/2014/main" id="{CF4CB99F-C88B-4EA2-8057-FA317B36CD0B}"/>
                </a:ext>
              </a:extLst>
            </p:cNvPr>
            <p:cNvSpPr/>
            <p:nvPr/>
          </p:nvSpPr>
          <p:spPr>
            <a:xfrm>
              <a:off x="790558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4" name="Multiplication Sign 43">
              <a:extLst>
                <a:ext uri="{FF2B5EF4-FFF2-40B4-BE49-F238E27FC236}">
                  <a16:creationId xmlns:a16="http://schemas.microsoft.com/office/drawing/2014/main" id="{111D8FE1-4D57-4A0B-9104-DBB8EBFA8236}"/>
                </a:ext>
              </a:extLst>
            </p:cNvPr>
            <p:cNvSpPr/>
            <p:nvPr/>
          </p:nvSpPr>
          <p:spPr>
            <a:xfrm>
              <a:off x="827412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5" name="Multiplication Sign 44">
              <a:extLst>
                <a:ext uri="{FF2B5EF4-FFF2-40B4-BE49-F238E27FC236}">
                  <a16:creationId xmlns:a16="http://schemas.microsoft.com/office/drawing/2014/main" id="{E65B7ABD-6571-4F6D-8EEA-F9D70DE1642B}"/>
                </a:ext>
              </a:extLst>
            </p:cNvPr>
            <p:cNvSpPr/>
            <p:nvPr/>
          </p:nvSpPr>
          <p:spPr>
            <a:xfrm>
              <a:off x="864267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grpSp>
      <p:grpSp>
        <p:nvGrpSpPr>
          <p:cNvPr id="46" name="Group 45">
            <a:extLst>
              <a:ext uri="{FF2B5EF4-FFF2-40B4-BE49-F238E27FC236}">
                <a16:creationId xmlns:a16="http://schemas.microsoft.com/office/drawing/2014/main" id="{D0B74334-05AC-42AF-96EC-38049E1EABBC}"/>
              </a:ext>
            </a:extLst>
          </p:cNvPr>
          <p:cNvGrpSpPr/>
          <p:nvPr/>
        </p:nvGrpSpPr>
        <p:grpSpPr>
          <a:xfrm>
            <a:off x="2113440" y="20696026"/>
            <a:ext cx="20295727" cy="2906254"/>
            <a:chOff x="6062855" y="1262449"/>
            <a:chExt cx="2926100" cy="380913"/>
          </a:xfrm>
        </p:grpSpPr>
        <p:sp>
          <p:nvSpPr>
            <p:cNvPr id="47" name="Multiplication Sign 46">
              <a:extLst>
                <a:ext uri="{FF2B5EF4-FFF2-40B4-BE49-F238E27FC236}">
                  <a16:creationId xmlns:a16="http://schemas.microsoft.com/office/drawing/2014/main" id="{79B9BFB9-445E-4990-8D9E-262C7B71D442}"/>
                </a:ext>
              </a:extLst>
            </p:cNvPr>
            <p:cNvSpPr/>
            <p:nvPr/>
          </p:nvSpPr>
          <p:spPr>
            <a:xfrm>
              <a:off x="606285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8" name="Multiplication Sign 47">
              <a:extLst>
                <a:ext uri="{FF2B5EF4-FFF2-40B4-BE49-F238E27FC236}">
                  <a16:creationId xmlns:a16="http://schemas.microsoft.com/office/drawing/2014/main" id="{DCF86B46-E359-4B6C-B3B8-0055F0FBACD2}"/>
                </a:ext>
              </a:extLst>
            </p:cNvPr>
            <p:cNvSpPr/>
            <p:nvPr/>
          </p:nvSpPr>
          <p:spPr>
            <a:xfrm>
              <a:off x="643140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9" name="Multiplication Sign 48">
              <a:extLst>
                <a:ext uri="{FF2B5EF4-FFF2-40B4-BE49-F238E27FC236}">
                  <a16:creationId xmlns:a16="http://schemas.microsoft.com/office/drawing/2014/main" id="{2845BF0B-A702-47DE-AC50-21AAD24347BD}"/>
                </a:ext>
              </a:extLst>
            </p:cNvPr>
            <p:cNvSpPr/>
            <p:nvPr/>
          </p:nvSpPr>
          <p:spPr>
            <a:xfrm>
              <a:off x="679994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0" name="Multiplication Sign 49">
              <a:extLst>
                <a:ext uri="{FF2B5EF4-FFF2-40B4-BE49-F238E27FC236}">
                  <a16:creationId xmlns:a16="http://schemas.microsoft.com/office/drawing/2014/main" id="{002DCC11-45D4-49C1-A025-230EFAD87603}"/>
                </a:ext>
              </a:extLst>
            </p:cNvPr>
            <p:cNvSpPr/>
            <p:nvPr/>
          </p:nvSpPr>
          <p:spPr>
            <a:xfrm>
              <a:off x="716849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1" name="Multiplication Sign 50">
              <a:extLst>
                <a:ext uri="{FF2B5EF4-FFF2-40B4-BE49-F238E27FC236}">
                  <a16:creationId xmlns:a16="http://schemas.microsoft.com/office/drawing/2014/main" id="{AAA1A7B7-4632-47F3-BDE8-DEE51933BA2E}"/>
                </a:ext>
              </a:extLst>
            </p:cNvPr>
            <p:cNvSpPr/>
            <p:nvPr/>
          </p:nvSpPr>
          <p:spPr>
            <a:xfrm>
              <a:off x="753703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2" name="Multiplication Sign 51">
              <a:extLst>
                <a:ext uri="{FF2B5EF4-FFF2-40B4-BE49-F238E27FC236}">
                  <a16:creationId xmlns:a16="http://schemas.microsoft.com/office/drawing/2014/main" id="{34B0A5F5-4320-44B5-BFBB-97A4E1E4D189}"/>
                </a:ext>
              </a:extLst>
            </p:cNvPr>
            <p:cNvSpPr/>
            <p:nvPr/>
          </p:nvSpPr>
          <p:spPr>
            <a:xfrm>
              <a:off x="790558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3" name="Multiplication Sign 52">
              <a:extLst>
                <a:ext uri="{FF2B5EF4-FFF2-40B4-BE49-F238E27FC236}">
                  <a16:creationId xmlns:a16="http://schemas.microsoft.com/office/drawing/2014/main" id="{5FCB1101-AEFA-40F2-B0F2-C63C0031EACD}"/>
                </a:ext>
              </a:extLst>
            </p:cNvPr>
            <p:cNvSpPr/>
            <p:nvPr/>
          </p:nvSpPr>
          <p:spPr>
            <a:xfrm>
              <a:off x="827412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4" name="Multiplication Sign 53">
              <a:extLst>
                <a:ext uri="{FF2B5EF4-FFF2-40B4-BE49-F238E27FC236}">
                  <a16:creationId xmlns:a16="http://schemas.microsoft.com/office/drawing/2014/main" id="{6B16AC31-691B-485C-94F0-410E0388B30C}"/>
                </a:ext>
              </a:extLst>
            </p:cNvPr>
            <p:cNvSpPr/>
            <p:nvPr/>
          </p:nvSpPr>
          <p:spPr>
            <a:xfrm>
              <a:off x="864267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grpSp>
      <p:grpSp>
        <p:nvGrpSpPr>
          <p:cNvPr id="55" name="Group 54">
            <a:extLst>
              <a:ext uri="{FF2B5EF4-FFF2-40B4-BE49-F238E27FC236}">
                <a16:creationId xmlns:a16="http://schemas.microsoft.com/office/drawing/2014/main" id="{2810DB85-27F2-4371-8A1C-EA464FD67AEA}"/>
              </a:ext>
            </a:extLst>
          </p:cNvPr>
          <p:cNvGrpSpPr/>
          <p:nvPr/>
        </p:nvGrpSpPr>
        <p:grpSpPr>
          <a:xfrm>
            <a:off x="2113440" y="23602272"/>
            <a:ext cx="20295727" cy="2906254"/>
            <a:chOff x="6062855" y="1262449"/>
            <a:chExt cx="2926100" cy="380913"/>
          </a:xfrm>
        </p:grpSpPr>
        <p:sp>
          <p:nvSpPr>
            <p:cNvPr id="56" name="Multiplication Sign 55">
              <a:extLst>
                <a:ext uri="{FF2B5EF4-FFF2-40B4-BE49-F238E27FC236}">
                  <a16:creationId xmlns:a16="http://schemas.microsoft.com/office/drawing/2014/main" id="{98A7E5DC-E5FC-4E18-8E22-0544A15F47AD}"/>
                </a:ext>
              </a:extLst>
            </p:cNvPr>
            <p:cNvSpPr/>
            <p:nvPr/>
          </p:nvSpPr>
          <p:spPr>
            <a:xfrm>
              <a:off x="606285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7" name="Multiplication Sign 56">
              <a:extLst>
                <a:ext uri="{FF2B5EF4-FFF2-40B4-BE49-F238E27FC236}">
                  <a16:creationId xmlns:a16="http://schemas.microsoft.com/office/drawing/2014/main" id="{FD610DD7-0048-40D0-A5BB-B771E2D457F9}"/>
                </a:ext>
              </a:extLst>
            </p:cNvPr>
            <p:cNvSpPr/>
            <p:nvPr/>
          </p:nvSpPr>
          <p:spPr>
            <a:xfrm>
              <a:off x="643140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8" name="Multiplication Sign 57">
              <a:extLst>
                <a:ext uri="{FF2B5EF4-FFF2-40B4-BE49-F238E27FC236}">
                  <a16:creationId xmlns:a16="http://schemas.microsoft.com/office/drawing/2014/main" id="{58EDC653-396E-4E65-8F2D-7D48EDE917B3}"/>
                </a:ext>
              </a:extLst>
            </p:cNvPr>
            <p:cNvSpPr/>
            <p:nvPr/>
          </p:nvSpPr>
          <p:spPr>
            <a:xfrm>
              <a:off x="679994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9" name="Multiplication Sign 58">
              <a:extLst>
                <a:ext uri="{FF2B5EF4-FFF2-40B4-BE49-F238E27FC236}">
                  <a16:creationId xmlns:a16="http://schemas.microsoft.com/office/drawing/2014/main" id="{79A79CE8-5D6E-4C39-9882-5660F5C0A815}"/>
                </a:ext>
              </a:extLst>
            </p:cNvPr>
            <p:cNvSpPr/>
            <p:nvPr/>
          </p:nvSpPr>
          <p:spPr>
            <a:xfrm>
              <a:off x="716849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60" name="Multiplication Sign 59">
              <a:extLst>
                <a:ext uri="{FF2B5EF4-FFF2-40B4-BE49-F238E27FC236}">
                  <a16:creationId xmlns:a16="http://schemas.microsoft.com/office/drawing/2014/main" id="{2D44EBDC-C298-42B6-A368-6CB7C5BEC404}"/>
                </a:ext>
              </a:extLst>
            </p:cNvPr>
            <p:cNvSpPr/>
            <p:nvPr/>
          </p:nvSpPr>
          <p:spPr>
            <a:xfrm>
              <a:off x="753703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61" name="Multiplication Sign 60">
              <a:extLst>
                <a:ext uri="{FF2B5EF4-FFF2-40B4-BE49-F238E27FC236}">
                  <a16:creationId xmlns:a16="http://schemas.microsoft.com/office/drawing/2014/main" id="{3178E9D2-6E45-4C82-B3D7-E6425296B583}"/>
                </a:ext>
              </a:extLst>
            </p:cNvPr>
            <p:cNvSpPr/>
            <p:nvPr/>
          </p:nvSpPr>
          <p:spPr>
            <a:xfrm>
              <a:off x="790558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62" name="Multiplication Sign 61">
              <a:extLst>
                <a:ext uri="{FF2B5EF4-FFF2-40B4-BE49-F238E27FC236}">
                  <a16:creationId xmlns:a16="http://schemas.microsoft.com/office/drawing/2014/main" id="{B63266A9-7056-49E6-AFA0-07FBDBF88511}"/>
                </a:ext>
              </a:extLst>
            </p:cNvPr>
            <p:cNvSpPr/>
            <p:nvPr/>
          </p:nvSpPr>
          <p:spPr>
            <a:xfrm>
              <a:off x="827412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63" name="Multiplication Sign 62">
              <a:extLst>
                <a:ext uri="{FF2B5EF4-FFF2-40B4-BE49-F238E27FC236}">
                  <a16:creationId xmlns:a16="http://schemas.microsoft.com/office/drawing/2014/main" id="{19E27470-DCCA-49FD-941E-199F48B0E100}"/>
                </a:ext>
              </a:extLst>
            </p:cNvPr>
            <p:cNvSpPr/>
            <p:nvPr/>
          </p:nvSpPr>
          <p:spPr>
            <a:xfrm>
              <a:off x="864267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grpSp>
      <p:grpSp>
        <p:nvGrpSpPr>
          <p:cNvPr id="3" name="Group 2">
            <a:extLst>
              <a:ext uri="{FF2B5EF4-FFF2-40B4-BE49-F238E27FC236}">
                <a16:creationId xmlns:a16="http://schemas.microsoft.com/office/drawing/2014/main" id="{06B968F2-F640-4BAB-8F20-C34971D9DD58}"/>
              </a:ext>
            </a:extLst>
          </p:cNvPr>
          <p:cNvGrpSpPr/>
          <p:nvPr/>
        </p:nvGrpSpPr>
        <p:grpSpPr>
          <a:xfrm>
            <a:off x="28609031" y="10751711"/>
            <a:ext cx="10827875" cy="5146142"/>
            <a:chOff x="28609031" y="10751711"/>
            <a:chExt cx="10827875" cy="5146142"/>
          </a:xfrm>
        </p:grpSpPr>
        <p:sp>
          <p:nvSpPr>
            <p:cNvPr id="4" name="Rectangle 3">
              <a:extLst>
                <a:ext uri="{FF2B5EF4-FFF2-40B4-BE49-F238E27FC236}">
                  <a16:creationId xmlns:a16="http://schemas.microsoft.com/office/drawing/2014/main" id="{43B5F8D9-41B9-4DA9-BEAF-90B883957F1C}"/>
                </a:ext>
              </a:extLst>
            </p:cNvPr>
            <p:cNvSpPr/>
            <p:nvPr/>
          </p:nvSpPr>
          <p:spPr>
            <a:xfrm>
              <a:off x="28609031" y="10751711"/>
              <a:ext cx="10827875" cy="5146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8" name="TextBox 7">
              <a:extLst>
                <a:ext uri="{FF2B5EF4-FFF2-40B4-BE49-F238E27FC236}">
                  <a16:creationId xmlns:a16="http://schemas.microsoft.com/office/drawing/2014/main" id="{B58CF9C7-B0F5-44BB-8AAC-4152448135C0}"/>
                </a:ext>
              </a:extLst>
            </p:cNvPr>
            <p:cNvSpPr txBox="1"/>
            <p:nvPr/>
          </p:nvSpPr>
          <p:spPr>
            <a:xfrm>
              <a:off x="28609031" y="10804089"/>
              <a:ext cx="10827873" cy="4745273"/>
            </a:xfrm>
            <a:prstGeom prst="rect">
              <a:avLst/>
            </a:prstGeom>
            <a:noFill/>
            <a:ln>
              <a:noFill/>
            </a:ln>
          </p:spPr>
          <p:txBody>
            <a:bodyPr wrap="square" rtlCol="0">
              <a:spAutoFit/>
            </a:bodyPr>
            <a:lstStyle/>
            <a:p>
              <a:pPr algn="ctr"/>
              <a:r>
                <a:rPr lang="en-US" sz="21000" spc="-1260" dirty="0">
                  <a:solidFill>
                    <a:srgbClr val="FF0000"/>
                  </a:solidFill>
                  <a:latin typeface="Bahnschrift SemiBold" panose="020B0502040204020203" pitchFamily="34" charset="0"/>
                </a:rPr>
                <a:t>$</a:t>
              </a:r>
              <a:r>
                <a:rPr lang="en-US" sz="30236" spc="-1260" dirty="0">
                  <a:solidFill>
                    <a:srgbClr val="FF0000"/>
                  </a:solidFill>
                  <a:latin typeface="Bahnschrift SemiBold" panose="020B0502040204020203" pitchFamily="34" charset="0"/>
                </a:rPr>
                <a:t> 199.</a:t>
              </a:r>
              <a:r>
                <a:rPr lang="en-US" sz="20160" spc="-1260" dirty="0">
                  <a:solidFill>
                    <a:srgbClr val="FF0000"/>
                  </a:solidFill>
                  <a:latin typeface="Bahnschrift SemiBold" panose="020B0502040204020203" pitchFamily="34" charset="0"/>
                </a:rPr>
                <a:t>00</a:t>
              </a:r>
              <a:endParaRPr lang="en-US" sz="30236" spc="-1260" dirty="0">
                <a:solidFill>
                  <a:srgbClr val="FF0000"/>
                </a:solidFill>
                <a:latin typeface="Bahnschrift SemiBold" panose="020B0502040204020203" pitchFamily="34" charset="0"/>
              </a:endParaRPr>
            </a:p>
          </p:txBody>
        </p:sp>
      </p:grpSp>
      <p:grpSp>
        <p:nvGrpSpPr>
          <p:cNvPr id="2" name="Group 1">
            <a:extLst>
              <a:ext uri="{FF2B5EF4-FFF2-40B4-BE49-F238E27FC236}">
                <a16:creationId xmlns:a16="http://schemas.microsoft.com/office/drawing/2014/main" id="{BA80BDD2-BD99-4EBB-B897-157ECDF02686}"/>
              </a:ext>
            </a:extLst>
          </p:cNvPr>
          <p:cNvGrpSpPr/>
          <p:nvPr/>
        </p:nvGrpSpPr>
        <p:grpSpPr>
          <a:xfrm>
            <a:off x="39436906" y="10751711"/>
            <a:ext cx="6347303" cy="5146142"/>
            <a:chOff x="39436906" y="10751711"/>
            <a:chExt cx="6347303" cy="5146142"/>
          </a:xfrm>
        </p:grpSpPr>
        <p:sp>
          <p:nvSpPr>
            <p:cNvPr id="6" name="Rectangle 5">
              <a:extLst>
                <a:ext uri="{FF2B5EF4-FFF2-40B4-BE49-F238E27FC236}">
                  <a16:creationId xmlns:a16="http://schemas.microsoft.com/office/drawing/2014/main" id="{9347E793-894F-40A5-A17C-EE30371909A1}"/>
                </a:ext>
              </a:extLst>
            </p:cNvPr>
            <p:cNvSpPr/>
            <p:nvPr/>
          </p:nvSpPr>
          <p:spPr>
            <a:xfrm>
              <a:off x="39436906" y="10751711"/>
              <a:ext cx="6347299" cy="51461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11" name="TextBox 10">
              <a:extLst>
                <a:ext uri="{FF2B5EF4-FFF2-40B4-BE49-F238E27FC236}">
                  <a16:creationId xmlns:a16="http://schemas.microsoft.com/office/drawing/2014/main" id="{65A56909-7EBC-4953-B0CC-F9D7A7755420}"/>
                </a:ext>
              </a:extLst>
            </p:cNvPr>
            <p:cNvSpPr txBox="1"/>
            <p:nvPr/>
          </p:nvSpPr>
          <p:spPr>
            <a:xfrm>
              <a:off x="39436908" y="11579682"/>
              <a:ext cx="6347301" cy="3194721"/>
            </a:xfrm>
            <a:prstGeom prst="rect">
              <a:avLst/>
            </a:prstGeom>
            <a:noFill/>
          </p:spPr>
          <p:txBody>
            <a:bodyPr wrap="square" rtlCol="0">
              <a:spAutoFit/>
            </a:bodyPr>
            <a:lstStyle/>
            <a:p>
              <a:pPr algn="ctr"/>
              <a:r>
                <a:rPr lang="en-US" sz="20160" spc="-1260" dirty="0">
                  <a:solidFill>
                    <a:srgbClr val="494949"/>
                  </a:solidFill>
                  <a:latin typeface="Bahnschrift SemiBold" panose="020B0502040204020203" pitchFamily="34" charset="0"/>
                </a:rPr>
                <a:t>-10%</a:t>
              </a:r>
            </a:p>
          </p:txBody>
        </p:sp>
      </p:grpSp>
      <p:pic>
        <p:nvPicPr>
          <p:cNvPr id="13" name="Picture 12">
            <a:extLst>
              <a:ext uri="{FF2B5EF4-FFF2-40B4-BE49-F238E27FC236}">
                <a16:creationId xmlns:a16="http://schemas.microsoft.com/office/drawing/2014/main" id="{3E6A278B-48E2-414D-8C01-454A6CADFD4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03917" y="8362857"/>
            <a:ext cx="28438923" cy="15986931"/>
          </a:xfrm>
          <a:prstGeom prst="rect">
            <a:avLst/>
          </a:prstGeom>
          <a:effectLst>
            <a:outerShdw blurRad="330200" dist="38100" dir="5400000" sx="104000" sy="104000" algn="t" rotWithShape="0">
              <a:prstClr val="black">
                <a:alpha val="40000"/>
              </a:prstClr>
            </a:outerShdw>
          </a:effectLst>
        </p:spPr>
      </p:pic>
      <p:sp>
        <p:nvSpPr>
          <p:cNvPr id="15" name="TextBox 14">
            <a:extLst>
              <a:ext uri="{FF2B5EF4-FFF2-40B4-BE49-F238E27FC236}">
                <a16:creationId xmlns:a16="http://schemas.microsoft.com/office/drawing/2014/main" id="{8D67B28E-E27E-4A08-92A5-0A4008C8B446}"/>
              </a:ext>
            </a:extLst>
          </p:cNvPr>
          <p:cNvSpPr txBox="1"/>
          <p:nvPr/>
        </p:nvSpPr>
        <p:spPr>
          <a:xfrm>
            <a:off x="28601379" y="16621064"/>
            <a:ext cx="17011504" cy="6017032"/>
          </a:xfrm>
          <a:prstGeom prst="rect">
            <a:avLst/>
          </a:prstGeom>
          <a:noFill/>
        </p:spPr>
        <p:txBody>
          <a:bodyPr wrap="square" rtlCol="0">
            <a:spAutoFit/>
          </a:bodyPr>
          <a:lstStyle/>
          <a:p>
            <a:pPr>
              <a:lnSpc>
                <a:spcPts val="4200"/>
              </a:lnSpc>
            </a:pPr>
            <a:endParaRPr lang="en-US" sz="5040" i="1" dirty="0">
              <a:solidFill>
                <a:schemeClr val="bg1"/>
              </a:solidFill>
              <a:latin typeface="Century Gothic" panose="020B0502020202020204" pitchFamily="34" charset="0"/>
            </a:endParaRPr>
          </a:p>
          <a:p>
            <a:pPr>
              <a:lnSpc>
                <a:spcPts val="4200"/>
              </a:lnSpc>
            </a:pPr>
            <a:r>
              <a:rPr lang="en-US" sz="5040" i="1" dirty="0">
                <a:solidFill>
                  <a:schemeClr val="bg1"/>
                </a:solidFill>
                <a:latin typeface="Century Gothic" panose="020B0502020202020204" pitchFamily="34" charset="0"/>
              </a:rPr>
              <a:t>28 minutes maximum flight time, maximum control range of 31mi</a:t>
            </a:r>
          </a:p>
          <a:p>
            <a:pPr>
              <a:lnSpc>
                <a:spcPts val="4200"/>
              </a:lnSpc>
            </a:pPr>
            <a:endParaRPr lang="en-US" sz="5040" i="1" dirty="0">
              <a:solidFill>
                <a:schemeClr val="bg1"/>
              </a:solidFill>
              <a:latin typeface="Century Gothic" panose="020B0502020202020204" pitchFamily="34" charset="0"/>
            </a:endParaRPr>
          </a:p>
          <a:p>
            <a:pPr>
              <a:lnSpc>
                <a:spcPts val="4200"/>
              </a:lnSpc>
            </a:pPr>
            <a:r>
              <a:rPr lang="en-US" sz="5040" i="1" dirty="0">
                <a:solidFill>
                  <a:schemeClr val="bg1"/>
                </a:solidFill>
                <a:latin typeface="Century Gothic" panose="020B0502020202020204" pitchFamily="34" charset="0"/>
              </a:rPr>
              <a:t>Maximum speed of 44mph</a:t>
            </a:r>
          </a:p>
          <a:p>
            <a:pPr>
              <a:lnSpc>
                <a:spcPts val="4200"/>
              </a:lnSpc>
            </a:pPr>
            <a:endParaRPr lang="en-US" sz="5040" i="1" dirty="0">
              <a:solidFill>
                <a:schemeClr val="bg1"/>
              </a:solidFill>
              <a:latin typeface="Century Gothic" panose="020B0502020202020204" pitchFamily="34" charset="0"/>
            </a:endParaRPr>
          </a:p>
          <a:p>
            <a:pPr>
              <a:lnSpc>
                <a:spcPts val="4200"/>
              </a:lnSpc>
            </a:pPr>
            <a:r>
              <a:rPr lang="en-US" sz="5040" i="1" dirty="0">
                <a:solidFill>
                  <a:schemeClr val="bg1"/>
                </a:solidFill>
                <a:latin typeface="Century Gothic" panose="020B0502020202020204" pitchFamily="34" charset="0"/>
              </a:rPr>
              <a:t>Integrated gimbal for greater camera stability and smoother footage</a:t>
            </a:r>
          </a:p>
          <a:p>
            <a:pPr>
              <a:lnSpc>
                <a:spcPts val="4200"/>
              </a:lnSpc>
            </a:pPr>
            <a:endParaRPr lang="en-US" sz="5040" i="1" dirty="0">
              <a:solidFill>
                <a:schemeClr val="bg1"/>
              </a:solidFill>
              <a:latin typeface="Century Gothic" panose="020B0502020202020204" pitchFamily="34" charset="0"/>
            </a:endParaRPr>
          </a:p>
          <a:p>
            <a:pPr>
              <a:lnSpc>
                <a:spcPts val="4200"/>
              </a:lnSpc>
            </a:pPr>
            <a:r>
              <a:rPr lang="en-US" sz="5040" i="1" dirty="0">
                <a:solidFill>
                  <a:schemeClr val="bg1"/>
                </a:solidFill>
                <a:latin typeface="Century Gothic" panose="020B0502020202020204" pitchFamily="34" charset="0"/>
              </a:rPr>
              <a:t>Optimized Vision Positioning System raises positioning altitude up to 10 meters</a:t>
            </a:r>
          </a:p>
        </p:txBody>
      </p:sp>
      <p:sp>
        <p:nvSpPr>
          <p:cNvPr id="16" name="TextBox 15">
            <a:extLst>
              <a:ext uri="{FF2B5EF4-FFF2-40B4-BE49-F238E27FC236}">
                <a16:creationId xmlns:a16="http://schemas.microsoft.com/office/drawing/2014/main" id="{0EBA317D-FABD-4C47-B9C2-082C0B70399F}"/>
              </a:ext>
            </a:extLst>
          </p:cNvPr>
          <p:cNvSpPr txBox="1"/>
          <p:nvPr/>
        </p:nvSpPr>
        <p:spPr>
          <a:xfrm rot="16200000">
            <a:off x="42592117" y="13779401"/>
            <a:ext cx="14861423" cy="1244830"/>
          </a:xfrm>
          <a:prstGeom prst="rect">
            <a:avLst/>
          </a:prstGeom>
          <a:noFill/>
        </p:spPr>
        <p:txBody>
          <a:bodyPr wrap="square" rtlCol="0">
            <a:spAutoFit/>
          </a:bodyPr>
          <a:lstStyle/>
          <a:p>
            <a:pPr algn="ctr">
              <a:lnSpc>
                <a:spcPts val="10500"/>
              </a:lnSpc>
            </a:pPr>
            <a:r>
              <a:rPr lang="en-US" sz="5040" i="1" spc="2520" dirty="0">
                <a:solidFill>
                  <a:schemeClr val="bg1"/>
                </a:solidFill>
                <a:latin typeface="Century Gothic" panose="020B0502020202020204" pitchFamily="34" charset="0"/>
              </a:rPr>
              <a:t>www.</a:t>
            </a:r>
            <a:r>
              <a:rPr lang="en-US" sz="5040" b="1" i="1" spc="2520" dirty="0">
                <a:solidFill>
                  <a:schemeClr val="bg1"/>
                </a:solidFill>
                <a:latin typeface="Century Gothic" panose="020B0502020202020204" pitchFamily="34" charset="0"/>
              </a:rPr>
              <a:t>buymenow</a:t>
            </a:r>
            <a:r>
              <a:rPr lang="en-US" sz="5040" i="1" spc="2520" dirty="0">
                <a:solidFill>
                  <a:schemeClr val="bg1"/>
                </a:solidFill>
                <a:latin typeface="Century Gothic" panose="020B0502020202020204" pitchFamily="34" charset="0"/>
              </a:rPr>
              <a:t>.com</a:t>
            </a:r>
          </a:p>
        </p:txBody>
      </p:sp>
      <p:sp>
        <p:nvSpPr>
          <p:cNvPr id="17" name="TextBox 16">
            <a:extLst>
              <a:ext uri="{FF2B5EF4-FFF2-40B4-BE49-F238E27FC236}">
                <a16:creationId xmlns:a16="http://schemas.microsoft.com/office/drawing/2014/main" id="{AB8D4C5D-D408-405D-B648-9774E058CC0F}"/>
              </a:ext>
            </a:extLst>
          </p:cNvPr>
          <p:cNvSpPr txBox="1"/>
          <p:nvPr/>
        </p:nvSpPr>
        <p:spPr>
          <a:xfrm>
            <a:off x="2159433" y="2175240"/>
            <a:ext cx="17847866" cy="2278572"/>
          </a:xfrm>
          <a:prstGeom prst="rect">
            <a:avLst/>
          </a:prstGeom>
          <a:noFill/>
        </p:spPr>
        <p:txBody>
          <a:bodyPr wrap="square" rtlCol="0">
            <a:spAutoFit/>
          </a:bodyPr>
          <a:lstStyle/>
          <a:p>
            <a:pPr>
              <a:lnSpc>
                <a:spcPts val="16800"/>
              </a:lnSpc>
            </a:pPr>
            <a:r>
              <a:rPr lang="en-US" sz="20160" i="1" dirty="0">
                <a:solidFill>
                  <a:schemeClr val="bg1"/>
                </a:solidFill>
                <a:latin typeface="Century Gothic" panose="020B0502020202020204" pitchFamily="34" charset="0"/>
              </a:rPr>
              <a:t>Drone</a:t>
            </a:r>
            <a:endParaRPr lang="en-US" sz="20160" b="1"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54016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366">
        <p159:morph option="byObject"/>
      </p:transition>
    </mc:Choice>
    <mc:Fallback xmlns="">
      <p:transition spd="slow" advTm="53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1+#ppt_w/2"/>
                                          </p:val>
                                        </p:tav>
                                        <p:tav tm="100000">
                                          <p:val>
                                            <p:strVal val="#ppt_x"/>
                                          </p:val>
                                        </p:tav>
                                      </p:tavLst>
                                    </p:anim>
                                    <p:anim calcmode="lin" valueType="num">
                                      <p:cBhvr additive="base">
                                        <p:cTn id="8" dur="75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iterate type="wd">
                                    <p:tmPct val="30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0-#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25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ppt_x"/>
                                          </p:val>
                                        </p:tav>
                                        <p:tav tm="100000">
                                          <p:val>
                                            <p:strVal val="#ppt_x"/>
                                          </p:val>
                                        </p:tav>
                                      </p:tavLst>
                                    </p:anim>
                                    <p:anim calcmode="lin" valueType="num">
                                      <p:cBhvr additive="base">
                                        <p:cTn id="20" dur="75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750" fill="hold"/>
                                        <p:tgtEl>
                                          <p:spTgt spid="15"/>
                                        </p:tgtEl>
                                        <p:attrNameLst>
                                          <p:attrName>ppt_x</p:attrName>
                                        </p:attrNameLst>
                                      </p:cBhvr>
                                      <p:tavLst>
                                        <p:tav tm="0">
                                          <p:val>
                                            <p:strVal val="#ppt_x"/>
                                          </p:val>
                                        </p:tav>
                                        <p:tav tm="100000">
                                          <p:val>
                                            <p:strVal val="#ppt_x"/>
                                          </p:val>
                                        </p:tav>
                                      </p:tavLst>
                                    </p:anim>
                                    <p:anim calcmode="lin" valueType="num">
                                      <p:cBhvr additive="base">
                                        <p:cTn id="24" dur="750" fill="hold"/>
                                        <p:tgtEl>
                                          <p:spTgt spid="15"/>
                                        </p:tgtEl>
                                        <p:attrNameLst>
                                          <p:attrName>ppt_y</p:attrName>
                                        </p:attrNameLst>
                                      </p:cBhvr>
                                      <p:tavLst>
                                        <p:tav tm="0">
                                          <p:val>
                                            <p:strVal val="1+#ppt_h/2"/>
                                          </p:val>
                                        </p:tav>
                                        <p:tav tm="100000">
                                          <p:val>
                                            <p:strVal val="#ppt_y"/>
                                          </p:val>
                                        </p:tav>
                                      </p:tavLst>
                                    </p:anim>
                                  </p:childTnLst>
                                </p:cTn>
                              </p:par>
                              <p:par>
                                <p:cTn id="25" presetID="5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Scale>
                                      <p:cBhvr>
                                        <p:cTn id="2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3"/>
                                        </p:tgtEl>
                                        <p:attrNameLst>
                                          <p:attrName>ppt_x</p:attrName>
                                          <p:attrName>ppt_y</p:attrName>
                                        </p:attrNameLst>
                                      </p:cBhvr>
                                    </p:animMotion>
                                    <p:animEffect transition="in" filter="fade">
                                      <p:cBhvr>
                                        <p:cTn id="29" dur="1000"/>
                                        <p:tgtEl>
                                          <p:spTgt spid="13"/>
                                        </p:tgtEl>
                                      </p:cBhvr>
                                    </p:animEffect>
                                  </p:childTnLst>
                                </p:cTn>
                              </p:par>
                              <p:par>
                                <p:cTn id="30" presetID="2" presetClass="exit" presetSubtype="1" accel="100000" fill="hold" nodeType="withEffect">
                                  <p:stCondLst>
                                    <p:cond delay="4500"/>
                                  </p:stCondLst>
                                  <p:childTnLst>
                                    <p:anim calcmode="lin" valueType="num">
                                      <p:cBhvr additive="base">
                                        <p:cTn id="31" dur="500"/>
                                        <p:tgtEl>
                                          <p:spTgt spid="3"/>
                                        </p:tgtEl>
                                        <p:attrNameLst>
                                          <p:attrName>ppt_x</p:attrName>
                                        </p:attrNameLst>
                                      </p:cBhvr>
                                      <p:tavLst>
                                        <p:tav tm="0">
                                          <p:val>
                                            <p:strVal val="ppt_x"/>
                                          </p:val>
                                        </p:tav>
                                        <p:tav tm="100000">
                                          <p:val>
                                            <p:strVal val="ppt_x"/>
                                          </p:val>
                                        </p:tav>
                                      </p:tavLst>
                                    </p:anim>
                                    <p:anim calcmode="lin" valueType="num">
                                      <p:cBhvr additive="base">
                                        <p:cTn id="32" dur="500"/>
                                        <p:tgtEl>
                                          <p:spTgt spid="3"/>
                                        </p:tgtEl>
                                        <p:attrNameLst>
                                          <p:attrName>ppt_y</p:attrName>
                                        </p:attrNameLst>
                                      </p:cBhvr>
                                      <p:tavLst>
                                        <p:tav tm="0">
                                          <p:val>
                                            <p:strVal val="ppt_y"/>
                                          </p:val>
                                        </p:tav>
                                        <p:tav tm="100000">
                                          <p:val>
                                            <p:strVal val="0-ppt_h/2"/>
                                          </p:val>
                                        </p:tav>
                                      </p:tavLst>
                                    </p:anim>
                                    <p:set>
                                      <p:cBhvr>
                                        <p:cTn id="33" dur="1" fill="hold">
                                          <p:stCondLst>
                                            <p:cond delay="499"/>
                                          </p:stCondLst>
                                        </p:cTn>
                                        <p:tgtEl>
                                          <p:spTgt spid="3"/>
                                        </p:tgtEl>
                                        <p:attrNameLst>
                                          <p:attrName>style.visibility</p:attrName>
                                        </p:attrNameLst>
                                      </p:cBhvr>
                                      <p:to>
                                        <p:strVal val="hidden"/>
                                      </p:to>
                                    </p:set>
                                  </p:childTnLst>
                                </p:cTn>
                              </p:par>
                              <p:par>
                                <p:cTn id="34" presetID="2" presetClass="exit" presetSubtype="1" accel="100000" fill="hold" nodeType="withEffect">
                                  <p:stCondLst>
                                    <p:cond delay="4750"/>
                                  </p:stCondLst>
                                  <p:childTnLst>
                                    <p:anim calcmode="lin" valueType="num">
                                      <p:cBhvr additive="base">
                                        <p:cTn id="35" dur="500"/>
                                        <p:tgtEl>
                                          <p:spTgt spid="2"/>
                                        </p:tgtEl>
                                        <p:attrNameLst>
                                          <p:attrName>ppt_x</p:attrName>
                                        </p:attrNameLst>
                                      </p:cBhvr>
                                      <p:tavLst>
                                        <p:tav tm="0">
                                          <p:val>
                                            <p:strVal val="ppt_x"/>
                                          </p:val>
                                        </p:tav>
                                        <p:tav tm="100000">
                                          <p:val>
                                            <p:strVal val="ppt_x"/>
                                          </p:val>
                                        </p:tav>
                                      </p:tavLst>
                                    </p:anim>
                                    <p:anim calcmode="lin" valueType="num">
                                      <p:cBhvr additive="base">
                                        <p:cTn id="36" dur="500"/>
                                        <p:tgtEl>
                                          <p:spTgt spid="2"/>
                                        </p:tgtEl>
                                        <p:attrNameLst>
                                          <p:attrName>ppt_y</p:attrName>
                                        </p:attrNameLst>
                                      </p:cBhvr>
                                      <p:tavLst>
                                        <p:tav tm="0">
                                          <p:val>
                                            <p:strVal val="ppt_y"/>
                                          </p:val>
                                        </p:tav>
                                        <p:tav tm="100000">
                                          <p:val>
                                            <p:strVal val="0-ppt_h/2"/>
                                          </p:val>
                                        </p:tav>
                                      </p:tavLst>
                                    </p:anim>
                                    <p:set>
                                      <p:cBhvr>
                                        <p:cTn id="37" dur="1" fill="hold">
                                          <p:stCondLst>
                                            <p:cond delay="499"/>
                                          </p:stCondLst>
                                        </p:cTn>
                                        <p:tgtEl>
                                          <p:spTgt spid="2"/>
                                        </p:tgtEl>
                                        <p:attrNameLst>
                                          <p:attrName>style.visibility</p:attrName>
                                        </p:attrNameLst>
                                      </p:cBhvr>
                                      <p:to>
                                        <p:strVal val="hidden"/>
                                      </p:to>
                                    </p:set>
                                  </p:childTnLst>
                                </p:cTn>
                              </p:par>
                              <p:par>
                                <p:cTn id="38" presetID="2" presetClass="exit" presetSubtype="1" accel="100000" fill="hold" grpId="1" nodeType="withEffect">
                                  <p:stCondLst>
                                    <p:cond delay="5000"/>
                                  </p:stCondLst>
                                  <p:childTnLst>
                                    <p:anim calcmode="lin" valueType="num">
                                      <p:cBhvr additive="base">
                                        <p:cTn id="39" dur="500"/>
                                        <p:tgtEl>
                                          <p:spTgt spid="15"/>
                                        </p:tgtEl>
                                        <p:attrNameLst>
                                          <p:attrName>ppt_x</p:attrName>
                                        </p:attrNameLst>
                                      </p:cBhvr>
                                      <p:tavLst>
                                        <p:tav tm="0">
                                          <p:val>
                                            <p:strVal val="ppt_x"/>
                                          </p:val>
                                        </p:tav>
                                        <p:tav tm="100000">
                                          <p:val>
                                            <p:strVal val="ppt_x"/>
                                          </p:val>
                                        </p:tav>
                                      </p:tavLst>
                                    </p:anim>
                                    <p:anim calcmode="lin" valueType="num">
                                      <p:cBhvr additive="base">
                                        <p:cTn id="40" dur="500"/>
                                        <p:tgtEl>
                                          <p:spTgt spid="15"/>
                                        </p:tgtEl>
                                        <p:attrNameLst>
                                          <p:attrName>ppt_y</p:attrName>
                                        </p:attrNameLst>
                                      </p:cBhvr>
                                      <p:tavLst>
                                        <p:tav tm="0">
                                          <p:val>
                                            <p:strVal val="ppt_y"/>
                                          </p:val>
                                        </p:tav>
                                        <p:tav tm="100000">
                                          <p:val>
                                            <p:strVal val="0-ppt_h/2"/>
                                          </p:val>
                                        </p:tav>
                                      </p:tavLst>
                                    </p:anim>
                                    <p:set>
                                      <p:cBhvr>
                                        <p:cTn id="41" dur="1" fill="hold">
                                          <p:stCondLst>
                                            <p:cond delay="499"/>
                                          </p:stCondLst>
                                        </p:cTn>
                                        <p:tgtEl>
                                          <p:spTgt spid="15"/>
                                        </p:tgtEl>
                                        <p:attrNameLst>
                                          <p:attrName>style.visibility</p:attrName>
                                        </p:attrNameLst>
                                      </p:cBhvr>
                                      <p:to>
                                        <p:strVal val="hidden"/>
                                      </p:to>
                                    </p:set>
                                  </p:childTnLst>
                                </p:cTn>
                              </p:par>
                              <p:par>
                                <p:cTn id="42" presetID="52" presetClass="exit" presetSubtype="0" fill="hold" nodeType="withEffect">
                                  <p:stCondLst>
                                    <p:cond delay="4500"/>
                                  </p:stCondLst>
                                  <p:childTnLst>
                                    <p:animScale>
                                      <p:cBhvr>
                                        <p:cTn id="43" dur="1000" accel="50000">
                                          <p:stCondLst>
                                            <p:cond delay="0"/>
                                          </p:stCondLst>
                                        </p:cTn>
                                        <p:tgtEl>
                                          <p:spTgt spid="1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4" dur="1000" accel="50000">
                                          <p:stCondLst>
                                            <p:cond delay="0"/>
                                          </p:stCondLst>
                                        </p:cTn>
                                        <p:tgtEl>
                                          <p:spTgt spid="13"/>
                                        </p:tgtEl>
                                        <p:attrNameLst>
                                          <p:attrName>ppt_x</p:attrName>
                                          <p:attrName>ppt_y</p:attrName>
                                        </p:attrNameLst>
                                      </p:cBhvr>
                                    </p:animMotion>
                                    <p:animEffect transition="out" filter="fade">
                                      <p:cBhvr>
                                        <p:cTn id="45" dur="1000"/>
                                        <p:tgtEl>
                                          <p:spTgt spid="13"/>
                                        </p:tgtEl>
                                      </p:cBhvr>
                                    </p:animEffect>
                                    <p:set>
                                      <p:cBhvr>
                                        <p:cTn id="46" dur="1" fill="hold">
                                          <p:stCondLst>
                                            <p:cond delay="999"/>
                                          </p:stCondLst>
                                        </p:cTn>
                                        <p:tgtEl>
                                          <p:spTgt spid="13"/>
                                        </p:tgtEl>
                                        <p:attrNameLst>
                                          <p:attrName>style.visibility</p:attrName>
                                        </p:attrNameLst>
                                      </p:cBhvr>
                                      <p:to>
                                        <p:strVal val="hidden"/>
                                      </p:to>
                                    </p:set>
                                  </p:childTnLst>
                                </p:cTn>
                              </p:par>
                              <p:par>
                                <p:cTn id="47" presetID="2" presetClass="exit" presetSubtype="8" accel="100000" fill="hold" nodeType="withEffect">
                                  <p:stCondLst>
                                    <p:cond delay="4750"/>
                                  </p:stCondLst>
                                  <p:childTnLst>
                                    <p:anim calcmode="lin" valueType="num">
                                      <p:cBhvr additive="base">
                                        <p:cTn id="48" dur="500"/>
                                        <p:tgtEl>
                                          <p:spTgt spid="55"/>
                                        </p:tgtEl>
                                        <p:attrNameLst>
                                          <p:attrName>ppt_x</p:attrName>
                                        </p:attrNameLst>
                                      </p:cBhvr>
                                      <p:tavLst>
                                        <p:tav tm="0">
                                          <p:val>
                                            <p:strVal val="ppt_x"/>
                                          </p:val>
                                        </p:tav>
                                        <p:tav tm="100000">
                                          <p:val>
                                            <p:strVal val="0-ppt_w/2"/>
                                          </p:val>
                                        </p:tav>
                                      </p:tavLst>
                                    </p:anim>
                                    <p:anim calcmode="lin" valueType="num">
                                      <p:cBhvr additive="base">
                                        <p:cTn id="49" dur="500"/>
                                        <p:tgtEl>
                                          <p:spTgt spid="55"/>
                                        </p:tgtEl>
                                        <p:attrNameLst>
                                          <p:attrName>ppt_y</p:attrName>
                                        </p:attrNameLst>
                                      </p:cBhvr>
                                      <p:tavLst>
                                        <p:tav tm="0">
                                          <p:val>
                                            <p:strVal val="ppt_y"/>
                                          </p:val>
                                        </p:tav>
                                        <p:tav tm="100000">
                                          <p:val>
                                            <p:strVal val="ppt_y"/>
                                          </p:val>
                                        </p:tav>
                                      </p:tavLst>
                                    </p:anim>
                                    <p:set>
                                      <p:cBhvr>
                                        <p:cTn id="50" dur="1" fill="hold">
                                          <p:stCondLst>
                                            <p:cond delay="499"/>
                                          </p:stCondLst>
                                        </p:cTn>
                                        <p:tgtEl>
                                          <p:spTgt spid="55"/>
                                        </p:tgtEl>
                                        <p:attrNameLst>
                                          <p:attrName>style.visibility</p:attrName>
                                        </p:attrNameLst>
                                      </p:cBhvr>
                                      <p:to>
                                        <p:strVal val="hidden"/>
                                      </p:to>
                                    </p:set>
                                  </p:childTnLst>
                                </p:cTn>
                              </p:par>
                              <p:par>
                                <p:cTn id="51" presetID="2" presetClass="exit" presetSubtype="8" accel="100000" fill="hold" nodeType="withEffect">
                                  <p:stCondLst>
                                    <p:cond delay="5000"/>
                                  </p:stCondLst>
                                  <p:childTnLst>
                                    <p:anim calcmode="lin" valueType="num">
                                      <p:cBhvr additive="base">
                                        <p:cTn id="52" dur="500"/>
                                        <p:tgtEl>
                                          <p:spTgt spid="46"/>
                                        </p:tgtEl>
                                        <p:attrNameLst>
                                          <p:attrName>ppt_x</p:attrName>
                                        </p:attrNameLst>
                                      </p:cBhvr>
                                      <p:tavLst>
                                        <p:tav tm="0">
                                          <p:val>
                                            <p:strVal val="ppt_x"/>
                                          </p:val>
                                        </p:tav>
                                        <p:tav tm="100000">
                                          <p:val>
                                            <p:strVal val="0-ppt_w/2"/>
                                          </p:val>
                                        </p:tav>
                                      </p:tavLst>
                                    </p:anim>
                                    <p:anim calcmode="lin" valueType="num">
                                      <p:cBhvr additive="base">
                                        <p:cTn id="53" dur="500"/>
                                        <p:tgtEl>
                                          <p:spTgt spid="46"/>
                                        </p:tgtEl>
                                        <p:attrNameLst>
                                          <p:attrName>ppt_y</p:attrName>
                                        </p:attrNameLst>
                                      </p:cBhvr>
                                      <p:tavLst>
                                        <p:tav tm="0">
                                          <p:val>
                                            <p:strVal val="ppt_y"/>
                                          </p:val>
                                        </p:tav>
                                        <p:tav tm="100000">
                                          <p:val>
                                            <p:strVal val="ppt_y"/>
                                          </p:val>
                                        </p:tav>
                                      </p:tavLst>
                                    </p:anim>
                                    <p:set>
                                      <p:cBhvr>
                                        <p:cTn id="54" dur="1" fill="hold">
                                          <p:stCondLst>
                                            <p:cond delay="499"/>
                                          </p:stCondLst>
                                        </p:cTn>
                                        <p:tgtEl>
                                          <p:spTgt spid="46"/>
                                        </p:tgtEl>
                                        <p:attrNameLst>
                                          <p:attrName>style.visibility</p:attrName>
                                        </p:attrNameLst>
                                      </p:cBhvr>
                                      <p:to>
                                        <p:strVal val="hidden"/>
                                      </p:to>
                                    </p:set>
                                  </p:childTnLst>
                                </p:cTn>
                              </p:par>
                              <p:par>
                                <p:cTn id="55" presetID="2" presetClass="exit" presetSubtype="8" accel="100000" fill="hold" nodeType="withEffect">
                                  <p:stCondLst>
                                    <p:cond delay="5250"/>
                                  </p:stCondLst>
                                  <p:childTnLst>
                                    <p:anim calcmode="lin" valueType="num">
                                      <p:cBhvr additive="base">
                                        <p:cTn id="56" dur="500"/>
                                        <p:tgtEl>
                                          <p:spTgt spid="37"/>
                                        </p:tgtEl>
                                        <p:attrNameLst>
                                          <p:attrName>ppt_x</p:attrName>
                                        </p:attrNameLst>
                                      </p:cBhvr>
                                      <p:tavLst>
                                        <p:tav tm="0">
                                          <p:val>
                                            <p:strVal val="ppt_x"/>
                                          </p:val>
                                        </p:tav>
                                        <p:tav tm="100000">
                                          <p:val>
                                            <p:strVal val="0-ppt_w/2"/>
                                          </p:val>
                                        </p:tav>
                                      </p:tavLst>
                                    </p:anim>
                                    <p:anim calcmode="lin" valueType="num">
                                      <p:cBhvr additive="base">
                                        <p:cTn id="57" dur="500"/>
                                        <p:tgtEl>
                                          <p:spTgt spid="37"/>
                                        </p:tgtEl>
                                        <p:attrNameLst>
                                          <p:attrName>ppt_y</p:attrName>
                                        </p:attrNameLst>
                                      </p:cBhvr>
                                      <p:tavLst>
                                        <p:tav tm="0">
                                          <p:val>
                                            <p:strVal val="ppt_y"/>
                                          </p:val>
                                        </p:tav>
                                        <p:tav tm="100000">
                                          <p:val>
                                            <p:strVal val="ppt_y"/>
                                          </p:val>
                                        </p:tav>
                                      </p:tavLst>
                                    </p:anim>
                                    <p:set>
                                      <p:cBhvr>
                                        <p:cTn id="58" dur="1" fill="hold">
                                          <p:stCondLst>
                                            <p:cond delay="499"/>
                                          </p:stCondLst>
                                        </p:cTn>
                                        <p:tgtEl>
                                          <p:spTgt spid="37"/>
                                        </p:tgtEl>
                                        <p:attrNameLst>
                                          <p:attrName>style.visibility</p:attrName>
                                        </p:attrNameLst>
                                      </p:cBhvr>
                                      <p:to>
                                        <p:strVal val="hidden"/>
                                      </p:to>
                                    </p:set>
                                  </p:childTnLst>
                                </p:cTn>
                              </p:par>
                              <p:par>
                                <p:cTn id="59" presetID="2" presetClass="exit" presetSubtype="8" accel="100000" fill="hold" nodeType="withEffect">
                                  <p:stCondLst>
                                    <p:cond delay="5500"/>
                                  </p:stCondLst>
                                  <p:childTnLst>
                                    <p:anim calcmode="lin" valueType="num">
                                      <p:cBhvr additive="base">
                                        <p:cTn id="60" dur="500"/>
                                        <p:tgtEl>
                                          <p:spTgt spid="28"/>
                                        </p:tgtEl>
                                        <p:attrNameLst>
                                          <p:attrName>ppt_x</p:attrName>
                                        </p:attrNameLst>
                                      </p:cBhvr>
                                      <p:tavLst>
                                        <p:tav tm="0">
                                          <p:val>
                                            <p:strVal val="ppt_x"/>
                                          </p:val>
                                        </p:tav>
                                        <p:tav tm="100000">
                                          <p:val>
                                            <p:strVal val="0-ppt_w/2"/>
                                          </p:val>
                                        </p:tav>
                                      </p:tavLst>
                                    </p:anim>
                                    <p:anim calcmode="lin" valueType="num">
                                      <p:cBhvr additive="base">
                                        <p:cTn id="61" dur="500"/>
                                        <p:tgtEl>
                                          <p:spTgt spid="28"/>
                                        </p:tgtEl>
                                        <p:attrNameLst>
                                          <p:attrName>ppt_y</p:attrName>
                                        </p:attrNameLst>
                                      </p:cBhvr>
                                      <p:tavLst>
                                        <p:tav tm="0">
                                          <p:val>
                                            <p:strVal val="ppt_y"/>
                                          </p:val>
                                        </p:tav>
                                        <p:tav tm="100000">
                                          <p:val>
                                            <p:strVal val="ppt_y"/>
                                          </p:val>
                                        </p:tav>
                                      </p:tavLst>
                                    </p:anim>
                                    <p:set>
                                      <p:cBhvr>
                                        <p:cTn id="62" dur="1" fill="hold">
                                          <p:stCondLst>
                                            <p:cond delay="499"/>
                                          </p:stCondLst>
                                        </p:cTn>
                                        <p:tgtEl>
                                          <p:spTgt spid="28"/>
                                        </p:tgtEl>
                                        <p:attrNameLst>
                                          <p:attrName>style.visibility</p:attrName>
                                        </p:attrNameLst>
                                      </p:cBhvr>
                                      <p:to>
                                        <p:strVal val="hidden"/>
                                      </p:to>
                                    </p:set>
                                  </p:childTnLst>
                                </p:cTn>
                              </p:par>
                              <p:par>
                                <p:cTn id="63" presetID="2" presetClass="exit" presetSubtype="8" accel="100000" fill="hold" nodeType="withEffect">
                                  <p:stCondLst>
                                    <p:cond delay="5750"/>
                                  </p:stCondLst>
                                  <p:childTnLst>
                                    <p:anim calcmode="lin" valueType="num">
                                      <p:cBhvr additive="base">
                                        <p:cTn id="64" dur="500"/>
                                        <p:tgtEl>
                                          <p:spTgt spid="27"/>
                                        </p:tgtEl>
                                        <p:attrNameLst>
                                          <p:attrName>ppt_x</p:attrName>
                                        </p:attrNameLst>
                                      </p:cBhvr>
                                      <p:tavLst>
                                        <p:tav tm="0">
                                          <p:val>
                                            <p:strVal val="ppt_x"/>
                                          </p:val>
                                        </p:tav>
                                        <p:tav tm="100000">
                                          <p:val>
                                            <p:strVal val="0-ppt_w/2"/>
                                          </p:val>
                                        </p:tav>
                                      </p:tavLst>
                                    </p:anim>
                                    <p:anim calcmode="lin" valueType="num">
                                      <p:cBhvr additive="base">
                                        <p:cTn id="65" dur="500"/>
                                        <p:tgtEl>
                                          <p:spTgt spid="27"/>
                                        </p:tgtEl>
                                        <p:attrNameLst>
                                          <p:attrName>ppt_y</p:attrName>
                                        </p:attrNameLst>
                                      </p:cBhvr>
                                      <p:tavLst>
                                        <p:tav tm="0">
                                          <p:val>
                                            <p:strVal val="ppt_y"/>
                                          </p:val>
                                        </p:tav>
                                        <p:tav tm="100000">
                                          <p:val>
                                            <p:strVal val="ppt_y"/>
                                          </p:val>
                                        </p:tav>
                                      </p:tavLst>
                                    </p:anim>
                                    <p:set>
                                      <p:cBhvr>
                                        <p:cTn id="66" dur="1" fill="hold">
                                          <p:stCondLst>
                                            <p:cond delay="499"/>
                                          </p:stCondLst>
                                        </p:cTn>
                                        <p:tgtEl>
                                          <p:spTgt spid="27"/>
                                        </p:tgtEl>
                                        <p:attrNameLst>
                                          <p:attrName>style.visibility</p:attrName>
                                        </p:attrNameLst>
                                      </p:cBhvr>
                                      <p:to>
                                        <p:strVal val="hidden"/>
                                      </p:to>
                                    </p:set>
                                  </p:childTnLst>
                                </p:cTn>
                              </p:par>
                              <p:par>
                                <p:cTn id="67" presetID="2" presetClass="exit" presetSubtype="8" accel="100000" fill="hold" grpId="1" nodeType="withEffect">
                                  <p:stCondLst>
                                    <p:cond delay="5000"/>
                                  </p:stCondLst>
                                  <p:iterate type="wd">
                                    <p:tmPct val="30000"/>
                                  </p:iterate>
                                  <p:childTnLst>
                                    <p:anim calcmode="lin" valueType="num">
                                      <p:cBhvr additive="base">
                                        <p:cTn id="68" dur="500"/>
                                        <p:tgtEl>
                                          <p:spTgt spid="17"/>
                                        </p:tgtEl>
                                        <p:attrNameLst>
                                          <p:attrName>ppt_x</p:attrName>
                                        </p:attrNameLst>
                                      </p:cBhvr>
                                      <p:tavLst>
                                        <p:tav tm="0">
                                          <p:val>
                                            <p:strVal val="ppt_x"/>
                                          </p:val>
                                        </p:tav>
                                        <p:tav tm="100000">
                                          <p:val>
                                            <p:strVal val="0-ppt_w/2"/>
                                          </p:val>
                                        </p:tav>
                                      </p:tavLst>
                                    </p:anim>
                                    <p:anim calcmode="lin" valueType="num">
                                      <p:cBhvr additive="base">
                                        <p:cTn id="69" dur="500"/>
                                        <p:tgtEl>
                                          <p:spTgt spid="17"/>
                                        </p:tgtEl>
                                        <p:attrNameLst>
                                          <p:attrName>ppt_y</p:attrName>
                                        </p:attrNameLst>
                                      </p:cBhvr>
                                      <p:tavLst>
                                        <p:tav tm="0">
                                          <p:val>
                                            <p:strVal val="ppt_y"/>
                                          </p:val>
                                        </p:tav>
                                        <p:tav tm="100000">
                                          <p:val>
                                            <p:strVal val="ppt_y"/>
                                          </p:val>
                                        </p:tav>
                                      </p:tavLst>
                                    </p:anim>
                                    <p:set>
                                      <p:cBhvr>
                                        <p:cTn id="7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7" grpId="0"/>
      <p:bldP spid="17"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9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A1EB46E3-286F-4044-87D4-5355582E4F4A}"/>
              </a:ext>
            </a:extLst>
          </p:cNvPr>
          <p:cNvGrpSpPr/>
          <p:nvPr/>
        </p:nvGrpSpPr>
        <p:grpSpPr>
          <a:xfrm>
            <a:off x="2113440" y="11871655"/>
            <a:ext cx="20295727" cy="2906254"/>
            <a:chOff x="6062855" y="1262449"/>
            <a:chExt cx="2926100" cy="380913"/>
          </a:xfrm>
        </p:grpSpPr>
        <p:sp>
          <p:nvSpPr>
            <p:cNvPr id="19" name="Multiplication Sign 18">
              <a:extLst>
                <a:ext uri="{FF2B5EF4-FFF2-40B4-BE49-F238E27FC236}">
                  <a16:creationId xmlns:a16="http://schemas.microsoft.com/office/drawing/2014/main" id="{BE879A49-B743-412A-9F66-504BF76555D7}"/>
                </a:ext>
              </a:extLst>
            </p:cNvPr>
            <p:cNvSpPr/>
            <p:nvPr/>
          </p:nvSpPr>
          <p:spPr>
            <a:xfrm>
              <a:off x="606285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0" name="Multiplication Sign 19">
              <a:extLst>
                <a:ext uri="{FF2B5EF4-FFF2-40B4-BE49-F238E27FC236}">
                  <a16:creationId xmlns:a16="http://schemas.microsoft.com/office/drawing/2014/main" id="{9204E4E7-AD2F-4114-A993-029A39028DCE}"/>
                </a:ext>
              </a:extLst>
            </p:cNvPr>
            <p:cNvSpPr/>
            <p:nvPr/>
          </p:nvSpPr>
          <p:spPr>
            <a:xfrm>
              <a:off x="643140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1" name="Multiplication Sign 20">
              <a:extLst>
                <a:ext uri="{FF2B5EF4-FFF2-40B4-BE49-F238E27FC236}">
                  <a16:creationId xmlns:a16="http://schemas.microsoft.com/office/drawing/2014/main" id="{97F8130B-988F-498C-BAD3-A2D76597C3DE}"/>
                </a:ext>
              </a:extLst>
            </p:cNvPr>
            <p:cNvSpPr/>
            <p:nvPr/>
          </p:nvSpPr>
          <p:spPr>
            <a:xfrm>
              <a:off x="679994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2" name="Multiplication Sign 21">
              <a:extLst>
                <a:ext uri="{FF2B5EF4-FFF2-40B4-BE49-F238E27FC236}">
                  <a16:creationId xmlns:a16="http://schemas.microsoft.com/office/drawing/2014/main" id="{77E9BF24-E01C-4BCB-9346-6265FEF7C861}"/>
                </a:ext>
              </a:extLst>
            </p:cNvPr>
            <p:cNvSpPr/>
            <p:nvPr/>
          </p:nvSpPr>
          <p:spPr>
            <a:xfrm>
              <a:off x="716849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3" name="Multiplication Sign 22">
              <a:extLst>
                <a:ext uri="{FF2B5EF4-FFF2-40B4-BE49-F238E27FC236}">
                  <a16:creationId xmlns:a16="http://schemas.microsoft.com/office/drawing/2014/main" id="{2ECD5C67-571D-4022-9349-7AFD3B720740}"/>
                </a:ext>
              </a:extLst>
            </p:cNvPr>
            <p:cNvSpPr/>
            <p:nvPr/>
          </p:nvSpPr>
          <p:spPr>
            <a:xfrm>
              <a:off x="753703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4" name="Multiplication Sign 23">
              <a:extLst>
                <a:ext uri="{FF2B5EF4-FFF2-40B4-BE49-F238E27FC236}">
                  <a16:creationId xmlns:a16="http://schemas.microsoft.com/office/drawing/2014/main" id="{50B1F92C-A309-440B-BD63-BB4CEACFB23A}"/>
                </a:ext>
              </a:extLst>
            </p:cNvPr>
            <p:cNvSpPr/>
            <p:nvPr/>
          </p:nvSpPr>
          <p:spPr>
            <a:xfrm>
              <a:off x="790558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5" name="Multiplication Sign 24">
              <a:extLst>
                <a:ext uri="{FF2B5EF4-FFF2-40B4-BE49-F238E27FC236}">
                  <a16:creationId xmlns:a16="http://schemas.microsoft.com/office/drawing/2014/main" id="{7574722C-D73B-4749-8537-E56BDBECD5CF}"/>
                </a:ext>
              </a:extLst>
            </p:cNvPr>
            <p:cNvSpPr/>
            <p:nvPr/>
          </p:nvSpPr>
          <p:spPr>
            <a:xfrm>
              <a:off x="827412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6" name="Multiplication Sign 25">
              <a:extLst>
                <a:ext uri="{FF2B5EF4-FFF2-40B4-BE49-F238E27FC236}">
                  <a16:creationId xmlns:a16="http://schemas.microsoft.com/office/drawing/2014/main" id="{B9AFEC54-CD4F-4ACD-9E34-61EE9A1C6DF3}"/>
                </a:ext>
              </a:extLst>
            </p:cNvPr>
            <p:cNvSpPr/>
            <p:nvPr/>
          </p:nvSpPr>
          <p:spPr>
            <a:xfrm>
              <a:off x="864267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grpSp>
      <p:grpSp>
        <p:nvGrpSpPr>
          <p:cNvPr id="28" name="Group 27">
            <a:extLst>
              <a:ext uri="{FF2B5EF4-FFF2-40B4-BE49-F238E27FC236}">
                <a16:creationId xmlns:a16="http://schemas.microsoft.com/office/drawing/2014/main" id="{355FC645-0166-483C-A048-E5955958822B}"/>
              </a:ext>
            </a:extLst>
          </p:cNvPr>
          <p:cNvGrpSpPr/>
          <p:nvPr/>
        </p:nvGrpSpPr>
        <p:grpSpPr>
          <a:xfrm>
            <a:off x="2113440" y="14903196"/>
            <a:ext cx="20295727" cy="2906254"/>
            <a:chOff x="6062855" y="1262449"/>
            <a:chExt cx="2926100" cy="380913"/>
          </a:xfrm>
        </p:grpSpPr>
        <p:sp>
          <p:nvSpPr>
            <p:cNvPr id="29" name="Multiplication Sign 28">
              <a:extLst>
                <a:ext uri="{FF2B5EF4-FFF2-40B4-BE49-F238E27FC236}">
                  <a16:creationId xmlns:a16="http://schemas.microsoft.com/office/drawing/2014/main" id="{238C254F-364E-45D0-958C-0EFB56C91133}"/>
                </a:ext>
              </a:extLst>
            </p:cNvPr>
            <p:cNvSpPr/>
            <p:nvPr/>
          </p:nvSpPr>
          <p:spPr>
            <a:xfrm>
              <a:off x="606285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0" name="Multiplication Sign 29">
              <a:extLst>
                <a:ext uri="{FF2B5EF4-FFF2-40B4-BE49-F238E27FC236}">
                  <a16:creationId xmlns:a16="http://schemas.microsoft.com/office/drawing/2014/main" id="{08A5BA52-AC9C-47CA-8925-C4F43CFDD2FD}"/>
                </a:ext>
              </a:extLst>
            </p:cNvPr>
            <p:cNvSpPr/>
            <p:nvPr/>
          </p:nvSpPr>
          <p:spPr>
            <a:xfrm>
              <a:off x="643140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1" name="Multiplication Sign 30">
              <a:extLst>
                <a:ext uri="{FF2B5EF4-FFF2-40B4-BE49-F238E27FC236}">
                  <a16:creationId xmlns:a16="http://schemas.microsoft.com/office/drawing/2014/main" id="{9DE5A4B6-EEB3-4289-9740-D96FDFC035CE}"/>
                </a:ext>
              </a:extLst>
            </p:cNvPr>
            <p:cNvSpPr/>
            <p:nvPr/>
          </p:nvSpPr>
          <p:spPr>
            <a:xfrm>
              <a:off x="679994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2" name="Multiplication Sign 31">
              <a:extLst>
                <a:ext uri="{FF2B5EF4-FFF2-40B4-BE49-F238E27FC236}">
                  <a16:creationId xmlns:a16="http://schemas.microsoft.com/office/drawing/2014/main" id="{6BBDC120-F009-4160-9648-EB30B21E8BBF}"/>
                </a:ext>
              </a:extLst>
            </p:cNvPr>
            <p:cNvSpPr/>
            <p:nvPr/>
          </p:nvSpPr>
          <p:spPr>
            <a:xfrm>
              <a:off x="716849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3" name="Multiplication Sign 32">
              <a:extLst>
                <a:ext uri="{FF2B5EF4-FFF2-40B4-BE49-F238E27FC236}">
                  <a16:creationId xmlns:a16="http://schemas.microsoft.com/office/drawing/2014/main" id="{CFBC173F-9CF4-48AA-8AD1-5CC3C2997980}"/>
                </a:ext>
              </a:extLst>
            </p:cNvPr>
            <p:cNvSpPr/>
            <p:nvPr/>
          </p:nvSpPr>
          <p:spPr>
            <a:xfrm>
              <a:off x="753703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4" name="Multiplication Sign 33">
              <a:extLst>
                <a:ext uri="{FF2B5EF4-FFF2-40B4-BE49-F238E27FC236}">
                  <a16:creationId xmlns:a16="http://schemas.microsoft.com/office/drawing/2014/main" id="{1B6DB007-4726-44FB-9514-E3E141BBBB56}"/>
                </a:ext>
              </a:extLst>
            </p:cNvPr>
            <p:cNvSpPr/>
            <p:nvPr/>
          </p:nvSpPr>
          <p:spPr>
            <a:xfrm>
              <a:off x="790558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5" name="Multiplication Sign 34">
              <a:extLst>
                <a:ext uri="{FF2B5EF4-FFF2-40B4-BE49-F238E27FC236}">
                  <a16:creationId xmlns:a16="http://schemas.microsoft.com/office/drawing/2014/main" id="{FB8B317F-C597-4D89-BF17-D4331DCAC6D9}"/>
                </a:ext>
              </a:extLst>
            </p:cNvPr>
            <p:cNvSpPr/>
            <p:nvPr/>
          </p:nvSpPr>
          <p:spPr>
            <a:xfrm>
              <a:off x="827412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6" name="Multiplication Sign 35">
              <a:extLst>
                <a:ext uri="{FF2B5EF4-FFF2-40B4-BE49-F238E27FC236}">
                  <a16:creationId xmlns:a16="http://schemas.microsoft.com/office/drawing/2014/main" id="{5264CBE3-A9C0-4550-9297-98F3D0BF8EED}"/>
                </a:ext>
              </a:extLst>
            </p:cNvPr>
            <p:cNvSpPr/>
            <p:nvPr/>
          </p:nvSpPr>
          <p:spPr>
            <a:xfrm>
              <a:off x="864267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grpSp>
      <p:grpSp>
        <p:nvGrpSpPr>
          <p:cNvPr id="37" name="Group 36">
            <a:extLst>
              <a:ext uri="{FF2B5EF4-FFF2-40B4-BE49-F238E27FC236}">
                <a16:creationId xmlns:a16="http://schemas.microsoft.com/office/drawing/2014/main" id="{D617ACDA-214B-4A89-82BD-568CCDFD8523}"/>
              </a:ext>
            </a:extLst>
          </p:cNvPr>
          <p:cNvGrpSpPr/>
          <p:nvPr/>
        </p:nvGrpSpPr>
        <p:grpSpPr>
          <a:xfrm>
            <a:off x="2113440" y="17799607"/>
            <a:ext cx="20295727" cy="2906254"/>
            <a:chOff x="6062855" y="1262449"/>
            <a:chExt cx="2926100" cy="380913"/>
          </a:xfrm>
        </p:grpSpPr>
        <p:sp>
          <p:nvSpPr>
            <p:cNvPr id="38" name="Multiplication Sign 37">
              <a:extLst>
                <a:ext uri="{FF2B5EF4-FFF2-40B4-BE49-F238E27FC236}">
                  <a16:creationId xmlns:a16="http://schemas.microsoft.com/office/drawing/2014/main" id="{9040109C-24A2-4E63-9413-B70DEC2FD280}"/>
                </a:ext>
              </a:extLst>
            </p:cNvPr>
            <p:cNvSpPr/>
            <p:nvPr/>
          </p:nvSpPr>
          <p:spPr>
            <a:xfrm>
              <a:off x="606285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9" name="Multiplication Sign 38">
              <a:extLst>
                <a:ext uri="{FF2B5EF4-FFF2-40B4-BE49-F238E27FC236}">
                  <a16:creationId xmlns:a16="http://schemas.microsoft.com/office/drawing/2014/main" id="{D2F3FB4A-3CB6-453A-B00E-76AD9AFFD166}"/>
                </a:ext>
              </a:extLst>
            </p:cNvPr>
            <p:cNvSpPr/>
            <p:nvPr/>
          </p:nvSpPr>
          <p:spPr>
            <a:xfrm>
              <a:off x="643140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0" name="Multiplication Sign 39">
              <a:extLst>
                <a:ext uri="{FF2B5EF4-FFF2-40B4-BE49-F238E27FC236}">
                  <a16:creationId xmlns:a16="http://schemas.microsoft.com/office/drawing/2014/main" id="{43A47FD1-061C-41C3-AE1D-092330BA4F93}"/>
                </a:ext>
              </a:extLst>
            </p:cNvPr>
            <p:cNvSpPr/>
            <p:nvPr/>
          </p:nvSpPr>
          <p:spPr>
            <a:xfrm>
              <a:off x="679994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1" name="Multiplication Sign 40">
              <a:extLst>
                <a:ext uri="{FF2B5EF4-FFF2-40B4-BE49-F238E27FC236}">
                  <a16:creationId xmlns:a16="http://schemas.microsoft.com/office/drawing/2014/main" id="{462FD1EE-42DE-4F7C-9415-DBF277EFBF8F}"/>
                </a:ext>
              </a:extLst>
            </p:cNvPr>
            <p:cNvSpPr/>
            <p:nvPr/>
          </p:nvSpPr>
          <p:spPr>
            <a:xfrm>
              <a:off x="716849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2" name="Multiplication Sign 41">
              <a:extLst>
                <a:ext uri="{FF2B5EF4-FFF2-40B4-BE49-F238E27FC236}">
                  <a16:creationId xmlns:a16="http://schemas.microsoft.com/office/drawing/2014/main" id="{77A3A4EE-7A73-4A79-97E2-E0D6EBEE582C}"/>
                </a:ext>
              </a:extLst>
            </p:cNvPr>
            <p:cNvSpPr/>
            <p:nvPr/>
          </p:nvSpPr>
          <p:spPr>
            <a:xfrm>
              <a:off x="753703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3" name="Multiplication Sign 42">
              <a:extLst>
                <a:ext uri="{FF2B5EF4-FFF2-40B4-BE49-F238E27FC236}">
                  <a16:creationId xmlns:a16="http://schemas.microsoft.com/office/drawing/2014/main" id="{CF4CB99F-C88B-4EA2-8057-FA317B36CD0B}"/>
                </a:ext>
              </a:extLst>
            </p:cNvPr>
            <p:cNvSpPr/>
            <p:nvPr/>
          </p:nvSpPr>
          <p:spPr>
            <a:xfrm>
              <a:off x="790558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4" name="Multiplication Sign 43">
              <a:extLst>
                <a:ext uri="{FF2B5EF4-FFF2-40B4-BE49-F238E27FC236}">
                  <a16:creationId xmlns:a16="http://schemas.microsoft.com/office/drawing/2014/main" id="{111D8FE1-4D57-4A0B-9104-DBB8EBFA8236}"/>
                </a:ext>
              </a:extLst>
            </p:cNvPr>
            <p:cNvSpPr/>
            <p:nvPr/>
          </p:nvSpPr>
          <p:spPr>
            <a:xfrm>
              <a:off x="827412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5" name="Multiplication Sign 44">
              <a:extLst>
                <a:ext uri="{FF2B5EF4-FFF2-40B4-BE49-F238E27FC236}">
                  <a16:creationId xmlns:a16="http://schemas.microsoft.com/office/drawing/2014/main" id="{E65B7ABD-6571-4F6D-8EEA-F9D70DE1642B}"/>
                </a:ext>
              </a:extLst>
            </p:cNvPr>
            <p:cNvSpPr/>
            <p:nvPr/>
          </p:nvSpPr>
          <p:spPr>
            <a:xfrm>
              <a:off x="864267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grpSp>
      <p:grpSp>
        <p:nvGrpSpPr>
          <p:cNvPr id="46" name="Group 45">
            <a:extLst>
              <a:ext uri="{FF2B5EF4-FFF2-40B4-BE49-F238E27FC236}">
                <a16:creationId xmlns:a16="http://schemas.microsoft.com/office/drawing/2014/main" id="{D0B74334-05AC-42AF-96EC-38049E1EABBC}"/>
              </a:ext>
            </a:extLst>
          </p:cNvPr>
          <p:cNvGrpSpPr/>
          <p:nvPr/>
        </p:nvGrpSpPr>
        <p:grpSpPr>
          <a:xfrm>
            <a:off x="2113440" y="20696026"/>
            <a:ext cx="20295727" cy="2906254"/>
            <a:chOff x="6062855" y="1262449"/>
            <a:chExt cx="2926100" cy="380913"/>
          </a:xfrm>
        </p:grpSpPr>
        <p:sp>
          <p:nvSpPr>
            <p:cNvPr id="47" name="Multiplication Sign 46">
              <a:extLst>
                <a:ext uri="{FF2B5EF4-FFF2-40B4-BE49-F238E27FC236}">
                  <a16:creationId xmlns:a16="http://schemas.microsoft.com/office/drawing/2014/main" id="{79B9BFB9-445E-4990-8D9E-262C7B71D442}"/>
                </a:ext>
              </a:extLst>
            </p:cNvPr>
            <p:cNvSpPr/>
            <p:nvPr/>
          </p:nvSpPr>
          <p:spPr>
            <a:xfrm>
              <a:off x="606285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8" name="Multiplication Sign 47">
              <a:extLst>
                <a:ext uri="{FF2B5EF4-FFF2-40B4-BE49-F238E27FC236}">
                  <a16:creationId xmlns:a16="http://schemas.microsoft.com/office/drawing/2014/main" id="{DCF86B46-E359-4B6C-B3B8-0055F0FBACD2}"/>
                </a:ext>
              </a:extLst>
            </p:cNvPr>
            <p:cNvSpPr/>
            <p:nvPr/>
          </p:nvSpPr>
          <p:spPr>
            <a:xfrm>
              <a:off x="643140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9" name="Multiplication Sign 48">
              <a:extLst>
                <a:ext uri="{FF2B5EF4-FFF2-40B4-BE49-F238E27FC236}">
                  <a16:creationId xmlns:a16="http://schemas.microsoft.com/office/drawing/2014/main" id="{2845BF0B-A702-47DE-AC50-21AAD24347BD}"/>
                </a:ext>
              </a:extLst>
            </p:cNvPr>
            <p:cNvSpPr/>
            <p:nvPr/>
          </p:nvSpPr>
          <p:spPr>
            <a:xfrm>
              <a:off x="679994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0" name="Multiplication Sign 49">
              <a:extLst>
                <a:ext uri="{FF2B5EF4-FFF2-40B4-BE49-F238E27FC236}">
                  <a16:creationId xmlns:a16="http://schemas.microsoft.com/office/drawing/2014/main" id="{002DCC11-45D4-49C1-A025-230EFAD87603}"/>
                </a:ext>
              </a:extLst>
            </p:cNvPr>
            <p:cNvSpPr/>
            <p:nvPr/>
          </p:nvSpPr>
          <p:spPr>
            <a:xfrm>
              <a:off x="716849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1" name="Multiplication Sign 50">
              <a:extLst>
                <a:ext uri="{FF2B5EF4-FFF2-40B4-BE49-F238E27FC236}">
                  <a16:creationId xmlns:a16="http://schemas.microsoft.com/office/drawing/2014/main" id="{AAA1A7B7-4632-47F3-BDE8-DEE51933BA2E}"/>
                </a:ext>
              </a:extLst>
            </p:cNvPr>
            <p:cNvSpPr/>
            <p:nvPr/>
          </p:nvSpPr>
          <p:spPr>
            <a:xfrm>
              <a:off x="753703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2" name="Multiplication Sign 51">
              <a:extLst>
                <a:ext uri="{FF2B5EF4-FFF2-40B4-BE49-F238E27FC236}">
                  <a16:creationId xmlns:a16="http://schemas.microsoft.com/office/drawing/2014/main" id="{34B0A5F5-4320-44B5-BFBB-97A4E1E4D189}"/>
                </a:ext>
              </a:extLst>
            </p:cNvPr>
            <p:cNvSpPr/>
            <p:nvPr/>
          </p:nvSpPr>
          <p:spPr>
            <a:xfrm>
              <a:off x="790558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3" name="Multiplication Sign 52">
              <a:extLst>
                <a:ext uri="{FF2B5EF4-FFF2-40B4-BE49-F238E27FC236}">
                  <a16:creationId xmlns:a16="http://schemas.microsoft.com/office/drawing/2014/main" id="{5FCB1101-AEFA-40F2-B0F2-C63C0031EACD}"/>
                </a:ext>
              </a:extLst>
            </p:cNvPr>
            <p:cNvSpPr/>
            <p:nvPr/>
          </p:nvSpPr>
          <p:spPr>
            <a:xfrm>
              <a:off x="827412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4" name="Multiplication Sign 53">
              <a:extLst>
                <a:ext uri="{FF2B5EF4-FFF2-40B4-BE49-F238E27FC236}">
                  <a16:creationId xmlns:a16="http://schemas.microsoft.com/office/drawing/2014/main" id="{6B16AC31-691B-485C-94F0-410E0388B30C}"/>
                </a:ext>
              </a:extLst>
            </p:cNvPr>
            <p:cNvSpPr/>
            <p:nvPr/>
          </p:nvSpPr>
          <p:spPr>
            <a:xfrm>
              <a:off x="864267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grpSp>
      <p:grpSp>
        <p:nvGrpSpPr>
          <p:cNvPr id="55" name="Group 54">
            <a:extLst>
              <a:ext uri="{FF2B5EF4-FFF2-40B4-BE49-F238E27FC236}">
                <a16:creationId xmlns:a16="http://schemas.microsoft.com/office/drawing/2014/main" id="{2810DB85-27F2-4371-8A1C-EA464FD67AEA}"/>
              </a:ext>
            </a:extLst>
          </p:cNvPr>
          <p:cNvGrpSpPr/>
          <p:nvPr/>
        </p:nvGrpSpPr>
        <p:grpSpPr>
          <a:xfrm>
            <a:off x="2113440" y="23602272"/>
            <a:ext cx="20295727" cy="2906254"/>
            <a:chOff x="6062855" y="1262449"/>
            <a:chExt cx="2926100" cy="380913"/>
          </a:xfrm>
        </p:grpSpPr>
        <p:sp>
          <p:nvSpPr>
            <p:cNvPr id="56" name="Multiplication Sign 55">
              <a:extLst>
                <a:ext uri="{FF2B5EF4-FFF2-40B4-BE49-F238E27FC236}">
                  <a16:creationId xmlns:a16="http://schemas.microsoft.com/office/drawing/2014/main" id="{98A7E5DC-E5FC-4E18-8E22-0544A15F47AD}"/>
                </a:ext>
              </a:extLst>
            </p:cNvPr>
            <p:cNvSpPr/>
            <p:nvPr/>
          </p:nvSpPr>
          <p:spPr>
            <a:xfrm>
              <a:off x="606285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7" name="Multiplication Sign 56">
              <a:extLst>
                <a:ext uri="{FF2B5EF4-FFF2-40B4-BE49-F238E27FC236}">
                  <a16:creationId xmlns:a16="http://schemas.microsoft.com/office/drawing/2014/main" id="{FD610DD7-0048-40D0-A5BB-B771E2D457F9}"/>
                </a:ext>
              </a:extLst>
            </p:cNvPr>
            <p:cNvSpPr/>
            <p:nvPr/>
          </p:nvSpPr>
          <p:spPr>
            <a:xfrm>
              <a:off x="643140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8" name="Multiplication Sign 57">
              <a:extLst>
                <a:ext uri="{FF2B5EF4-FFF2-40B4-BE49-F238E27FC236}">
                  <a16:creationId xmlns:a16="http://schemas.microsoft.com/office/drawing/2014/main" id="{58EDC653-396E-4E65-8F2D-7D48EDE917B3}"/>
                </a:ext>
              </a:extLst>
            </p:cNvPr>
            <p:cNvSpPr/>
            <p:nvPr/>
          </p:nvSpPr>
          <p:spPr>
            <a:xfrm>
              <a:off x="679994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9" name="Multiplication Sign 58">
              <a:extLst>
                <a:ext uri="{FF2B5EF4-FFF2-40B4-BE49-F238E27FC236}">
                  <a16:creationId xmlns:a16="http://schemas.microsoft.com/office/drawing/2014/main" id="{79A79CE8-5D6E-4C39-9882-5660F5C0A815}"/>
                </a:ext>
              </a:extLst>
            </p:cNvPr>
            <p:cNvSpPr/>
            <p:nvPr/>
          </p:nvSpPr>
          <p:spPr>
            <a:xfrm>
              <a:off x="716849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60" name="Multiplication Sign 59">
              <a:extLst>
                <a:ext uri="{FF2B5EF4-FFF2-40B4-BE49-F238E27FC236}">
                  <a16:creationId xmlns:a16="http://schemas.microsoft.com/office/drawing/2014/main" id="{2D44EBDC-C298-42B6-A368-6CB7C5BEC404}"/>
                </a:ext>
              </a:extLst>
            </p:cNvPr>
            <p:cNvSpPr/>
            <p:nvPr/>
          </p:nvSpPr>
          <p:spPr>
            <a:xfrm>
              <a:off x="753703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61" name="Multiplication Sign 60">
              <a:extLst>
                <a:ext uri="{FF2B5EF4-FFF2-40B4-BE49-F238E27FC236}">
                  <a16:creationId xmlns:a16="http://schemas.microsoft.com/office/drawing/2014/main" id="{3178E9D2-6E45-4C82-B3D7-E6425296B583}"/>
                </a:ext>
              </a:extLst>
            </p:cNvPr>
            <p:cNvSpPr/>
            <p:nvPr/>
          </p:nvSpPr>
          <p:spPr>
            <a:xfrm>
              <a:off x="790558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62" name="Multiplication Sign 61">
              <a:extLst>
                <a:ext uri="{FF2B5EF4-FFF2-40B4-BE49-F238E27FC236}">
                  <a16:creationId xmlns:a16="http://schemas.microsoft.com/office/drawing/2014/main" id="{B63266A9-7056-49E6-AFA0-07FBDBF88511}"/>
                </a:ext>
              </a:extLst>
            </p:cNvPr>
            <p:cNvSpPr/>
            <p:nvPr/>
          </p:nvSpPr>
          <p:spPr>
            <a:xfrm>
              <a:off x="827412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63" name="Multiplication Sign 62">
              <a:extLst>
                <a:ext uri="{FF2B5EF4-FFF2-40B4-BE49-F238E27FC236}">
                  <a16:creationId xmlns:a16="http://schemas.microsoft.com/office/drawing/2014/main" id="{19E27470-DCCA-49FD-941E-199F48B0E100}"/>
                </a:ext>
              </a:extLst>
            </p:cNvPr>
            <p:cNvSpPr/>
            <p:nvPr/>
          </p:nvSpPr>
          <p:spPr>
            <a:xfrm>
              <a:off x="864267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grpSp>
      <p:grpSp>
        <p:nvGrpSpPr>
          <p:cNvPr id="3" name="Group 2">
            <a:extLst>
              <a:ext uri="{FF2B5EF4-FFF2-40B4-BE49-F238E27FC236}">
                <a16:creationId xmlns:a16="http://schemas.microsoft.com/office/drawing/2014/main" id="{06B968F2-F640-4BAB-8F20-C34971D9DD58}"/>
              </a:ext>
            </a:extLst>
          </p:cNvPr>
          <p:cNvGrpSpPr/>
          <p:nvPr/>
        </p:nvGrpSpPr>
        <p:grpSpPr>
          <a:xfrm>
            <a:off x="28609031" y="10751711"/>
            <a:ext cx="10827875" cy="5146142"/>
            <a:chOff x="28609031" y="10751711"/>
            <a:chExt cx="10827875" cy="5146142"/>
          </a:xfrm>
        </p:grpSpPr>
        <p:sp>
          <p:nvSpPr>
            <p:cNvPr id="4" name="Rectangle 3">
              <a:extLst>
                <a:ext uri="{FF2B5EF4-FFF2-40B4-BE49-F238E27FC236}">
                  <a16:creationId xmlns:a16="http://schemas.microsoft.com/office/drawing/2014/main" id="{43B5F8D9-41B9-4DA9-BEAF-90B883957F1C}"/>
                </a:ext>
              </a:extLst>
            </p:cNvPr>
            <p:cNvSpPr/>
            <p:nvPr/>
          </p:nvSpPr>
          <p:spPr>
            <a:xfrm>
              <a:off x="28609031" y="10751711"/>
              <a:ext cx="10827875" cy="5146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8" name="TextBox 7">
              <a:extLst>
                <a:ext uri="{FF2B5EF4-FFF2-40B4-BE49-F238E27FC236}">
                  <a16:creationId xmlns:a16="http://schemas.microsoft.com/office/drawing/2014/main" id="{B58CF9C7-B0F5-44BB-8AAC-4152448135C0}"/>
                </a:ext>
              </a:extLst>
            </p:cNvPr>
            <p:cNvSpPr txBox="1"/>
            <p:nvPr/>
          </p:nvSpPr>
          <p:spPr>
            <a:xfrm>
              <a:off x="28609031" y="10804089"/>
              <a:ext cx="10827873" cy="4745273"/>
            </a:xfrm>
            <a:prstGeom prst="rect">
              <a:avLst/>
            </a:prstGeom>
            <a:noFill/>
            <a:ln>
              <a:noFill/>
            </a:ln>
          </p:spPr>
          <p:txBody>
            <a:bodyPr wrap="square" rtlCol="0">
              <a:spAutoFit/>
            </a:bodyPr>
            <a:lstStyle/>
            <a:p>
              <a:pPr algn="ctr"/>
              <a:r>
                <a:rPr lang="en-US" sz="21000" spc="-1260" dirty="0">
                  <a:solidFill>
                    <a:srgbClr val="FF0000"/>
                  </a:solidFill>
                  <a:latin typeface="Bahnschrift SemiBold" panose="020B0502040204020203" pitchFamily="34" charset="0"/>
                </a:rPr>
                <a:t>$</a:t>
              </a:r>
              <a:r>
                <a:rPr lang="en-US" sz="30236" spc="-1260" dirty="0">
                  <a:solidFill>
                    <a:srgbClr val="FF0000"/>
                  </a:solidFill>
                  <a:latin typeface="Bahnschrift SemiBold" panose="020B0502040204020203" pitchFamily="34" charset="0"/>
                </a:rPr>
                <a:t>20.</a:t>
              </a:r>
              <a:r>
                <a:rPr lang="en-US" sz="20160" spc="-1260" dirty="0">
                  <a:solidFill>
                    <a:srgbClr val="FF0000"/>
                  </a:solidFill>
                  <a:latin typeface="Bahnschrift SemiBold" panose="020B0502040204020203" pitchFamily="34" charset="0"/>
                </a:rPr>
                <a:t>00</a:t>
              </a:r>
              <a:endParaRPr lang="en-US" sz="30236" spc="-1260" dirty="0">
                <a:solidFill>
                  <a:srgbClr val="FF0000"/>
                </a:solidFill>
                <a:latin typeface="Bahnschrift SemiBold" panose="020B0502040204020203" pitchFamily="34" charset="0"/>
              </a:endParaRPr>
            </a:p>
          </p:txBody>
        </p:sp>
      </p:grpSp>
      <p:grpSp>
        <p:nvGrpSpPr>
          <p:cNvPr id="2" name="Group 1">
            <a:extLst>
              <a:ext uri="{FF2B5EF4-FFF2-40B4-BE49-F238E27FC236}">
                <a16:creationId xmlns:a16="http://schemas.microsoft.com/office/drawing/2014/main" id="{BA80BDD2-BD99-4EBB-B897-157ECDF02686}"/>
              </a:ext>
            </a:extLst>
          </p:cNvPr>
          <p:cNvGrpSpPr/>
          <p:nvPr/>
        </p:nvGrpSpPr>
        <p:grpSpPr>
          <a:xfrm>
            <a:off x="39436906" y="10751711"/>
            <a:ext cx="6347303" cy="5146142"/>
            <a:chOff x="39436906" y="10751711"/>
            <a:chExt cx="6347303" cy="5146142"/>
          </a:xfrm>
        </p:grpSpPr>
        <p:sp>
          <p:nvSpPr>
            <p:cNvPr id="6" name="Rectangle 5">
              <a:extLst>
                <a:ext uri="{FF2B5EF4-FFF2-40B4-BE49-F238E27FC236}">
                  <a16:creationId xmlns:a16="http://schemas.microsoft.com/office/drawing/2014/main" id="{9347E793-894F-40A5-A17C-EE30371909A1}"/>
                </a:ext>
              </a:extLst>
            </p:cNvPr>
            <p:cNvSpPr/>
            <p:nvPr/>
          </p:nvSpPr>
          <p:spPr>
            <a:xfrm>
              <a:off x="39436906" y="10751711"/>
              <a:ext cx="6347299" cy="51461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11" name="TextBox 10">
              <a:extLst>
                <a:ext uri="{FF2B5EF4-FFF2-40B4-BE49-F238E27FC236}">
                  <a16:creationId xmlns:a16="http://schemas.microsoft.com/office/drawing/2014/main" id="{65A56909-7EBC-4953-B0CC-F9D7A7755420}"/>
                </a:ext>
              </a:extLst>
            </p:cNvPr>
            <p:cNvSpPr txBox="1"/>
            <p:nvPr/>
          </p:nvSpPr>
          <p:spPr>
            <a:xfrm>
              <a:off x="39436908" y="11579682"/>
              <a:ext cx="6347301" cy="3194721"/>
            </a:xfrm>
            <a:prstGeom prst="rect">
              <a:avLst/>
            </a:prstGeom>
            <a:noFill/>
          </p:spPr>
          <p:txBody>
            <a:bodyPr wrap="square" rtlCol="0">
              <a:spAutoFit/>
            </a:bodyPr>
            <a:lstStyle/>
            <a:p>
              <a:pPr algn="ctr"/>
              <a:r>
                <a:rPr lang="en-US" sz="20160" spc="-1260" dirty="0">
                  <a:solidFill>
                    <a:srgbClr val="494949"/>
                  </a:solidFill>
                  <a:latin typeface="Bahnschrift SemiBold" panose="020B0502040204020203" pitchFamily="34" charset="0"/>
                </a:rPr>
                <a:t>-20%</a:t>
              </a:r>
            </a:p>
          </p:txBody>
        </p:sp>
      </p:grpSp>
      <p:pic>
        <p:nvPicPr>
          <p:cNvPr id="13" name="Picture 12">
            <a:extLst>
              <a:ext uri="{FF2B5EF4-FFF2-40B4-BE49-F238E27FC236}">
                <a16:creationId xmlns:a16="http://schemas.microsoft.com/office/drawing/2014/main" id="{3E6A278B-48E2-414D-8C01-454A6CADF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949" y="9750152"/>
            <a:ext cx="16860859" cy="13212340"/>
          </a:xfrm>
          <a:prstGeom prst="rect">
            <a:avLst/>
          </a:prstGeom>
          <a:effectLst>
            <a:outerShdw blurRad="330200" dist="38100" dir="5400000" sx="104000" sy="104000" algn="t" rotWithShape="0">
              <a:prstClr val="black">
                <a:alpha val="40000"/>
              </a:prstClr>
            </a:outerShdw>
          </a:effectLst>
        </p:spPr>
      </p:pic>
      <p:sp>
        <p:nvSpPr>
          <p:cNvPr id="15" name="TextBox 14">
            <a:extLst>
              <a:ext uri="{FF2B5EF4-FFF2-40B4-BE49-F238E27FC236}">
                <a16:creationId xmlns:a16="http://schemas.microsoft.com/office/drawing/2014/main" id="{8D67B28E-E27E-4A08-92A5-0A4008C8B446}"/>
              </a:ext>
            </a:extLst>
          </p:cNvPr>
          <p:cNvSpPr txBox="1"/>
          <p:nvPr/>
        </p:nvSpPr>
        <p:spPr>
          <a:xfrm>
            <a:off x="28601379" y="16621064"/>
            <a:ext cx="17011504" cy="1178271"/>
          </a:xfrm>
          <a:prstGeom prst="rect">
            <a:avLst/>
          </a:prstGeom>
          <a:noFill/>
        </p:spPr>
        <p:txBody>
          <a:bodyPr wrap="square" rtlCol="0">
            <a:spAutoFit/>
          </a:bodyPr>
          <a:lstStyle/>
          <a:p>
            <a:pPr>
              <a:lnSpc>
                <a:spcPts val="4200"/>
              </a:lnSpc>
            </a:pPr>
            <a:r>
              <a:rPr lang="en-US" sz="5040" i="1" dirty="0">
                <a:solidFill>
                  <a:schemeClr val="bg1"/>
                </a:solidFill>
                <a:latin typeface="Century Gothic" panose="020B0502020202020204" pitchFamily="34" charset="0"/>
              </a:rPr>
              <a:t>Optical Mouse for your computer. Ideal for Gaming. Fast reaction times.</a:t>
            </a:r>
          </a:p>
        </p:txBody>
      </p:sp>
      <p:sp>
        <p:nvSpPr>
          <p:cNvPr id="17" name="TextBox 16">
            <a:extLst>
              <a:ext uri="{FF2B5EF4-FFF2-40B4-BE49-F238E27FC236}">
                <a16:creationId xmlns:a16="http://schemas.microsoft.com/office/drawing/2014/main" id="{AB8D4C5D-D408-405D-B648-9774E058CC0F}"/>
              </a:ext>
            </a:extLst>
          </p:cNvPr>
          <p:cNvSpPr txBox="1"/>
          <p:nvPr/>
        </p:nvSpPr>
        <p:spPr>
          <a:xfrm>
            <a:off x="2159433" y="2175240"/>
            <a:ext cx="17847866" cy="4433008"/>
          </a:xfrm>
          <a:prstGeom prst="rect">
            <a:avLst/>
          </a:prstGeom>
          <a:noFill/>
        </p:spPr>
        <p:txBody>
          <a:bodyPr wrap="square" rtlCol="0">
            <a:spAutoFit/>
          </a:bodyPr>
          <a:lstStyle/>
          <a:p>
            <a:pPr>
              <a:lnSpc>
                <a:spcPts val="16800"/>
              </a:lnSpc>
            </a:pPr>
            <a:r>
              <a:rPr lang="en-US" sz="20160" i="1" dirty="0">
                <a:solidFill>
                  <a:schemeClr val="bg1"/>
                </a:solidFill>
                <a:latin typeface="Century Gothic" panose="020B0502020202020204" pitchFamily="34" charset="0"/>
              </a:rPr>
              <a:t>Gaming mouse</a:t>
            </a:r>
            <a:endParaRPr lang="en-US" sz="20160" b="1" i="1" dirty="0">
              <a:solidFill>
                <a:schemeClr val="bg1"/>
              </a:solidFill>
              <a:latin typeface="Century Gothic" panose="020B0502020202020204" pitchFamily="34" charset="0"/>
            </a:endParaRPr>
          </a:p>
        </p:txBody>
      </p:sp>
      <p:sp>
        <p:nvSpPr>
          <p:cNvPr id="64" name="TextBox 63">
            <a:extLst>
              <a:ext uri="{FF2B5EF4-FFF2-40B4-BE49-F238E27FC236}">
                <a16:creationId xmlns:a16="http://schemas.microsoft.com/office/drawing/2014/main" id="{0EBA317D-FABD-4C47-B9C2-082C0B70399F}"/>
              </a:ext>
            </a:extLst>
          </p:cNvPr>
          <p:cNvSpPr txBox="1"/>
          <p:nvPr/>
        </p:nvSpPr>
        <p:spPr>
          <a:xfrm rot="16200000">
            <a:off x="42592117" y="13779401"/>
            <a:ext cx="14861423" cy="1244830"/>
          </a:xfrm>
          <a:prstGeom prst="rect">
            <a:avLst/>
          </a:prstGeom>
          <a:noFill/>
        </p:spPr>
        <p:txBody>
          <a:bodyPr wrap="square" rtlCol="0">
            <a:spAutoFit/>
          </a:bodyPr>
          <a:lstStyle/>
          <a:p>
            <a:pPr algn="ctr">
              <a:lnSpc>
                <a:spcPts val="10500"/>
              </a:lnSpc>
            </a:pPr>
            <a:r>
              <a:rPr lang="en-US" sz="5040" i="1" spc="2520" dirty="0">
                <a:solidFill>
                  <a:schemeClr val="bg1"/>
                </a:solidFill>
                <a:latin typeface="Century Gothic" panose="020B0502020202020204" pitchFamily="34" charset="0"/>
              </a:rPr>
              <a:t>www.</a:t>
            </a:r>
            <a:r>
              <a:rPr lang="en-US" sz="5040" b="1" i="1" spc="2520" dirty="0">
                <a:solidFill>
                  <a:schemeClr val="bg1"/>
                </a:solidFill>
                <a:latin typeface="Century Gothic" panose="020B0502020202020204" pitchFamily="34" charset="0"/>
              </a:rPr>
              <a:t>buymenow</a:t>
            </a:r>
            <a:r>
              <a:rPr lang="en-US" sz="5040" i="1" spc="2520" dirty="0">
                <a:solidFill>
                  <a:schemeClr val="bg1"/>
                </a:solidFill>
                <a:latin typeface="Century Gothic" panose="020B0502020202020204" pitchFamily="34" charset="0"/>
              </a:rPr>
              <a:t>.com</a:t>
            </a:r>
          </a:p>
        </p:txBody>
      </p:sp>
    </p:spTree>
    <p:extLst>
      <p:ext uri="{BB962C8B-B14F-4D97-AF65-F5344CB8AC3E}">
        <p14:creationId xmlns:p14="http://schemas.microsoft.com/office/powerpoint/2010/main" val="2876970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593">
        <p159:morph option="byObject"/>
      </p:transition>
    </mc:Choice>
    <mc:Fallback xmlns="">
      <p:transition spd="slow" advTm="65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wd">
                                    <p:tmPct val="3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50" fill="hold"/>
                                        <p:tgtEl>
                                          <p:spTgt spid="15"/>
                                        </p:tgtEl>
                                        <p:attrNameLst>
                                          <p:attrName>ppt_x</p:attrName>
                                        </p:attrNameLst>
                                      </p:cBhvr>
                                      <p:tavLst>
                                        <p:tav tm="0">
                                          <p:val>
                                            <p:strVal val="#ppt_x"/>
                                          </p:val>
                                        </p:tav>
                                        <p:tav tm="100000">
                                          <p:val>
                                            <p:strVal val="#ppt_x"/>
                                          </p:val>
                                        </p:tav>
                                      </p:tavLst>
                                    </p:anim>
                                    <p:anim calcmode="lin" valueType="num">
                                      <p:cBhvr additive="base">
                                        <p:cTn id="20" dur="750" fill="hold"/>
                                        <p:tgtEl>
                                          <p:spTgt spid="15"/>
                                        </p:tgtEl>
                                        <p:attrNameLst>
                                          <p:attrName>ppt_y</p:attrName>
                                        </p:attrNameLst>
                                      </p:cBhvr>
                                      <p:tavLst>
                                        <p:tav tm="0">
                                          <p:val>
                                            <p:strVal val="1+#ppt_h/2"/>
                                          </p:val>
                                        </p:tav>
                                        <p:tav tm="100000">
                                          <p:val>
                                            <p:strVal val="#ppt_y"/>
                                          </p:val>
                                        </p:tav>
                                      </p:tavLst>
                                    </p:anim>
                                  </p:childTnLst>
                                </p:cTn>
                              </p:par>
                              <p:par>
                                <p:cTn id="21" presetID="52"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Scale>
                                      <p:cBhvr>
                                        <p:cTn id="2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3"/>
                                        </p:tgtEl>
                                        <p:attrNameLst>
                                          <p:attrName>ppt_x</p:attrName>
                                          <p:attrName>ppt_y</p:attrName>
                                        </p:attrNameLst>
                                      </p:cBhvr>
                                    </p:animMotion>
                                    <p:animEffect transition="in" filter="fade">
                                      <p:cBhvr>
                                        <p:cTn id="25" dur="1000"/>
                                        <p:tgtEl>
                                          <p:spTgt spid="13"/>
                                        </p:tgtEl>
                                      </p:cBhvr>
                                    </p:animEffect>
                                  </p:childTnLst>
                                </p:cTn>
                              </p:par>
                              <p:par>
                                <p:cTn id="26" presetID="2" presetClass="exit" presetSubtype="1" accel="100000" fill="hold" nodeType="withEffect">
                                  <p:stCondLst>
                                    <p:cond delay="4500"/>
                                  </p:stCondLst>
                                  <p:childTnLst>
                                    <p:anim calcmode="lin" valueType="num">
                                      <p:cBhvr additive="base">
                                        <p:cTn id="27" dur="500"/>
                                        <p:tgtEl>
                                          <p:spTgt spid="3"/>
                                        </p:tgtEl>
                                        <p:attrNameLst>
                                          <p:attrName>ppt_x</p:attrName>
                                        </p:attrNameLst>
                                      </p:cBhvr>
                                      <p:tavLst>
                                        <p:tav tm="0">
                                          <p:val>
                                            <p:strVal val="ppt_x"/>
                                          </p:val>
                                        </p:tav>
                                        <p:tav tm="100000">
                                          <p:val>
                                            <p:strVal val="ppt_x"/>
                                          </p:val>
                                        </p:tav>
                                      </p:tavLst>
                                    </p:anim>
                                    <p:anim calcmode="lin" valueType="num">
                                      <p:cBhvr additive="base">
                                        <p:cTn id="28" dur="500"/>
                                        <p:tgtEl>
                                          <p:spTgt spid="3"/>
                                        </p:tgtEl>
                                        <p:attrNameLst>
                                          <p:attrName>ppt_y</p:attrName>
                                        </p:attrNameLst>
                                      </p:cBhvr>
                                      <p:tavLst>
                                        <p:tav tm="0">
                                          <p:val>
                                            <p:strVal val="ppt_y"/>
                                          </p:val>
                                        </p:tav>
                                        <p:tav tm="100000">
                                          <p:val>
                                            <p:strVal val="0-ppt_h/2"/>
                                          </p:val>
                                        </p:tav>
                                      </p:tavLst>
                                    </p:anim>
                                    <p:set>
                                      <p:cBhvr>
                                        <p:cTn id="29" dur="1" fill="hold">
                                          <p:stCondLst>
                                            <p:cond delay="499"/>
                                          </p:stCondLst>
                                        </p:cTn>
                                        <p:tgtEl>
                                          <p:spTgt spid="3"/>
                                        </p:tgtEl>
                                        <p:attrNameLst>
                                          <p:attrName>style.visibility</p:attrName>
                                        </p:attrNameLst>
                                      </p:cBhvr>
                                      <p:to>
                                        <p:strVal val="hidden"/>
                                      </p:to>
                                    </p:set>
                                  </p:childTnLst>
                                </p:cTn>
                              </p:par>
                              <p:par>
                                <p:cTn id="30" presetID="2" presetClass="exit" presetSubtype="1" accel="100000" fill="hold" nodeType="withEffect">
                                  <p:stCondLst>
                                    <p:cond delay="4750"/>
                                  </p:stCondLst>
                                  <p:childTnLst>
                                    <p:anim calcmode="lin" valueType="num">
                                      <p:cBhvr additive="base">
                                        <p:cTn id="31" dur="500"/>
                                        <p:tgtEl>
                                          <p:spTgt spid="2"/>
                                        </p:tgtEl>
                                        <p:attrNameLst>
                                          <p:attrName>ppt_x</p:attrName>
                                        </p:attrNameLst>
                                      </p:cBhvr>
                                      <p:tavLst>
                                        <p:tav tm="0">
                                          <p:val>
                                            <p:strVal val="ppt_x"/>
                                          </p:val>
                                        </p:tav>
                                        <p:tav tm="100000">
                                          <p:val>
                                            <p:strVal val="ppt_x"/>
                                          </p:val>
                                        </p:tav>
                                      </p:tavLst>
                                    </p:anim>
                                    <p:anim calcmode="lin" valueType="num">
                                      <p:cBhvr additive="base">
                                        <p:cTn id="32" dur="500"/>
                                        <p:tgtEl>
                                          <p:spTgt spid="2"/>
                                        </p:tgtEl>
                                        <p:attrNameLst>
                                          <p:attrName>ppt_y</p:attrName>
                                        </p:attrNameLst>
                                      </p:cBhvr>
                                      <p:tavLst>
                                        <p:tav tm="0">
                                          <p:val>
                                            <p:strVal val="ppt_y"/>
                                          </p:val>
                                        </p:tav>
                                        <p:tav tm="100000">
                                          <p:val>
                                            <p:strVal val="0-ppt_h/2"/>
                                          </p:val>
                                        </p:tav>
                                      </p:tavLst>
                                    </p:anim>
                                    <p:set>
                                      <p:cBhvr>
                                        <p:cTn id="33" dur="1" fill="hold">
                                          <p:stCondLst>
                                            <p:cond delay="499"/>
                                          </p:stCondLst>
                                        </p:cTn>
                                        <p:tgtEl>
                                          <p:spTgt spid="2"/>
                                        </p:tgtEl>
                                        <p:attrNameLst>
                                          <p:attrName>style.visibility</p:attrName>
                                        </p:attrNameLst>
                                      </p:cBhvr>
                                      <p:to>
                                        <p:strVal val="hidden"/>
                                      </p:to>
                                    </p:set>
                                  </p:childTnLst>
                                </p:cTn>
                              </p:par>
                              <p:par>
                                <p:cTn id="34" presetID="2" presetClass="exit" presetSubtype="1" accel="100000" fill="hold" grpId="1" nodeType="withEffect">
                                  <p:stCondLst>
                                    <p:cond delay="5000"/>
                                  </p:stCondLst>
                                  <p:childTnLst>
                                    <p:anim calcmode="lin" valueType="num">
                                      <p:cBhvr additive="base">
                                        <p:cTn id="35" dur="500"/>
                                        <p:tgtEl>
                                          <p:spTgt spid="15"/>
                                        </p:tgtEl>
                                        <p:attrNameLst>
                                          <p:attrName>ppt_x</p:attrName>
                                        </p:attrNameLst>
                                      </p:cBhvr>
                                      <p:tavLst>
                                        <p:tav tm="0">
                                          <p:val>
                                            <p:strVal val="ppt_x"/>
                                          </p:val>
                                        </p:tav>
                                        <p:tav tm="100000">
                                          <p:val>
                                            <p:strVal val="ppt_x"/>
                                          </p:val>
                                        </p:tav>
                                      </p:tavLst>
                                    </p:anim>
                                    <p:anim calcmode="lin" valueType="num">
                                      <p:cBhvr additive="base">
                                        <p:cTn id="36" dur="500"/>
                                        <p:tgtEl>
                                          <p:spTgt spid="15"/>
                                        </p:tgtEl>
                                        <p:attrNameLst>
                                          <p:attrName>ppt_y</p:attrName>
                                        </p:attrNameLst>
                                      </p:cBhvr>
                                      <p:tavLst>
                                        <p:tav tm="0">
                                          <p:val>
                                            <p:strVal val="ppt_y"/>
                                          </p:val>
                                        </p:tav>
                                        <p:tav tm="100000">
                                          <p:val>
                                            <p:strVal val="0-ppt_h/2"/>
                                          </p:val>
                                        </p:tav>
                                      </p:tavLst>
                                    </p:anim>
                                    <p:set>
                                      <p:cBhvr>
                                        <p:cTn id="37" dur="1" fill="hold">
                                          <p:stCondLst>
                                            <p:cond delay="499"/>
                                          </p:stCondLst>
                                        </p:cTn>
                                        <p:tgtEl>
                                          <p:spTgt spid="15"/>
                                        </p:tgtEl>
                                        <p:attrNameLst>
                                          <p:attrName>style.visibility</p:attrName>
                                        </p:attrNameLst>
                                      </p:cBhvr>
                                      <p:to>
                                        <p:strVal val="hidden"/>
                                      </p:to>
                                    </p:set>
                                  </p:childTnLst>
                                </p:cTn>
                              </p:par>
                              <p:par>
                                <p:cTn id="38" presetID="52" presetClass="exit" presetSubtype="0" fill="hold" nodeType="withEffect">
                                  <p:stCondLst>
                                    <p:cond delay="4500"/>
                                  </p:stCondLst>
                                  <p:childTnLst>
                                    <p:animScale>
                                      <p:cBhvr>
                                        <p:cTn id="39" dur="1000" accel="50000">
                                          <p:stCondLst>
                                            <p:cond delay="0"/>
                                          </p:stCondLst>
                                        </p:cTn>
                                        <p:tgtEl>
                                          <p:spTgt spid="1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0" dur="1000" accel="50000">
                                          <p:stCondLst>
                                            <p:cond delay="0"/>
                                          </p:stCondLst>
                                        </p:cTn>
                                        <p:tgtEl>
                                          <p:spTgt spid="13"/>
                                        </p:tgtEl>
                                        <p:attrNameLst>
                                          <p:attrName>ppt_x</p:attrName>
                                          <p:attrName>ppt_y</p:attrName>
                                        </p:attrNameLst>
                                      </p:cBhvr>
                                    </p:animMotion>
                                    <p:animEffect transition="out" filter="fade">
                                      <p:cBhvr>
                                        <p:cTn id="41" dur="1000"/>
                                        <p:tgtEl>
                                          <p:spTgt spid="13"/>
                                        </p:tgtEl>
                                      </p:cBhvr>
                                    </p:animEffect>
                                    <p:set>
                                      <p:cBhvr>
                                        <p:cTn id="42" dur="1" fill="hold">
                                          <p:stCondLst>
                                            <p:cond delay="999"/>
                                          </p:stCondLst>
                                        </p:cTn>
                                        <p:tgtEl>
                                          <p:spTgt spid="13"/>
                                        </p:tgtEl>
                                        <p:attrNameLst>
                                          <p:attrName>style.visibility</p:attrName>
                                        </p:attrNameLst>
                                      </p:cBhvr>
                                      <p:to>
                                        <p:strVal val="hidden"/>
                                      </p:to>
                                    </p:set>
                                  </p:childTnLst>
                                </p:cTn>
                              </p:par>
                              <p:par>
                                <p:cTn id="43" presetID="2" presetClass="exit" presetSubtype="8" accel="100000" fill="hold" nodeType="withEffect">
                                  <p:stCondLst>
                                    <p:cond delay="4750"/>
                                  </p:stCondLst>
                                  <p:childTnLst>
                                    <p:anim calcmode="lin" valueType="num">
                                      <p:cBhvr additive="base">
                                        <p:cTn id="44" dur="500"/>
                                        <p:tgtEl>
                                          <p:spTgt spid="55"/>
                                        </p:tgtEl>
                                        <p:attrNameLst>
                                          <p:attrName>ppt_x</p:attrName>
                                        </p:attrNameLst>
                                      </p:cBhvr>
                                      <p:tavLst>
                                        <p:tav tm="0">
                                          <p:val>
                                            <p:strVal val="ppt_x"/>
                                          </p:val>
                                        </p:tav>
                                        <p:tav tm="100000">
                                          <p:val>
                                            <p:strVal val="0-ppt_w/2"/>
                                          </p:val>
                                        </p:tav>
                                      </p:tavLst>
                                    </p:anim>
                                    <p:anim calcmode="lin" valueType="num">
                                      <p:cBhvr additive="base">
                                        <p:cTn id="45" dur="500"/>
                                        <p:tgtEl>
                                          <p:spTgt spid="55"/>
                                        </p:tgtEl>
                                        <p:attrNameLst>
                                          <p:attrName>ppt_y</p:attrName>
                                        </p:attrNameLst>
                                      </p:cBhvr>
                                      <p:tavLst>
                                        <p:tav tm="0">
                                          <p:val>
                                            <p:strVal val="ppt_y"/>
                                          </p:val>
                                        </p:tav>
                                        <p:tav tm="100000">
                                          <p:val>
                                            <p:strVal val="ppt_y"/>
                                          </p:val>
                                        </p:tav>
                                      </p:tavLst>
                                    </p:anim>
                                    <p:set>
                                      <p:cBhvr>
                                        <p:cTn id="46" dur="1" fill="hold">
                                          <p:stCondLst>
                                            <p:cond delay="499"/>
                                          </p:stCondLst>
                                        </p:cTn>
                                        <p:tgtEl>
                                          <p:spTgt spid="55"/>
                                        </p:tgtEl>
                                        <p:attrNameLst>
                                          <p:attrName>style.visibility</p:attrName>
                                        </p:attrNameLst>
                                      </p:cBhvr>
                                      <p:to>
                                        <p:strVal val="hidden"/>
                                      </p:to>
                                    </p:set>
                                  </p:childTnLst>
                                </p:cTn>
                              </p:par>
                              <p:par>
                                <p:cTn id="47" presetID="2" presetClass="exit" presetSubtype="8" accel="100000" fill="hold" nodeType="withEffect">
                                  <p:stCondLst>
                                    <p:cond delay="5000"/>
                                  </p:stCondLst>
                                  <p:childTnLst>
                                    <p:anim calcmode="lin" valueType="num">
                                      <p:cBhvr additive="base">
                                        <p:cTn id="48" dur="500"/>
                                        <p:tgtEl>
                                          <p:spTgt spid="46"/>
                                        </p:tgtEl>
                                        <p:attrNameLst>
                                          <p:attrName>ppt_x</p:attrName>
                                        </p:attrNameLst>
                                      </p:cBhvr>
                                      <p:tavLst>
                                        <p:tav tm="0">
                                          <p:val>
                                            <p:strVal val="ppt_x"/>
                                          </p:val>
                                        </p:tav>
                                        <p:tav tm="100000">
                                          <p:val>
                                            <p:strVal val="0-ppt_w/2"/>
                                          </p:val>
                                        </p:tav>
                                      </p:tavLst>
                                    </p:anim>
                                    <p:anim calcmode="lin" valueType="num">
                                      <p:cBhvr additive="base">
                                        <p:cTn id="49" dur="500"/>
                                        <p:tgtEl>
                                          <p:spTgt spid="46"/>
                                        </p:tgtEl>
                                        <p:attrNameLst>
                                          <p:attrName>ppt_y</p:attrName>
                                        </p:attrNameLst>
                                      </p:cBhvr>
                                      <p:tavLst>
                                        <p:tav tm="0">
                                          <p:val>
                                            <p:strVal val="ppt_y"/>
                                          </p:val>
                                        </p:tav>
                                        <p:tav tm="100000">
                                          <p:val>
                                            <p:strVal val="ppt_y"/>
                                          </p:val>
                                        </p:tav>
                                      </p:tavLst>
                                    </p:anim>
                                    <p:set>
                                      <p:cBhvr>
                                        <p:cTn id="50" dur="1" fill="hold">
                                          <p:stCondLst>
                                            <p:cond delay="499"/>
                                          </p:stCondLst>
                                        </p:cTn>
                                        <p:tgtEl>
                                          <p:spTgt spid="46"/>
                                        </p:tgtEl>
                                        <p:attrNameLst>
                                          <p:attrName>style.visibility</p:attrName>
                                        </p:attrNameLst>
                                      </p:cBhvr>
                                      <p:to>
                                        <p:strVal val="hidden"/>
                                      </p:to>
                                    </p:set>
                                  </p:childTnLst>
                                </p:cTn>
                              </p:par>
                              <p:par>
                                <p:cTn id="51" presetID="2" presetClass="exit" presetSubtype="8" accel="100000" fill="hold" nodeType="withEffect">
                                  <p:stCondLst>
                                    <p:cond delay="5250"/>
                                  </p:stCondLst>
                                  <p:childTnLst>
                                    <p:anim calcmode="lin" valueType="num">
                                      <p:cBhvr additive="base">
                                        <p:cTn id="52" dur="500"/>
                                        <p:tgtEl>
                                          <p:spTgt spid="37"/>
                                        </p:tgtEl>
                                        <p:attrNameLst>
                                          <p:attrName>ppt_x</p:attrName>
                                        </p:attrNameLst>
                                      </p:cBhvr>
                                      <p:tavLst>
                                        <p:tav tm="0">
                                          <p:val>
                                            <p:strVal val="ppt_x"/>
                                          </p:val>
                                        </p:tav>
                                        <p:tav tm="100000">
                                          <p:val>
                                            <p:strVal val="0-ppt_w/2"/>
                                          </p:val>
                                        </p:tav>
                                      </p:tavLst>
                                    </p:anim>
                                    <p:anim calcmode="lin" valueType="num">
                                      <p:cBhvr additive="base">
                                        <p:cTn id="53" dur="500"/>
                                        <p:tgtEl>
                                          <p:spTgt spid="37"/>
                                        </p:tgtEl>
                                        <p:attrNameLst>
                                          <p:attrName>ppt_y</p:attrName>
                                        </p:attrNameLst>
                                      </p:cBhvr>
                                      <p:tavLst>
                                        <p:tav tm="0">
                                          <p:val>
                                            <p:strVal val="ppt_y"/>
                                          </p:val>
                                        </p:tav>
                                        <p:tav tm="100000">
                                          <p:val>
                                            <p:strVal val="ppt_y"/>
                                          </p:val>
                                        </p:tav>
                                      </p:tavLst>
                                    </p:anim>
                                    <p:set>
                                      <p:cBhvr>
                                        <p:cTn id="54" dur="1" fill="hold">
                                          <p:stCondLst>
                                            <p:cond delay="499"/>
                                          </p:stCondLst>
                                        </p:cTn>
                                        <p:tgtEl>
                                          <p:spTgt spid="37"/>
                                        </p:tgtEl>
                                        <p:attrNameLst>
                                          <p:attrName>style.visibility</p:attrName>
                                        </p:attrNameLst>
                                      </p:cBhvr>
                                      <p:to>
                                        <p:strVal val="hidden"/>
                                      </p:to>
                                    </p:set>
                                  </p:childTnLst>
                                </p:cTn>
                              </p:par>
                              <p:par>
                                <p:cTn id="55" presetID="2" presetClass="exit" presetSubtype="8" accel="100000" fill="hold" nodeType="withEffect">
                                  <p:stCondLst>
                                    <p:cond delay="5500"/>
                                  </p:stCondLst>
                                  <p:childTnLst>
                                    <p:anim calcmode="lin" valueType="num">
                                      <p:cBhvr additive="base">
                                        <p:cTn id="56" dur="500"/>
                                        <p:tgtEl>
                                          <p:spTgt spid="28"/>
                                        </p:tgtEl>
                                        <p:attrNameLst>
                                          <p:attrName>ppt_x</p:attrName>
                                        </p:attrNameLst>
                                      </p:cBhvr>
                                      <p:tavLst>
                                        <p:tav tm="0">
                                          <p:val>
                                            <p:strVal val="ppt_x"/>
                                          </p:val>
                                        </p:tav>
                                        <p:tav tm="100000">
                                          <p:val>
                                            <p:strVal val="0-ppt_w/2"/>
                                          </p:val>
                                        </p:tav>
                                      </p:tavLst>
                                    </p:anim>
                                    <p:anim calcmode="lin" valueType="num">
                                      <p:cBhvr additive="base">
                                        <p:cTn id="57" dur="500"/>
                                        <p:tgtEl>
                                          <p:spTgt spid="28"/>
                                        </p:tgtEl>
                                        <p:attrNameLst>
                                          <p:attrName>ppt_y</p:attrName>
                                        </p:attrNameLst>
                                      </p:cBhvr>
                                      <p:tavLst>
                                        <p:tav tm="0">
                                          <p:val>
                                            <p:strVal val="ppt_y"/>
                                          </p:val>
                                        </p:tav>
                                        <p:tav tm="100000">
                                          <p:val>
                                            <p:strVal val="ppt_y"/>
                                          </p:val>
                                        </p:tav>
                                      </p:tavLst>
                                    </p:anim>
                                    <p:set>
                                      <p:cBhvr>
                                        <p:cTn id="58" dur="1" fill="hold">
                                          <p:stCondLst>
                                            <p:cond delay="499"/>
                                          </p:stCondLst>
                                        </p:cTn>
                                        <p:tgtEl>
                                          <p:spTgt spid="28"/>
                                        </p:tgtEl>
                                        <p:attrNameLst>
                                          <p:attrName>style.visibility</p:attrName>
                                        </p:attrNameLst>
                                      </p:cBhvr>
                                      <p:to>
                                        <p:strVal val="hidden"/>
                                      </p:to>
                                    </p:set>
                                  </p:childTnLst>
                                </p:cTn>
                              </p:par>
                              <p:par>
                                <p:cTn id="59" presetID="2" presetClass="exit" presetSubtype="8" accel="100000" fill="hold" nodeType="withEffect">
                                  <p:stCondLst>
                                    <p:cond delay="5750"/>
                                  </p:stCondLst>
                                  <p:childTnLst>
                                    <p:anim calcmode="lin" valueType="num">
                                      <p:cBhvr additive="base">
                                        <p:cTn id="60" dur="500"/>
                                        <p:tgtEl>
                                          <p:spTgt spid="27"/>
                                        </p:tgtEl>
                                        <p:attrNameLst>
                                          <p:attrName>ppt_x</p:attrName>
                                        </p:attrNameLst>
                                      </p:cBhvr>
                                      <p:tavLst>
                                        <p:tav tm="0">
                                          <p:val>
                                            <p:strVal val="ppt_x"/>
                                          </p:val>
                                        </p:tav>
                                        <p:tav tm="100000">
                                          <p:val>
                                            <p:strVal val="0-ppt_w/2"/>
                                          </p:val>
                                        </p:tav>
                                      </p:tavLst>
                                    </p:anim>
                                    <p:anim calcmode="lin" valueType="num">
                                      <p:cBhvr additive="base">
                                        <p:cTn id="61" dur="500"/>
                                        <p:tgtEl>
                                          <p:spTgt spid="27"/>
                                        </p:tgtEl>
                                        <p:attrNameLst>
                                          <p:attrName>ppt_y</p:attrName>
                                        </p:attrNameLst>
                                      </p:cBhvr>
                                      <p:tavLst>
                                        <p:tav tm="0">
                                          <p:val>
                                            <p:strVal val="ppt_y"/>
                                          </p:val>
                                        </p:tav>
                                        <p:tav tm="100000">
                                          <p:val>
                                            <p:strVal val="ppt_y"/>
                                          </p:val>
                                        </p:tav>
                                      </p:tavLst>
                                    </p:anim>
                                    <p:set>
                                      <p:cBhvr>
                                        <p:cTn id="62" dur="1" fill="hold">
                                          <p:stCondLst>
                                            <p:cond delay="499"/>
                                          </p:stCondLst>
                                        </p:cTn>
                                        <p:tgtEl>
                                          <p:spTgt spid="27"/>
                                        </p:tgtEl>
                                        <p:attrNameLst>
                                          <p:attrName>style.visibility</p:attrName>
                                        </p:attrNameLst>
                                      </p:cBhvr>
                                      <p:to>
                                        <p:strVal val="hidden"/>
                                      </p:to>
                                    </p:set>
                                  </p:childTnLst>
                                </p:cTn>
                              </p:par>
                              <p:par>
                                <p:cTn id="63" presetID="2" presetClass="exit" presetSubtype="8" accel="100000" fill="hold" grpId="1" nodeType="withEffect">
                                  <p:stCondLst>
                                    <p:cond delay="5000"/>
                                  </p:stCondLst>
                                  <p:iterate type="wd">
                                    <p:tmPct val="30000"/>
                                  </p:iterate>
                                  <p:childTnLst>
                                    <p:anim calcmode="lin" valueType="num">
                                      <p:cBhvr additive="base">
                                        <p:cTn id="64" dur="500"/>
                                        <p:tgtEl>
                                          <p:spTgt spid="17"/>
                                        </p:tgtEl>
                                        <p:attrNameLst>
                                          <p:attrName>ppt_x</p:attrName>
                                        </p:attrNameLst>
                                      </p:cBhvr>
                                      <p:tavLst>
                                        <p:tav tm="0">
                                          <p:val>
                                            <p:strVal val="ppt_x"/>
                                          </p:val>
                                        </p:tav>
                                        <p:tav tm="100000">
                                          <p:val>
                                            <p:strVal val="0-ppt_w/2"/>
                                          </p:val>
                                        </p:tav>
                                      </p:tavLst>
                                    </p:anim>
                                    <p:anim calcmode="lin" valueType="num">
                                      <p:cBhvr additive="base">
                                        <p:cTn id="65" dur="500"/>
                                        <p:tgtEl>
                                          <p:spTgt spid="17"/>
                                        </p:tgtEl>
                                        <p:attrNameLst>
                                          <p:attrName>ppt_y</p:attrName>
                                        </p:attrNameLst>
                                      </p:cBhvr>
                                      <p:tavLst>
                                        <p:tav tm="0">
                                          <p:val>
                                            <p:strVal val="ppt_y"/>
                                          </p:val>
                                        </p:tav>
                                        <p:tav tm="100000">
                                          <p:val>
                                            <p:strVal val="ppt_y"/>
                                          </p:val>
                                        </p:tav>
                                      </p:tavLst>
                                    </p:anim>
                                    <p:set>
                                      <p:cBhvr>
                                        <p:cTn id="66" dur="1" fill="hold">
                                          <p:stCondLst>
                                            <p:cond delay="499"/>
                                          </p:stCondLst>
                                        </p:cTn>
                                        <p:tgtEl>
                                          <p:spTgt spid="17"/>
                                        </p:tgtEl>
                                        <p:attrNameLst>
                                          <p:attrName>style.visibility</p:attrName>
                                        </p:attrNameLst>
                                      </p:cBhvr>
                                      <p:to>
                                        <p:strVal val="hidden"/>
                                      </p:to>
                                    </p:set>
                                  </p:childTnLst>
                                </p:cTn>
                              </p:par>
                              <p:par>
                                <p:cTn id="67" presetID="2" presetClass="entr" presetSubtype="2" decel="10000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additive="base">
                                        <p:cTn id="69" dur="750" fill="hold"/>
                                        <p:tgtEl>
                                          <p:spTgt spid="64"/>
                                        </p:tgtEl>
                                        <p:attrNameLst>
                                          <p:attrName>ppt_x</p:attrName>
                                        </p:attrNameLst>
                                      </p:cBhvr>
                                      <p:tavLst>
                                        <p:tav tm="0">
                                          <p:val>
                                            <p:strVal val="1+#ppt_w/2"/>
                                          </p:val>
                                        </p:tav>
                                        <p:tav tm="100000">
                                          <p:val>
                                            <p:strVal val="#ppt_x"/>
                                          </p:val>
                                        </p:tav>
                                      </p:tavLst>
                                    </p:anim>
                                    <p:anim calcmode="lin" valueType="num">
                                      <p:cBhvr additive="base">
                                        <p:cTn id="70"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p:bldP spid="17" grpId="1"/>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9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A1EB46E3-286F-4044-87D4-5355582E4F4A}"/>
              </a:ext>
            </a:extLst>
          </p:cNvPr>
          <p:cNvGrpSpPr/>
          <p:nvPr/>
        </p:nvGrpSpPr>
        <p:grpSpPr>
          <a:xfrm>
            <a:off x="2113440" y="11871655"/>
            <a:ext cx="20295727" cy="2906254"/>
            <a:chOff x="6062855" y="1262449"/>
            <a:chExt cx="2926100" cy="380913"/>
          </a:xfrm>
        </p:grpSpPr>
        <p:sp>
          <p:nvSpPr>
            <p:cNvPr id="19" name="Multiplication Sign 18">
              <a:extLst>
                <a:ext uri="{FF2B5EF4-FFF2-40B4-BE49-F238E27FC236}">
                  <a16:creationId xmlns:a16="http://schemas.microsoft.com/office/drawing/2014/main" id="{BE879A49-B743-412A-9F66-504BF76555D7}"/>
                </a:ext>
              </a:extLst>
            </p:cNvPr>
            <p:cNvSpPr/>
            <p:nvPr/>
          </p:nvSpPr>
          <p:spPr>
            <a:xfrm>
              <a:off x="606285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0" name="Multiplication Sign 19">
              <a:extLst>
                <a:ext uri="{FF2B5EF4-FFF2-40B4-BE49-F238E27FC236}">
                  <a16:creationId xmlns:a16="http://schemas.microsoft.com/office/drawing/2014/main" id="{9204E4E7-AD2F-4114-A993-029A39028DCE}"/>
                </a:ext>
              </a:extLst>
            </p:cNvPr>
            <p:cNvSpPr/>
            <p:nvPr/>
          </p:nvSpPr>
          <p:spPr>
            <a:xfrm>
              <a:off x="643140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1" name="Multiplication Sign 20">
              <a:extLst>
                <a:ext uri="{FF2B5EF4-FFF2-40B4-BE49-F238E27FC236}">
                  <a16:creationId xmlns:a16="http://schemas.microsoft.com/office/drawing/2014/main" id="{97F8130B-988F-498C-BAD3-A2D76597C3DE}"/>
                </a:ext>
              </a:extLst>
            </p:cNvPr>
            <p:cNvSpPr/>
            <p:nvPr/>
          </p:nvSpPr>
          <p:spPr>
            <a:xfrm>
              <a:off x="679994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2" name="Multiplication Sign 21">
              <a:extLst>
                <a:ext uri="{FF2B5EF4-FFF2-40B4-BE49-F238E27FC236}">
                  <a16:creationId xmlns:a16="http://schemas.microsoft.com/office/drawing/2014/main" id="{77E9BF24-E01C-4BCB-9346-6265FEF7C861}"/>
                </a:ext>
              </a:extLst>
            </p:cNvPr>
            <p:cNvSpPr/>
            <p:nvPr/>
          </p:nvSpPr>
          <p:spPr>
            <a:xfrm>
              <a:off x="716849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3" name="Multiplication Sign 22">
              <a:extLst>
                <a:ext uri="{FF2B5EF4-FFF2-40B4-BE49-F238E27FC236}">
                  <a16:creationId xmlns:a16="http://schemas.microsoft.com/office/drawing/2014/main" id="{2ECD5C67-571D-4022-9349-7AFD3B720740}"/>
                </a:ext>
              </a:extLst>
            </p:cNvPr>
            <p:cNvSpPr/>
            <p:nvPr/>
          </p:nvSpPr>
          <p:spPr>
            <a:xfrm>
              <a:off x="753703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4" name="Multiplication Sign 23">
              <a:extLst>
                <a:ext uri="{FF2B5EF4-FFF2-40B4-BE49-F238E27FC236}">
                  <a16:creationId xmlns:a16="http://schemas.microsoft.com/office/drawing/2014/main" id="{50B1F92C-A309-440B-BD63-BB4CEACFB23A}"/>
                </a:ext>
              </a:extLst>
            </p:cNvPr>
            <p:cNvSpPr/>
            <p:nvPr/>
          </p:nvSpPr>
          <p:spPr>
            <a:xfrm>
              <a:off x="790558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5" name="Multiplication Sign 24">
              <a:extLst>
                <a:ext uri="{FF2B5EF4-FFF2-40B4-BE49-F238E27FC236}">
                  <a16:creationId xmlns:a16="http://schemas.microsoft.com/office/drawing/2014/main" id="{7574722C-D73B-4749-8537-E56BDBECD5CF}"/>
                </a:ext>
              </a:extLst>
            </p:cNvPr>
            <p:cNvSpPr/>
            <p:nvPr/>
          </p:nvSpPr>
          <p:spPr>
            <a:xfrm>
              <a:off x="827412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6" name="Multiplication Sign 25">
              <a:extLst>
                <a:ext uri="{FF2B5EF4-FFF2-40B4-BE49-F238E27FC236}">
                  <a16:creationId xmlns:a16="http://schemas.microsoft.com/office/drawing/2014/main" id="{B9AFEC54-CD4F-4ACD-9E34-61EE9A1C6DF3}"/>
                </a:ext>
              </a:extLst>
            </p:cNvPr>
            <p:cNvSpPr/>
            <p:nvPr/>
          </p:nvSpPr>
          <p:spPr>
            <a:xfrm>
              <a:off x="864267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grpSp>
      <p:grpSp>
        <p:nvGrpSpPr>
          <p:cNvPr id="28" name="Group 27">
            <a:extLst>
              <a:ext uri="{FF2B5EF4-FFF2-40B4-BE49-F238E27FC236}">
                <a16:creationId xmlns:a16="http://schemas.microsoft.com/office/drawing/2014/main" id="{355FC645-0166-483C-A048-E5955958822B}"/>
              </a:ext>
            </a:extLst>
          </p:cNvPr>
          <p:cNvGrpSpPr/>
          <p:nvPr/>
        </p:nvGrpSpPr>
        <p:grpSpPr>
          <a:xfrm>
            <a:off x="2113440" y="14903196"/>
            <a:ext cx="20295727" cy="2906254"/>
            <a:chOff x="6062855" y="1262449"/>
            <a:chExt cx="2926100" cy="380913"/>
          </a:xfrm>
        </p:grpSpPr>
        <p:sp>
          <p:nvSpPr>
            <p:cNvPr id="29" name="Multiplication Sign 28">
              <a:extLst>
                <a:ext uri="{FF2B5EF4-FFF2-40B4-BE49-F238E27FC236}">
                  <a16:creationId xmlns:a16="http://schemas.microsoft.com/office/drawing/2014/main" id="{238C254F-364E-45D0-958C-0EFB56C91133}"/>
                </a:ext>
              </a:extLst>
            </p:cNvPr>
            <p:cNvSpPr/>
            <p:nvPr/>
          </p:nvSpPr>
          <p:spPr>
            <a:xfrm>
              <a:off x="606285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0" name="Multiplication Sign 29">
              <a:extLst>
                <a:ext uri="{FF2B5EF4-FFF2-40B4-BE49-F238E27FC236}">
                  <a16:creationId xmlns:a16="http://schemas.microsoft.com/office/drawing/2014/main" id="{08A5BA52-AC9C-47CA-8925-C4F43CFDD2FD}"/>
                </a:ext>
              </a:extLst>
            </p:cNvPr>
            <p:cNvSpPr/>
            <p:nvPr/>
          </p:nvSpPr>
          <p:spPr>
            <a:xfrm>
              <a:off x="643140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1" name="Multiplication Sign 30">
              <a:extLst>
                <a:ext uri="{FF2B5EF4-FFF2-40B4-BE49-F238E27FC236}">
                  <a16:creationId xmlns:a16="http://schemas.microsoft.com/office/drawing/2014/main" id="{9DE5A4B6-EEB3-4289-9740-D96FDFC035CE}"/>
                </a:ext>
              </a:extLst>
            </p:cNvPr>
            <p:cNvSpPr/>
            <p:nvPr/>
          </p:nvSpPr>
          <p:spPr>
            <a:xfrm>
              <a:off x="679994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2" name="Multiplication Sign 31">
              <a:extLst>
                <a:ext uri="{FF2B5EF4-FFF2-40B4-BE49-F238E27FC236}">
                  <a16:creationId xmlns:a16="http://schemas.microsoft.com/office/drawing/2014/main" id="{6BBDC120-F009-4160-9648-EB30B21E8BBF}"/>
                </a:ext>
              </a:extLst>
            </p:cNvPr>
            <p:cNvSpPr/>
            <p:nvPr/>
          </p:nvSpPr>
          <p:spPr>
            <a:xfrm>
              <a:off x="716849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3" name="Multiplication Sign 32">
              <a:extLst>
                <a:ext uri="{FF2B5EF4-FFF2-40B4-BE49-F238E27FC236}">
                  <a16:creationId xmlns:a16="http://schemas.microsoft.com/office/drawing/2014/main" id="{CFBC173F-9CF4-48AA-8AD1-5CC3C2997980}"/>
                </a:ext>
              </a:extLst>
            </p:cNvPr>
            <p:cNvSpPr/>
            <p:nvPr/>
          </p:nvSpPr>
          <p:spPr>
            <a:xfrm>
              <a:off x="753703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4" name="Multiplication Sign 33">
              <a:extLst>
                <a:ext uri="{FF2B5EF4-FFF2-40B4-BE49-F238E27FC236}">
                  <a16:creationId xmlns:a16="http://schemas.microsoft.com/office/drawing/2014/main" id="{1B6DB007-4726-44FB-9514-E3E141BBBB56}"/>
                </a:ext>
              </a:extLst>
            </p:cNvPr>
            <p:cNvSpPr/>
            <p:nvPr/>
          </p:nvSpPr>
          <p:spPr>
            <a:xfrm>
              <a:off x="790558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5" name="Multiplication Sign 34">
              <a:extLst>
                <a:ext uri="{FF2B5EF4-FFF2-40B4-BE49-F238E27FC236}">
                  <a16:creationId xmlns:a16="http://schemas.microsoft.com/office/drawing/2014/main" id="{FB8B317F-C597-4D89-BF17-D4331DCAC6D9}"/>
                </a:ext>
              </a:extLst>
            </p:cNvPr>
            <p:cNvSpPr/>
            <p:nvPr/>
          </p:nvSpPr>
          <p:spPr>
            <a:xfrm>
              <a:off x="827412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6" name="Multiplication Sign 35">
              <a:extLst>
                <a:ext uri="{FF2B5EF4-FFF2-40B4-BE49-F238E27FC236}">
                  <a16:creationId xmlns:a16="http://schemas.microsoft.com/office/drawing/2014/main" id="{5264CBE3-A9C0-4550-9297-98F3D0BF8EED}"/>
                </a:ext>
              </a:extLst>
            </p:cNvPr>
            <p:cNvSpPr/>
            <p:nvPr/>
          </p:nvSpPr>
          <p:spPr>
            <a:xfrm>
              <a:off x="864267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grpSp>
      <p:grpSp>
        <p:nvGrpSpPr>
          <p:cNvPr id="37" name="Group 36">
            <a:extLst>
              <a:ext uri="{FF2B5EF4-FFF2-40B4-BE49-F238E27FC236}">
                <a16:creationId xmlns:a16="http://schemas.microsoft.com/office/drawing/2014/main" id="{D617ACDA-214B-4A89-82BD-568CCDFD8523}"/>
              </a:ext>
            </a:extLst>
          </p:cNvPr>
          <p:cNvGrpSpPr/>
          <p:nvPr/>
        </p:nvGrpSpPr>
        <p:grpSpPr>
          <a:xfrm>
            <a:off x="2113440" y="17799607"/>
            <a:ext cx="20295727" cy="2906254"/>
            <a:chOff x="6062855" y="1262449"/>
            <a:chExt cx="2926100" cy="380913"/>
          </a:xfrm>
        </p:grpSpPr>
        <p:sp>
          <p:nvSpPr>
            <p:cNvPr id="38" name="Multiplication Sign 37">
              <a:extLst>
                <a:ext uri="{FF2B5EF4-FFF2-40B4-BE49-F238E27FC236}">
                  <a16:creationId xmlns:a16="http://schemas.microsoft.com/office/drawing/2014/main" id="{9040109C-24A2-4E63-9413-B70DEC2FD280}"/>
                </a:ext>
              </a:extLst>
            </p:cNvPr>
            <p:cNvSpPr/>
            <p:nvPr/>
          </p:nvSpPr>
          <p:spPr>
            <a:xfrm>
              <a:off x="606285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9" name="Multiplication Sign 38">
              <a:extLst>
                <a:ext uri="{FF2B5EF4-FFF2-40B4-BE49-F238E27FC236}">
                  <a16:creationId xmlns:a16="http://schemas.microsoft.com/office/drawing/2014/main" id="{D2F3FB4A-3CB6-453A-B00E-76AD9AFFD166}"/>
                </a:ext>
              </a:extLst>
            </p:cNvPr>
            <p:cNvSpPr/>
            <p:nvPr/>
          </p:nvSpPr>
          <p:spPr>
            <a:xfrm>
              <a:off x="643140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0" name="Multiplication Sign 39">
              <a:extLst>
                <a:ext uri="{FF2B5EF4-FFF2-40B4-BE49-F238E27FC236}">
                  <a16:creationId xmlns:a16="http://schemas.microsoft.com/office/drawing/2014/main" id="{43A47FD1-061C-41C3-AE1D-092330BA4F93}"/>
                </a:ext>
              </a:extLst>
            </p:cNvPr>
            <p:cNvSpPr/>
            <p:nvPr/>
          </p:nvSpPr>
          <p:spPr>
            <a:xfrm>
              <a:off x="679994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1" name="Multiplication Sign 40">
              <a:extLst>
                <a:ext uri="{FF2B5EF4-FFF2-40B4-BE49-F238E27FC236}">
                  <a16:creationId xmlns:a16="http://schemas.microsoft.com/office/drawing/2014/main" id="{462FD1EE-42DE-4F7C-9415-DBF277EFBF8F}"/>
                </a:ext>
              </a:extLst>
            </p:cNvPr>
            <p:cNvSpPr/>
            <p:nvPr/>
          </p:nvSpPr>
          <p:spPr>
            <a:xfrm>
              <a:off x="716849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2" name="Multiplication Sign 41">
              <a:extLst>
                <a:ext uri="{FF2B5EF4-FFF2-40B4-BE49-F238E27FC236}">
                  <a16:creationId xmlns:a16="http://schemas.microsoft.com/office/drawing/2014/main" id="{77A3A4EE-7A73-4A79-97E2-E0D6EBEE582C}"/>
                </a:ext>
              </a:extLst>
            </p:cNvPr>
            <p:cNvSpPr/>
            <p:nvPr/>
          </p:nvSpPr>
          <p:spPr>
            <a:xfrm>
              <a:off x="753703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3" name="Multiplication Sign 42">
              <a:extLst>
                <a:ext uri="{FF2B5EF4-FFF2-40B4-BE49-F238E27FC236}">
                  <a16:creationId xmlns:a16="http://schemas.microsoft.com/office/drawing/2014/main" id="{CF4CB99F-C88B-4EA2-8057-FA317B36CD0B}"/>
                </a:ext>
              </a:extLst>
            </p:cNvPr>
            <p:cNvSpPr/>
            <p:nvPr/>
          </p:nvSpPr>
          <p:spPr>
            <a:xfrm>
              <a:off x="790558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4" name="Multiplication Sign 43">
              <a:extLst>
                <a:ext uri="{FF2B5EF4-FFF2-40B4-BE49-F238E27FC236}">
                  <a16:creationId xmlns:a16="http://schemas.microsoft.com/office/drawing/2014/main" id="{111D8FE1-4D57-4A0B-9104-DBB8EBFA8236}"/>
                </a:ext>
              </a:extLst>
            </p:cNvPr>
            <p:cNvSpPr/>
            <p:nvPr/>
          </p:nvSpPr>
          <p:spPr>
            <a:xfrm>
              <a:off x="827412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5" name="Multiplication Sign 44">
              <a:extLst>
                <a:ext uri="{FF2B5EF4-FFF2-40B4-BE49-F238E27FC236}">
                  <a16:creationId xmlns:a16="http://schemas.microsoft.com/office/drawing/2014/main" id="{E65B7ABD-6571-4F6D-8EEA-F9D70DE1642B}"/>
                </a:ext>
              </a:extLst>
            </p:cNvPr>
            <p:cNvSpPr/>
            <p:nvPr/>
          </p:nvSpPr>
          <p:spPr>
            <a:xfrm>
              <a:off x="864267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grpSp>
      <p:grpSp>
        <p:nvGrpSpPr>
          <p:cNvPr id="46" name="Group 45">
            <a:extLst>
              <a:ext uri="{FF2B5EF4-FFF2-40B4-BE49-F238E27FC236}">
                <a16:creationId xmlns:a16="http://schemas.microsoft.com/office/drawing/2014/main" id="{D0B74334-05AC-42AF-96EC-38049E1EABBC}"/>
              </a:ext>
            </a:extLst>
          </p:cNvPr>
          <p:cNvGrpSpPr/>
          <p:nvPr/>
        </p:nvGrpSpPr>
        <p:grpSpPr>
          <a:xfrm>
            <a:off x="2113440" y="20696026"/>
            <a:ext cx="20295727" cy="2906254"/>
            <a:chOff x="6062855" y="1262449"/>
            <a:chExt cx="2926100" cy="380913"/>
          </a:xfrm>
        </p:grpSpPr>
        <p:sp>
          <p:nvSpPr>
            <p:cNvPr id="47" name="Multiplication Sign 46">
              <a:extLst>
                <a:ext uri="{FF2B5EF4-FFF2-40B4-BE49-F238E27FC236}">
                  <a16:creationId xmlns:a16="http://schemas.microsoft.com/office/drawing/2014/main" id="{79B9BFB9-445E-4990-8D9E-262C7B71D442}"/>
                </a:ext>
              </a:extLst>
            </p:cNvPr>
            <p:cNvSpPr/>
            <p:nvPr/>
          </p:nvSpPr>
          <p:spPr>
            <a:xfrm>
              <a:off x="606285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8" name="Multiplication Sign 47">
              <a:extLst>
                <a:ext uri="{FF2B5EF4-FFF2-40B4-BE49-F238E27FC236}">
                  <a16:creationId xmlns:a16="http://schemas.microsoft.com/office/drawing/2014/main" id="{DCF86B46-E359-4B6C-B3B8-0055F0FBACD2}"/>
                </a:ext>
              </a:extLst>
            </p:cNvPr>
            <p:cNvSpPr/>
            <p:nvPr/>
          </p:nvSpPr>
          <p:spPr>
            <a:xfrm>
              <a:off x="643140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9" name="Multiplication Sign 48">
              <a:extLst>
                <a:ext uri="{FF2B5EF4-FFF2-40B4-BE49-F238E27FC236}">
                  <a16:creationId xmlns:a16="http://schemas.microsoft.com/office/drawing/2014/main" id="{2845BF0B-A702-47DE-AC50-21AAD24347BD}"/>
                </a:ext>
              </a:extLst>
            </p:cNvPr>
            <p:cNvSpPr/>
            <p:nvPr/>
          </p:nvSpPr>
          <p:spPr>
            <a:xfrm>
              <a:off x="679994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0" name="Multiplication Sign 49">
              <a:extLst>
                <a:ext uri="{FF2B5EF4-FFF2-40B4-BE49-F238E27FC236}">
                  <a16:creationId xmlns:a16="http://schemas.microsoft.com/office/drawing/2014/main" id="{002DCC11-45D4-49C1-A025-230EFAD87603}"/>
                </a:ext>
              </a:extLst>
            </p:cNvPr>
            <p:cNvSpPr/>
            <p:nvPr/>
          </p:nvSpPr>
          <p:spPr>
            <a:xfrm>
              <a:off x="716849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1" name="Multiplication Sign 50">
              <a:extLst>
                <a:ext uri="{FF2B5EF4-FFF2-40B4-BE49-F238E27FC236}">
                  <a16:creationId xmlns:a16="http://schemas.microsoft.com/office/drawing/2014/main" id="{AAA1A7B7-4632-47F3-BDE8-DEE51933BA2E}"/>
                </a:ext>
              </a:extLst>
            </p:cNvPr>
            <p:cNvSpPr/>
            <p:nvPr/>
          </p:nvSpPr>
          <p:spPr>
            <a:xfrm>
              <a:off x="753703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2" name="Multiplication Sign 51">
              <a:extLst>
                <a:ext uri="{FF2B5EF4-FFF2-40B4-BE49-F238E27FC236}">
                  <a16:creationId xmlns:a16="http://schemas.microsoft.com/office/drawing/2014/main" id="{34B0A5F5-4320-44B5-BFBB-97A4E1E4D189}"/>
                </a:ext>
              </a:extLst>
            </p:cNvPr>
            <p:cNvSpPr/>
            <p:nvPr/>
          </p:nvSpPr>
          <p:spPr>
            <a:xfrm>
              <a:off x="790558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3" name="Multiplication Sign 52">
              <a:extLst>
                <a:ext uri="{FF2B5EF4-FFF2-40B4-BE49-F238E27FC236}">
                  <a16:creationId xmlns:a16="http://schemas.microsoft.com/office/drawing/2014/main" id="{5FCB1101-AEFA-40F2-B0F2-C63C0031EACD}"/>
                </a:ext>
              </a:extLst>
            </p:cNvPr>
            <p:cNvSpPr/>
            <p:nvPr/>
          </p:nvSpPr>
          <p:spPr>
            <a:xfrm>
              <a:off x="827412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4" name="Multiplication Sign 53">
              <a:extLst>
                <a:ext uri="{FF2B5EF4-FFF2-40B4-BE49-F238E27FC236}">
                  <a16:creationId xmlns:a16="http://schemas.microsoft.com/office/drawing/2014/main" id="{6B16AC31-691B-485C-94F0-410E0388B30C}"/>
                </a:ext>
              </a:extLst>
            </p:cNvPr>
            <p:cNvSpPr/>
            <p:nvPr/>
          </p:nvSpPr>
          <p:spPr>
            <a:xfrm>
              <a:off x="864267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grpSp>
      <p:grpSp>
        <p:nvGrpSpPr>
          <p:cNvPr id="55" name="Group 54">
            <a:extLst>
              <a:ext uri="{FF2B5EF4-FFF2-40B4-BE49-F238E27FC236}">
                <a16:creationId xmlns:a16="http://schemas.microsoft.com/office/drawing/2014/main" id="{2810DB85-27F2-4371-8A1C-EA464FD67AEA}"/>
              </a:ext>
            </a:extLst>
          </p:cNvPr>
          <p:cNvGrpSpPr/>
          <p:nvPr/>
        </p:nvGrpSpPr>
        <p:grpSpPr>
          <a:xfrm>
            <a:off x="2113440" y="23602272"/>
            <a:ext cx="20295727" cy="2906254"/>
            <a:chOff x="6062855" y="1262449"/>
            <a:chExt cx="2926100" cy="380913"/>
          </a:xfrm>
        </p:grpSpPr>
        <p:sp>
          <p:nvSpPr>
            <p:cNvPr id="56" name="Multiplication Sign 55">
              <a:extLst>
                <a:ext uri="{FF2B5EF4-FFF2-40B4-BE49-F238E27FC236}">
                  <a16:creationId xmlns:a16="http://schemas.microsoft.com/office/drawing/2014/main" id="{98A7E5DC-E5FC-4E18-8E22-0544A15F47AD}"/>
                </a:ext>
              </a:extLst>
            </p:cNvPr>
            <p:cNvSpPr/>
            <p:nvPr/>
          </p:nvSpPr>
          <p:spPr>
            <a:xfrm>
              <a:off x="606285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7" name="Multiplication Sign 56">
              <a:extLst>
                <a:ext uri="{FF2B5EF4-FFF2-40B4-BE49-F238E27FC236}">
                  <a16:creationId xmlns:a16="http://schemas.microsoft.com/office/drawing/2014/main" id="{FD610DD7-0048-40D0-A5BB-B771E2D457F9}"/>
                </a:ext>
              </a:extLst>
            </p:cNvPr>
            <p:cNvSpPr/>
            <p:nvPr/>
          </p:nvSpPr>
          <p:spPr>
            <a:xfrm>
              <a:off x="643140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8" name="Multiplication Sign 57">
              <a:extLst>
                <a:ext uri="{FF2B5EF4-FFF2-40B4-BE49-F238E27FC236}">
                  <a16:creationId xmlns:a16="http://schemas.microsoft.com/office/drawing/2014/main" id="{58EDC653-396E-4E65-8F2D-7D48EDE917B3}"/>
                </a:ext>
              </a:extLst>
            </p:cNvPr>
            <p:cNvSpPr/>
            <p:nvPr/>
          </p:nvSpPr>
          <p:spPr>
            <a:xfrm>
              <a:off x="679994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9" name="Multiplication Sign 58">
              <a:extLst>
                <a:ext uri="{FF2B5EF4-FFF2-40B4-BE49-F238E27FC236}">
                  <a16:creationId xmlns:a16="http://schemas.microsoft.com/office/drawing/2014/main" id="{79A79CE8-5D6E-4C39-9882-5660F5C0A815}"/>
                </a:ext>
              </a:extLst>
            </p:cNvPr>
            <p:cNvSpPr/>
            <p:nvPr/>
          </p:nvSpPr>
          <p:spPr>
            <a:xfrm>
              <a:off x="716849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60" name="Multiplication Sign 59">
              <a:extLst>
                <a:ext uri="{FF2B5EF4-FFF2-40B4-BE49-F238E27FC236}">
                  <a16:creationId xmlns:a16="http://schemas.microsoft.com/office/drawing/2014/main" id="{2D44EBDC-C298-42B6-A368-6CB7C5BEC404}"/>
                </a:ext>
              </a:extLst>
            </p:cNvPr>
            <p:cNvSpPr/>
            <p:nvPr/>
          </p:nvSpPr>
          <p:spPr>
            <a:xfrm>
              <a:off x="753703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61" name="Multiplication Sign 60">
              <a:extLst>
                <a:ext uri="{FF2B5EF4-FFF2-40B4-BE49-F238E27FC236}">
                  <a16:creationId xmlns:a16="http://schemas.microsoft.com/office/drawing/2014/main" id="{3178E9D2-6E45-4C82-B3D7-E6425296B583}"/>
                </a:ext>
              </a:extLst>
            </p:cNvPr>
            <p:cNvSpPr/>
            <p:nvPr/>
          </p:nvSpPr>
          <p:spPr>
            <a:xfrm>
              <a:off x="790558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62" name="Multiplication Sign 61">
              <a:extLst>
                <a:ext uri="{FF2B5EF4-FFF2-40B4-BE49-F238E27FC236}">
                  <a16:creationId xmlns:a16="http://schemas.microsoft.com/office/drawing/2014/main" id="{B63266A9-7056-49E6-AFA0-07FBDBF88511}"/>
                </a:ext>
              </a:extLst>
            </p:cNvPr>
            <p:cNvSpPr/>
            <p:nvPr/>
          </p:nvSpPr>
          <p:spPr>
            <a:xfrm>
              <a:off x="827412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63" name="Multiplication Sign 62">
              <a:extLst>
                <a:ext uri="{FF2B5EF4-FFF2-40B4-BE49-F238E27FC236}">
                  <a16:creationId xmlns:a16="http://schemas.microsoft.com/office/drawing/2014/main" id="{19E27470-DCCA-49FD-941E-199F48B0E100}"/>
                </a:ext>
              </a:extLst>
            </p:cNvPr>
            <p:cNvSpPr/>
            <p:nvPr/>
          </p:nvSpPr>
          <p:spPr>
            <a:xfrm>
              <a:off x="864267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grpSp>
      <p:grpSp>
        <p:nvGrpSpPr>
          <p:cNvPr id="3" name="Group 2">
            <a:extLst>
              <a:ext uri="{FF2B5EF4-FFF2-40B4-BE49-F238E27FC236}">
                <a16:creationId xmlns:a16="http://schemas.microsoft.com/office/drawing/2014/main" id="{06B968F2-F640-4BAB-8F20-C34971D9DD58}"/>
              </a:ext>
            </a:extLst>
          </p:cNvPr>
          <p:cNvGrpSpPr/>
          <p:nvPr/>
        </p:nvGrpSpPr>
        <p:grpSpPr>
          <a:xfrm>
            <a:off x="28609031" y="10751711"/>
            <a:ext cx="10827875" cy="5146142"/>
            <a:chOff x="28609031" y="10751711"/>
            <a:chExt cx="10827875" cy="5146142"/>
          </a:xfrm>
        </p:grpSpPr>
        <p:sp>
          <p:nvSpPr>
            <p:cNvPr id="4" name="Rectangle 3">
              <a:extLst>
                <a:ext uri="{FF2B5EF4-FFF2-40B4-BE49-F238E27FC236}">
                  <a16:creationId xmlns:a16="http://schemas.microsoft.com/office/drawing/2014/main" id="{43B5F8D9-41B9-4DA9-BEAF-90B883957F1C}"/>
                </a:ext>
              </a:extLst>
            </p:cNvPr>
            <p:cNvSpPr/>
            <p:nvPr/>
          </p:nvSpPr>
          <p:spPr>
            <a:xfrm>
              <a:off x="28609031" y="10751711"/>
              <a:ext cx="10827875" cy="5146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8" name="TextBox 7">
              <a:extLst>
                <a:ext uri="{FF2B5EF4-FFF2-40B4-BE49-F238E27FC236}">
                  <a16:creationId xmlns:a16="http://schemas.microsoft.com/office/drawing/2014/main" id="{B58CF9C7-B0F5-44BB-8AAC-4152448135C0}"/>
                </a:ext>
              </a:extLst>
            </p:cNvPr>
            <p:cNvSpPr txBox="1"/>
            <p:nvPr/>
          </p:nvSpPr>
          <p:spPr>
            <a:xfrm>
              <a:off x="28609031" y="10804089"/>
              <a:ext cx="10827873" cy="4745273"/>
            </a:xfrm>
            <a:prstGeom prst="rect">
              <a:avLst/>
            </a:prstGeom>
            <a:noFill/>
            <a:ln>
              <a:noFill/>
            </a:ln>
          </p:spPr>
          <p:txBody>
            <a:bodyPr wrap="square" rtlCol="0">
              <a:spAutoFit/>
            </a:bodyPr>
            <a:lstStyle/>
            <a:p>
              <a:pPr algn="ctr"/>
              <a:r>
                <a:rPr lang="en-US" sz="21000" spc="-1260" dirty="0">
                  <a:solidFill>
                    <a:srgbClr val="FF0000"/>
                  </a:solidFill>
                  <a:latin typeface="Bahnschrift SemiBold" panose="020B0502040204020203" pitchFamily="34" charset="0"/>
                </a:rPr>
                <a:t>$</a:t>
              </a:r>
              <a:r>
                <a:rPr lang="en-US" sz="30236" spc="-1260" dirty="0">
                  <a:solidFill>
                    <a:srgbClr val="FF0000"/>
                  </a:solidFill>
                  <a:latin typeface="Bahnschrift SemiBold" panose="020B0502040204020203" pitchFamily="34" charset="0"/>
                </a:rPr>
                <a:t>15.</a:t>
              </a:r>
              <a:r>
                <a:rPr lang="en-US" sz="20160" spc="-1260" dirty="0">
                  <a:solidFill>
                    <a:srgbClr val="FF0000"/>
                  </a:solidFill>
                  <a:latin typeface="Bahnschrift SemiBold" panose="020B0502040204020203" pitchFamily="34" charset="0"/>
                </a:rPr>
                <a:t>00</a:t>
              </a:r>
              <a:endParaRPr lang="en-US" sz="30236" spc="-1260" dirty="0">
                <a:solidFill>
                  <a:srgbClr val="FF0000"/>
                </a:solidFill>
                <a:latin typeface="Bahnschrift SemiBold" panose="020B0502040204020203" pitchFamily="34" charset="0"/>
              </a:endParaRPr>
            </a:p>
          </p:txBody>
        </p:sp>
      </p:grpSp>
      <p:grpSp>
        <p:nvGrpSpPr>
          <p:cNvPr id="2" name="Group 1">
            <a:extLst>
              <a:ext uri="{FF2B5EF4-FFF2-40B4-BE49-F238E27FC236}">
                <a16:creationId xmlns:a16="http://schemas.microsoft.com/office/drawing/2014/main" id="{BA80BDD2-BD99-4EBB-B897-157ECDF02686}"/>
              </a:ext>
            </a:extLst>
          </p:cNvPr>
          <p:cNvGrpSpPr/>
          <p:nvPr/>
        </p:nvGrpSpPr>
        <p:grpSpPr>
          <a:xfrm>
            <a:off x="39436906" y="10751711"/>
            <a:ext cx="6347303" cy="5146142"/>
            <a:chOff x="39436906" y="10751711"/>
            <a:chExt cx="6347303" cy="5146142"/>
          </a:xfrm>
        </p:grpSpPr>
        <p:sp>
          <p:nvSpPr>
            <p:cNvPr id="6" name="Rectangle 5">
              <a:extLst>
                <a:ext uri="{FF2B5EF4-FFF2-40B4-BE49-F238E27FC236}">
                  <a16:creationId xmlns:a16="http://schemas.microsoft.com/office/drawing/2014/main" id="{9347E793-894F-40A5-A17C-EE30371909A1}"/>
                </a:ext>
              </a:extLst>
            </p:cNvPr>
            <p:cNvSpPr/>
            <p:nvPr/>
          </p:nvSpPr>
          <p:spPr>
            <a:xfrm>
              <a:off x="39436906" y="10751711"/>
              <a:ext cx="6347299" cy="51461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11" name="TextBox 10">
              <a:extLst>
                <a:ext uri="{FF2B5EF4-FFF2-40B4-BE49-F238E27FC236}">
                  <a16:creationId xmlns:a16="http://schemas.microsoft.com/office/drawing/2014/main" id="{65A56909-7EBC-4953-B0CC-F9D7A7755420}"/>
                </a:ext>
              </a:extLst>
            </p:cNvPr>
            <p:cNvSpPr txBox="1"/>
            <p:nvPr/>
          </p:nvSpPr>
          <p:spPr>
            <a:xfrm>
              <a:off x="39436908" y="11579682"/>
              <a:ext cx="6347301" cy="3194721"/>
            </a:xfrm>
            <a:prstGeom prst="rect">
              <a:avLst/>
            </a:prstGeom>
            <a:noFill/>
          </p:spPr>
          <p:txBody>
            <a:bodyPr wrap="square" rtlCol="0">
              <a:spAutoFit/>
            </a:bodyPr>
            <a:lstStyle/>
            <a:p>
              <a:pPr algn="ctr"/>
              <a:r>
                <a:rPr lang="en-US" sz="20160" spc="-1260" dirty="0">
                  <a:solidFill>
                    <a:srgbClr val="494949"/>
                  </a:solidFill>
                  <a:latin typeface="Bahnschrift SemiBold" panose="020B0502040204020203" pitchFamily="34" charset="0"/>
                </a:rPr>
                <a:t>-50%</a:t>
              </a:r>
            </a:p>
          </p:txBody>
        </p:sp>
      </p:grpSp>
      <p:pic>
        <p:nvPicPr>
          <p:cNvPr id="13" name="Picture 12">
            <a:extLst>
              <a:ext uri="{FF2B5EF4-FFF2-40B4-BE49-F238E27FC236}">
                <a16:creationId xmlns:a16="http://schemas.microsoft.com/office/drawing/2014/main" id="{3E6A278B-48E2-414D-8C01-454A6CADF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076" y="5717020"/>
            <a:ext cx="21278605" cy="21278605"/>
          </a:xfrm>
          <a:prstGeom prst="rect">
            <a:avLst/>
          </a:prstGeom>
          <a:effectLst>
            <a:outerShdw blurRad="330200" dist="38100" dir="5400000" sx="104000" sy="104000" algn="t" rotWithShape="0">
              <a:prstClr val="black">
                <a:alpha val="40000"/>
              </a:prstClr>
            </a:outerShdw>
          </a:effectLst>
        </p:spPr>
      </p:pic>
      <p:sp>
        <p:nvSpPr>
          <p:cNvPr id="15" name="TextBox 14">
            <a:extLst>
              <a:ext uri="{FF2B5EF4-FFF2-40B4-BE49-F238E27FC236}">
                <a16:creationId xmlns:a16="http://schemas.microsoft.com/office/drawing/2014/main" id="{8D67B28E-E27E-4A08-92A5-0A4008C8B446}"/>
              </a:ext>
            </a:extLst>
          </p:cNvPr>
          <p:cNvSpPr txBox="1"/>
          <p:nvPr/>
        </p:nvSpPr>
        <p:spPr>
          <a:xfrm>
            <a:off x="28601379" y="16621064"/>
            <a:ext cx="17011504" cy="1716880"/>
          </a:xfrm>
          <a:prstGeom prst="rect">
            <a:avLst/>
          </a:prstGeom>
          <a:noFill/>
        </p:spPr>
        <p:txBody>
          <a:bodyPr wrap="square" rtlCol="0">
            <a:spAutoFit/>
          </a:bodyPr>
          <a:lstStyle/>
          <a:p>
            <a:pPr>
              <a:lnSpc>
                <a:spcPts val="4200"/>
              </a:lnSpc>
            </a:pPr>
            <a:endParaRPr lang="en-US" sz="5040" i="1" dirty="0">
              <a:solidFill>
                <a:schemeClr val="bg1"/>
              </a:solidFill>
              <a:latin typeface="Century Gothic" panose="020B0502020202020204" pitchFamily="34" charset="0"/>
            </a:endParaRPr>
          </a:p>
          <a:p>
            <a:pPr>
              <a:lnSpc>
                <a:spcPts val="4200"/>
              </a:lnSpc>
            </a:pPr>
            <a:r>
              <a:rPr lang="en-US" sz="5040" i="1" dirty="0" err="1">
                <a:solidFill>
                  <a:schemeClr val="bg1"/>
                </a:solidFill>
                <a:latin typeface="Century Gothic" panose="020B0502020202020204" pitchFamily="34" charset="0"/>
              </a:rPr>
              <a:t>MorganStar</a:t>
            </a:r>
            <a:r>
              <a:rPr lang="en-US" sz="5040" i="1" dirty="0">
                <a:solidFill>
                  <a:schemeClr val="bg1"/>
                </a:solidFill>
                <a:latin typeface="Century Gothic" panose="020B0502020202020204" pitchFamily="34" charset="0"/>
              </a:rPr>
              <a:t> Ultra Bright CREE XML T6 LED 5 Mode Bright Zoom Flashlight </a:t>
            </a:r>
            <a:r>
              <a:rPr lang="en-US" sz="5040" i="1" dirty="0" err="1">
                <a:solidFill>
                  <a:schemeClr val="bg1"/>
                </a:solidFill>
                <a:latin typeface="Century Gothic" panose="020B0502020202020204" pitchFamily="34" charset="0"/>
              </a:rPr>
              <a:t>Splashproof</a:t>
            </a:r>
            <a:r>
              <a:rPr lang="en-US" sz="5040" i="1" dirty="0">
                <a:solidFill>
                  <a:schemeClr val="bg1"/>
                </a:solidFill>
                <a:latin typeface="Century Gothic" panose="020B0502020202020204" pitchFamily="34" charset="0"/>
              </a:rPr>
              <a:t> Torch</a:t>
            </a:r>
          </a:p>
        </p:txBody>
      </p:sp>
      <p:sp>
        <p:nvSpPr>
          <p:cNvPr id="17" name="TextBox 16">
            <a:extLst>
              <a:ext uri="{FF2B5EF4-FFF2-40B4-BE49-F238E27FC236}">
                <a16:creationId xmlns:a16="http://schemas.microsoft.com/office/drawing/2014/main" id="{AB8D4C5D-D408-405D-B648-9774E058CC0F}"/>
              </a:ext>
            </a:extLst>
          </p:cNvPr>
          <p:cNvSpPr txBox="1"/>
          <p:nvPr/>
        </p:nvSpPr>
        <p:spPr>
          <a:xfrm>
            <a:off x="2159433" y="2175240"/>
            <a:ext cx="17847866" cy="2278572"/>
          </a:xfrm>
          <a:prstGeom prst="rect">
            <a:avLst/>
          </a:prstGeom>
          <a:noFill/>
        </p:spPr>
        <p:txBody>
          <a:bodyPr wrap="square" rtlCol="0">
            <a:spAutoFit/>
          </a:bodyPr>
          <a:lstStyle/>
          <a:p>
            <a:pPr>
              <a:lnSpc>
                <a:spcPts val="16800"/>
              </a:lnSpc>
            </a:pPr>
            <a:r>
              <a:rPr lang="en-US" sz="20160" i="1" dirty="0">
                <a:solidFill>
                  <a:schemeClr val="bg1"/>
                </a:solidFill>
                <a:latin typeface="Century Gothic" panose="020B0502020202020204" pitchFamily="34" charset="0"/>
              </a:rPr>
              <a:t>Flashlight</a:t>
            </a:r>
            <a:endParaRPr lang="en-US" sz="20160" b="1" i="1" dirty="0">
              <a:solidFill>
                <a:schemeClr val="bg1"/>
              </a:solidFill>
              <a:latin typeface="Century Gothic" panose="020B0502020202020204" pitchFamily="34" charset="0"/>
            </a:endParaRPr>
          </a:p>
        </p:txBody>
      </p:sp>
      <p:sp>
        <p:nvSpPr>
          <p:cNvPr id="64" name="TextBox 63">
            <a:extLst>
              <a:ext uri="{FF2B5EF4-FFF2-40B4-BE49-F238E27FC236}">
                <a16:creationId xmlns:a16="http://schemas.microsoft.com/office/drawing/2014/main" id="{0EBA317D-FABD-4C47-B9C2-082C0B70399F}"/>
              </a:ext>
            </a:extLst>
          </p:cNvPr>
          <p:cNvSpPr txBox="1"/>
          <p:nvPr/>
        </p:nvSpPr>
        <p:spPr>
          <a:xfrm rot="16200000">
            <a:off x="42592117" y="13779401"/>
            <a:ext cx="14861423" cy="1244830"/>
          </a:xfrm>
          <a:prstGeom prst="rect">
            <a:avLst/>
          </a:prstGeom>
          <a:noFill/>
        </p:spPr>
        <p:txBody>
          <a:bodyPr wrap="square" rtlCol="0">
            <a:spAutoFit/>
          </a:bodyPr>
          <a:lstStyle/>
          <a:p>
            <a:pPr algn="ctr">
              <a:lnSpc>
                <a:spcPts val="10500"/>
              </a:lnSpc>
            </a:pPr>
            <a:r>
              <a:rPr lang="en-US" sz="5040" i="1" spc="2520" dirty="0">
                <a:solidFill>
                  <a:schemeClr val="bg1"/>
                </a:solidFill>
                <a:latin typeface="Century Gothic" panose="020B0502020202020204" pitchFamily="34" charset="0"/>
              </a:rPr>
              <a:t>www.</a:t>
            </a:r>
            <a:r>
              <a:rPr lang="en-US" sz="5040" b="1" i="1" spc="2520" dirty="0">
                <a:solidFill>
                  <a:schemeClr val="bg1"/>
                </a:solidFill>
                <a:latin typeface="Century Gothic" panose="020B0502020202020204" pitchFamily="34" charset="0"/>
              </a:rPr>
              <a:t>buymenow</a:t>
            </a:r>
            <a:r>
              <a:rPr lang="en-US" sz="5040" i="1" spc="2520" dirty="0">
                <a:solidFill>
                  <a:schemeClr val="bg1"/>
                </a:solidFill>
                <a:latin typeface="Century Gothic" panose="020B0502020202020204" pitchFamily="34" charset="0"/>
              </a:rPr>
              <a:t>.com</a:t>
            </a:r>
          </a:p>
        </p:txBody>
      </p:sp>
    </p:spTree>
    <p:extLst>
      <p:ext uri="{BB962C8B-B14F-4D97-AF65-F5344CB8AC3E}">
        <p14:creationId xmlns:p14="http://schemas.microsoft.com/office/powerpoint/2010/main" val="2984989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650">
        <p159:morph option="byObject"/>
      </p:transition>
    </mc:Choice>
    <mc:Fallback xmlns="">
      <p:transition spd="slow" advTm="66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wd">
                                    <p:tmPct val="3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50" fill="hold"/>
                                        <p:tgtEl>
                                          <p:spTgt spid="15"/>
                                        </p:tgtEl>
                                        <p:attrNameLst>
                                          <p:attrName>ppt_x</p:attrName>
                                        </p:attrNameLst>
                                      </p:cBhvr>
                                      <p:tavLst>
                                        <p:tav tm="0">
                                          <p:val>
                                            <p:strVal val="#ppt_x"/>
                                          </p:val>
                                        </p:tav>
                                        <p:tav tm="100000">
                                          <p:val>
                                            <p:strVal val="#ppt_x"/>
                                          </p:val>
                                        </p:tav>
                                      </p:tavLst>
                                    </p:anim>
                                    <p:anim calcmode="lin" valueType="num">
                                      <p:cBhvr additive="base">
                                        <p:cTn id="20" dur="750" fill="hold"/>
                                        <p:tgtEl>
                                          <p:spTgt spid="15"/>
                                        </p:tgtEl>
                                        <p:attrNameLst>
                                          <p:attrName>ppt_y</p:attrName>
                                        </p:attrNameLst>
                                      </p:cBhvr>
                                      <p:tavLst>
                                        <p:tav tm="0">
                                          <p:val>
                                            <p:strVal val="1+#ppt_h/2"/>
                                          </p:val>
                                        </p:tav>
                                        <p:tav tm="100000">
                                          <p:val>
                                            <p:strVal val="#ppt_y"/>
                                          </p:val>
                                        </p:tav>
                                      </p:tavLst>
                                    </p:anim>
                                  </p:childTnLst>
                                </p:cTn>
                              </p:par>
                              <p:par>
                                <p:cTn id="21" presetID="52"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Scale>
                                      <p:cBhvr>
                                        <p:cTn id="2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3"/>
                                        </p:tgtEl>
                                        <p:attrNameLst>
                                          <p:attrName>ppt_x</p:attrName>
                                          <p:attrName>ppt_y</p:attrName>
                                        </p:attrNameLst>
                                      </p:cBhvr>
                                    </p:animMotion>
                                    <p:animEffect transition="in" filter="fade">
                                      <p:cBhvr>
                                        <p:cTn id="25" dur="1000"/>
                                        <p:tgtEl>
                                          <p:spTgt spid="13"/>
                                        </p:tgtEl>
                                      </p:cBhvr>
                                    </p:animEffect>
                                  </p:childTnLst>
                                </p:cTn>
                              </p:par>
                              <p:par>
                                <p:cTn id="26" presetID="2" presetClass="exit" presetSubtype="1" accel="100000" fill="hold" nodeType="withEffect">
                                  <p:stCondLst>
                                    <p:cond delay="4500"/>
                                  </p:stCondLst>
                                  <p:childTnLst>
                                    <p:anim calcmode="lin" valueType="num">
                                      <p:cBhvr additive="base">
                                        <p:cTn id="27" dur="500"/>
                                        <p:tgtEl>
                                          <p:spTgt spid="3"/>
                                        </p:tgtEl>
                                        <p:attrNameLst>
                                          <p:attrName>ppt_x</p:attrName>
                                        </p:attrNameLst>
                                      </p:cBhvr>
                                      <p:tavLst>
                                        <p:tav tm="0">
                                          <p:val>
                                            <p:strVal val="ppt_x"/>
                                          </p:val>
                                        </p:tav>
                                        <p:tav tm="100000">
                                          <p:val>
                                            <p:strVal val="ppt_x"/>
                                          </p:val>
                                        </p:tav>
                                      </p:tavLst>
                                    </p:anim>
                                    <p:anim calcmode="lin" valueType="num">
                                      <p:cBhvr additive="base">
                                        <p:cTn id="28" dur="500"/>
                                        <p:tgtEl>
                                          <p:spTgt spid="3"/>
                                        </p:tgtEl>
                                        <p:attrNameLst>
                                          <p:attrName>ppt_y</p:attrName>
                                        </p:attrNameLst>
                                      </p:cBhvr>
                                      <p:tavLst>
                                        <p:tav tm="0">
                                          <p:val>
                                            <p:strVal val="ppt_y"/>
                                          </p:val>
                                        </p:tav>
                                        <p:tav tm="100000">
                                          <p:val>
                                            <p:strVal val="0-ppt_h/2"/>
                                          </p:val>
                                        </p:tav>
                                      </p:tavLst>
                                    </p:anim>
                                    <p:set>
                                      <p:cBhvr>
                                        <p:cTn id="29" dur="1" fill="hold">
                                          <p:stCondLst>
                                            <p:cond delay="499"/>
                                          </p:stCondLst>
                                        </p:cTn>
                                        <p:tgtEl>
                                          <p:spTgt spid="3"/>
                                        </p:tgtEl>
                                        <p:attrNameLst>
                                          <p:attrName>style.visibility</p:attrName>
                                        </p:attrNameLst>
                                      </p:cBhvr>
                                      <p:to>
                                        <p:strVal val="hidden"/>
                                      </p:to>
                                    </p:set>
                                  </p:childTnLst>
                                </p:cTn>
                              </p:par>
                              <p:par>
                                <p:cTn id="30" presetID="2" presetClass="exit" presetSubtype="1" accel="100000" fill="hold" nodeType="withEffect">
                                  <p:stCondLst>
                                    <p:cond delay="4750"/>
                                  </p:stCondLst>
                                  <p:childTnLst>
                                    <p:anim calcmode="lin" valueType="num">
                                      <p:cBhvr additive="base">
                                        <p:cTn id="31" dur="500"/>
                                        <p:tgtEl>
                                          <p:spTgt spid="2"/>
                                        </p:tgtEl>
                                        <p:attrNameLst>
                                          <p:attrName>ppt_x</p:attrName>
                                        </p:attrNameLst>
                                      </p:cBhvr>
                                      <p:tavLst>
                                        <p:tav tm="0">
                                          <p:val>
                                            <p:strVal val="ppt_x"/>
                                          </p:val>
                                        </p:tav>
                                        <p:tav tm="100000">
                                          <p:val>
                                            <p:strVal val="ppt_x"/>
                                          </p:val>
                                        </p:tav>
                                      </p:tavLst>
                                    </p:anim>
                                    <p:anim calcmode="lin" valueType="num">
                                      <p:cBhvr additive="base">
                                        <p:cTn id="32" dur="500"/>
                                        <p:tgtEl>
                                          <p:spTgt spid="2"/>
                                        </p:tgtEl>
                                        <p:attrNameLst>
                                          <p:attrName>ppt_y</p:attrName>
                                        </p:attrNameLst>
                                      </p:cBhvr>
                                      <p:tavLst>
                                        <p:tav tm="0">
                                          <p:val>
                                            <p:strVal val="ppt_y"/>
                                          </p:val>
                                        </p:tav>
                                        <p:tav tm="100000">
                                          <p:val>
                                            <p:strVal val="0-ppt_h/2"/>
                                          </p:val>
                                        </p:tav>
                                      </p:tavLst>
                                    </p:anim>
                                    <p:set>
                                      <p:cBhvr>
                                        <p:cTn id="33" dur="1" fill="hold">
                                          <p:stCondLst>
                                            <p:cond delay="499"/>
                                          </p:stCondLst>
                                        </p:cTn>
                                        <p:tgtEl>
                                          <p:spTgt spid="2"/>
                                        </p:tgtEl>
                                        <p:attrNameLst>
                                          <p:attrName>style.visibility</p:attrName>
                                        </p:attrNameLst>
                                      </p:cBhvr>
                                      <p:to>
                                        <p:strVal val="hidden"/>
                                      </p:to>
                                    </p:set>
                                  </p:childTnLst>
                                </p:cTn>
                              </p:par>
                              <p:par>
                                <p:cTn id="34" presetID="2" presetClass="exit" presetSubtype="1" accel="100000" fill="hold" grpId="1" nodeType="withEffect">
                                  <p:stCondLst>
                                    <p:cond delay="5000"/>
                                  </p:stCondLst>
                                  <p:childTnLst>
                                    <p:anim calcmode="lin" valueType="num">
                                      <p:cBhvr additive="base">
                                        <p:cTn id="35" dur="500"/>
                                        <p:tgtEl>
                                          <p:spTgt spid="15"/>
                                        </p:tgtEl>
                                        <p:attrNameLst>
                                          <p:attrName>ppt_x</p:attrName>
                                        </p:attrNameLst>
                                      </p:cBhvr>
                                      <p:tavLst>
                                        <p:tav tm="0">
                                          <p:val>
                                            <p:strVal val="ppt_x"/>
                                          </p:val>
                                        </p:tav>
                                        <p:tav tm="100000">
                                          <p:val>
                                            <p:strVal val="ppt_x"/>
                                          </p:val>
                                        </p:tav>
                                      </p:tavLst>
                                    </p:anim>
                                    <p:anim calcmode="lin" valueType="num">
                                      <p:cBhvr additive="base">
                                        <p:cTn id="36" dur="500"/>
                                        <p:tgtEl>
                                          <p:spTgt spid="15"/>
                                        </p:tgtEl>
                                        <p:attrNameLst>
                                          <p:attrName>ppt_y</p:attrName>
                                        </p:attrNameLst>
                                      </p:cBhvr>
                                      <p:tavLst>
                                        <p:tav tm="0">
                                          <p:val>
                                            <p:strVal val="ppt_y"/>
                                          </p:val>
                                        </p:tav>
                                        <p:tav tm="100000">
                                          <p:val>
                                            <p:strVal val="0-ppt_h/2"/>
                                          </p:val>
                                        </p:tav>
                                      </p:tavLst>
                                    </p:anim>
                                    <p:set>
                                      <p:cBhvr>
                                        <p:cTn id="37" dur="1" fill="hold">
                                          <p:stCondLst>
                                            <p:cond delay="499"/>
                                          </p:stCondLst>
                                        </p:cTn>
                                        <p:tgtEl>
                                          <p:spTgt spid="15"/>
                                        </p:tgtEl>
                                        <p:attrNameLst>
                                          <p:attrName>style.visibility</p:attrName>
                                        </p:attrNameLst>
                                      </p:cBhvr>
                                      <p:to>
                                        <p:strVal val="hidden"/>
                                      </p:to>
                                    </p:set>
                                  </p:childTnLst>
                                </p:cTn>
                              </p:par>
                              <p:par>
                                <p:cTn id="38" presetID="52" presetClass="exit" presetSubtype="0" fill="hold" nodeType="withEffect">
                                  <p:stCondLst>
                                    <p:cond delay="4500"/>
                                  </p:stCondLst>
                                  <p:childTnLst>
                                    <p:animScale>
                                      <p:cBhvr>
                                        <p:cTn id="39" dur="1000" accel="50000">
                                          <p:stCondLst>
                                            <p:cond delay="0"/>
                                          </p:stCondLst>
                                        </p:cTn>
                                        <p:tgtEl>
                                          <p:spTgt spid="1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0" dur="1000" accel="50000">
                                          <p:stCondLst>
                                            <p:cond delay="0"/>
                                          </p:stCondLst>
                                        </p:cTn>
                                        <p:tgtEl>
                                          <p:spTgt spid="13"/>
                                        </p:tgtEl>
                                        <p:attrNameLst>
                                          <p:attrName>ppt_x</p:attrName>
                                          <p:attrName>ppt_y</p:attrName>
                                        </p:attrNameLst>
                                      </p:cBhvr>
                                    </p:animMotion>
                                    <p:animEffect transition="out" filter="fade">
                                      <p:cBhvr>
                                        <p:cTn id="41" dur="1000"/>
                                        <p:tgtEl>
                                          <p:spTgt spid="13"/>
                                        </p:tgtEl>
                                      </p:cBhvr>
                                    </p:animEffect>
                                    <p:set>
                                      <p:cBhvr>
                                        <p:cTn id="42" dur="1" fill="hold">
                                          <p:stCondLst>
                                            <p:cond delay="999"/>
                                          </p:stCondLst>
                                        </p:cTn>
                                        <p:tgtEl>
                                          <p:spTgt spid="13"/>
                                        </p:tgtEl>
                                        <p:attrNameLst>
                                          <p:attrName>style.visibility</p:attrName>
                                        </p:attrNameLst>
                                      </p:cBhvr>
                                      <p:to>
                                        <p:strVal val="hidden"/>
                                      </p:to>
                                    </p:set>
                                  </p:childTnLst>
                                </p:cTn>
                              </p:par>
                              <p:par>
                                <p:cTn id="43" presetID="2" presetClass="exit" presetSubtype="8" accel="100000" fill="hold" nodeType="withEffect">
                                  <p:stCondLst>
                                    <p:cond delay="4750"/>
                                  </p:stCondLst>
                                  <p:childTnLst>
                                    <p:anim calcmode="lin" valueType="num">
                                      <p:cBhvr additive="base">
                                        <p:cTn id="44" dur="500"/>
                                        <p:tgtEl>
                                          <p:spTgt spid="55"/>
                                        </p:tgtEl>
                                        <p:attrNameLst>
                                          <p:attrName>ppt_x</p:attrName>
                                        </p:attrNameLst>
                                      </p:cBhvr>
                                      <p:tavLst>
                                        <p:tav tm="0">
                                          <p:val>
                                            <p:strVal val="ppt_x"/>
                                          </p:val>
                                        </p:tav>
                                        <p:tav tm="100000">
                                          <p:val>
                                            <p:strVal val="0-ppt_w/2"/>
                                          </p:val>
                                        </p:tav>
                                      </p:tavLst>
                                    </p:anim>
                                    <p:anim calcmode="lin" valueType="num">
                                      <p:cBhvr additive="base">
                                        <p:cTn id="45" dur="500"/>
                                        <p:tgtEl>
                                          <p:spTgt spid="55"/>
                                        </p:tgtEl>
                                        <p:attrNameLst>
                                          <p:attrName>ppt_y</p:attrName>
                                        </p:attrNameLst>
                                      </p:cBhvr>
                                      <p:tavLst>
                                        <p:tav tm="0">
                                          <p:val>
                                            <p:strVal val="ppt_y"/>
                                          </p:val>
                                        </p:tav>
                                        <p:tav tm="100000">
                                          <p:val>
                                            <p:strVal val="ppt_y"/>
                                          </p:val>
                                        </p:tav>
                                      </p:tavLst>
                                    </p:anim>
                                    <p:set>
                                      <p:cBhvr>
                                        <p:cTn id="46" dur="1" fill="hold">
                                          <p:stCondLst>
                                            <p:cond delay="499"/>
                                          </p:stCondLst>
                                        </p:cTn>
                                        <p:tgtEl>
                                          <p:spTgt spid="55"/>
                                        </p:tgtEl>
                                        <p:attrNameLst>
                                          <p:attrName>style.visibility</p:attrName>
                                        </p:attrNameLst>
                                      </p:cBhvr>
                                      <p:to>
                                        <p:strVal val="hidden"/>
                                      </p:to>
                                    </p:set>
                                  </p:childTnLst>
                                </p:cTn>
                              </p:par>
                              <p:par>
                                <p:cTn id="47" presetID="2" presetClass="exit" presetSubtype="8" accel="100000" fill="hold" nodeType="withEffect">
                                  <p:stCondLst>
                                    <p:cond delay="5000"/>
                                  </p:stCondLst>
                                  <p:childTnLst>
                                    <p:anim calcmode="lin" valueType="num">
                                      <p:cBhvr additive="base">
                                        <p:cTn id="48" dur="500"/>
                                        <p:tgtEl>
                                          <p:spTgt spid="46"/>
                                        </p:tgtEl>
                                        <p:attrNameLst>
                                          <p:attrName>ppt_x</p:attrName>
                                        </p:attrNameLst>
                                      </p:cBhvr>
                                      <p:tavLst>
                                        <p:tav tm="0">
                                          <p:val>
                                            <p:strVal val="ppt_x"/>
                                          </p:val>
                                        </p:tav>
                                        <p:tav tm="100000">
                                          <p:val>
                                            <p:strVal val="0-ppt_w/2"/>
                                          </p:val>
                                        </p:tav>
                                      </p:tavLst>
                                    </p:anim>
                                    <p:anim calcmode="lin" valueType="num">
                                      <p:cBhvr additive="base">
                                        <p:cTn id="49" dur="500"/>
                                        <p:tgtEl>
                                          <p:spTgt spid="46"/>
                                        </p:tgtEl>
                                        <p:attrNameLst>
                                          <p:attrName>ppt_y</p:attrName>
                                        </p:attrNameLst>
                                      </p:cBhvr>
                                      <p:tavLst>
                                        <p:tav tm="0">
                                          <p:val>
                                            <p:strVal val="ppt_y"/>
                                          </p:val>
                                        </p:tav>
                                        <p:tav tm="100000">
                                          <p:val>
                                            <p:strVal val="ppt_y"/>
                                          </p:val>
                                        </p:tav>
                                      </p:tavLst>
                                    </p:anim>
                                    <p:set>
                                      <p:cBhvr>
                                        <p:cTn id="50" dur="1" fill="hold">
                                          <p:stCondLst>
                                            <p:cond delay="499"/>
                                          </p:stCondLst>
                                        </p:cTn>
                                        <p:tgtEl>
                                          <p:spTgt spid="46"/>
                                        </p:tgtEl>
                                        <p:attrNameLst>
                                          <p:attrName>style.visibility</p:attrName>
                                        </p:attrNameLst>
                                      </p:cBhvr>
                                      <p:to>
                                        <p:strVal val="hidden"/>
                                      </p:to>
                                    </p:set>
                                  </p:childTnLst>
                                </p:cTn>
                              </p:par>
                              <p:par>
                                <p:cTn id="51" presetID="2" presetClass="exit" presetSubtype="8" accel="100000" fill="hold" nodeType="withEffect">
                                  <p:stCondLst>
                                    <p:cond delay="5250"/>
                                  </p:stCondLst>
                                  <p:childTnLst>
                                    <p:anim calcmode="lin" valueType="num">
                                      <p:cBhvr additive="base">
                                        <p:cTn id="52" dur="500"/>
                                        <p:tgtEl>
                                          <p:spTgt spid="37"/>
                                        </p:tgtEl>
                                        <p:attrNameLst>
                                          <p:attrName>ppt_x</p:attrName>
                                        </p:attrNameLst>
                                      </p:cBhvr>
                                      <p:tavLst>
                                        <p:tav tm="0">
                                          <p:val>
                                            <p:strVal val="ppt_x"/>
                                          </p:val>
                                        </p:tav>
                                        <p:tav tm="100000">
                                          <p:val>
                                            <p:strVal val="0-ppt_w/2"/>
                                          </p:val>
                                        </p:tav>
                                      </p:tavLst>
                                    </p:anim>
                                    <p:anim calcmode="lin" valueType="num">
                                      <p:cBhvr additive="base">
                                        <p:cTn id="53" dur="500"/>
                                        <p:tgtEl>
                                          <p:spTgt spid="37"/>
                                        </p:tgtEl>
                                        <p:attrNameLst>
                                          <p:attrName>ppt_y</p:attrName>
                                        </p:attrNameLst>
                                      </p:cBhvr>
                                      <p:tavLst>
                                        <p:tav tm="0">
                                          <p:val>
                                            <p:strVal val="ppt_y"/>
                                          </p:val>
                                        </p:tav>
                                        <p:tav tm="100000">
                                          <p:val>
                                            <p:strVal val="ppt_y"/>
                                          </p:val>
                                        </p:tav>
                                      </p:tavLst>
                                    </p:anim>
                                    <p:set>
                                      <p:cBhvr>
                                        <p:cTn id="54" dur="1" fill="hold">
                                          <p:stCondLst>
                                            <p:cond delay="499"/>
                                          </p:stCondLst>
                                        </p:cTn>
                                        <p:tgtEl>
                                          <p:spTgt spid="37"/>
                                        </p:tgtEl>
                                        <p:attrNameLst>
                                          <p:attrName>style.visibility</p:attrName>
                                        </p:attrNameLst>
                                      </p:cBhvr>
                                      <p:to>
                                        <p:strVal val="hidden"/>
                                      </p:to>
                                    </p:set>
                                  </p:childTnLst>
                                </p:cTn>
                              </p:par>
                              <p:par>
                                <p:cTn id="55" presetID="2" presetClass="exit" presetSubtype="8" accel="100000" fill="hold" nodeType="withEffect">
                                  <p:stCondLst>
                                    <p:cond delay="5500"/>
                                  </p:stCondLst>
                                  <p:childTnLst>
                                    <p:anim calcmode="lin" valueType="num">
                                      <p:cBhvr additive="base">
                                        <p:cTn id="56" dur="500"/>
                                        <p:tgtEl>
                                          <p:spTgt spid="28"/>
                                        </p:tgtEl>
                                        <p:attrNameLst>
                                          <p:attrName>ppt_x</p:attrName>
                                        </p:attrNameLst>
                                      </p:cBhvr>
                                      <p:tavLst>
                                        <p:tav tm="0">
                                          <p:val>
                                            <p:strVal val="ppt_x"/>
                                          </p:val>
                                        </p:tav>
                                        <p:tav tm="100000">
                                          <p:val>
                                            <p:strVal val="0-ppt_w/2"/>
                                          </p:val>
                                        </p:tav>
                                      </p:tavLst>
                                    </p:anim>
                                    <p:anim calcmode="lin" valueType="num">
                                      <p:cBhvr additive="base">
                                        <p:cTn id="57" dur="500"/>
                                        <p:tgtEl>
                                          <p:spTgt spid="28"/>
                                        </p:tgtEl>
                                        <p:attrNameLst>
                                          <p:attrName>ppt_y</p:attrName>
                                        </p:attrNameLst>
                                      </p:cBhvr>
                                      <p:tavLst>
                                        <p:tav tm="0">
                                          <p:val>
                                            <p:strVal val="ppt_y"/>
                                          </p:val>
                                        </p:tav>
                                        <p:tav tm="100000">
                                          <p:val>
                                            <p:strVal val="ppt_y"/>
                                          </p:val>
                                        </p:tav>
                                      </p:tavLst>
                                    </p:anim>
                                    <p:set>
                                      <p:cBhvr>
                                        <p:cTn id="58" dur="1" fill="hold">
                                          <p:stCondLst>
                                            <p:cond delay="499"/>
                                          </p:stCondLst>
                                        </p:cTn>
                                        <p:tgtEl>
                                          <p:spTgt spid="28"/>
                                        </p:tgtEl>
                                        <p:attrNameLst>
                                          <p:attrName>style.visibility</p:attrName>
                                        </p:attrNameLst>
                                      </p:cBhvr>
                                      <p:to>
                                        <p:strVal val="hidden"/>
                                      </p:to>
                                    </p:set>
                                  </p:childTnLst>
                                </p:cTn>
                              </p:par>
                              <p:par>
                                <p:cTn id="59" presetID="2" presetClass="exit" presetSubtype="8" accel="100000" fill="hold" nodeType="withEffect">
                                  <p:stCondLst>
                                    <p:cond delay="5750"/>
                                  </p:stCondLst>
                                  <p:childTnLst>
                                    <p:anim calcmode="lin" valueType="num">
                                      <p:cBhvr additive="base">
                                        <p:cTn id="60" dur="500"/>
                                        <p:tgtEl>
                                          <p:spTgt spid="27"/>
                                        </p:tgtEl>
                                        <p:attrNameLst>
                                          <p:attrName>ppt_x</p:attrName>
                                        </p:attrNameLst>
                                      </p:cBhvr>
                                      <p:tavLst>
                                        <p:tav tm="0">
                                          <p:val>
                                            <p:strVal val="ppt_x"/>
                                          </p:val>
                                        </p:tav>
                                        <p:tav tm="100000">
                                          <p:val>
                                            <p:strVal val="0-ppt_w/2"/>
                                          </p:val>
                                        </p:tav>
                                      </p:tavLst>
                                    </p:anim>
                                    <p:anim calcmode="lin" valueType="num">
                                      <p:cBhvr additive="base">
                                        <p:cTn id="61" dur="500"/>
                                        <p:tgtEl>
                                          <p:spTgt spid="27"/>
                                        </p:tgtEl>
                                        <p:attrNameLst>
                                          <p:attrName>ppt_y</p:attrName>
                                        </p:attrNameLst>
                                      </p:cBhvr>
                                      <p:tavLst>
                                        <p:tav tm="0">
                                          <p:val>
                                            <p:strVal val="ppt_y"/>
                                          </p:val>
                                        </p:tav>
                                        <p:tav tm="100000">
                                          <p:val>
                                            <p:strVal val="ppt_y"/>
                                          </p:val>
                                        </p:tav>
                                      </p:tavLst>
                                    </p:anim>
                                    <p:set>
                                      <p:cBhvr>
                                        <p:cTn id="62" dur="1" fill="hold">
                                          <p:stCondLst>
                                            <p:cond delay="499"/>
                                          </p:stCondLst>
                                        </p:cTn>
                                        <p:tgtEl>
                                          <p:spTgt spid="27"/>
                                        </p:tgtEl>
                                        <p:attrNameLst>
                                          <p:attrName>style.visibility</p:attrName>
                                        </p:attrNameLst>
                                      </p:cBhvr>
                                      <p:to>
                                        <p:strVal val="hidden"/>
                                      </p:to>
                                    </p:set>
                                  </p:childTnLst>
                                </p:cTn>
                              </p:par>
                              <p:par>
                                <p:cTn id="63" presetID="2" presetClass="exit" presetSubtype="8" accel="100000" fill="hold" grpId="1" nodeType="withEffect">
                                  <p:stCondLst>
                                    <p:cond delay="5000"/>
                                  </p:stCondLst>
                                  <p:iterate type="wd">
                                    <p:tmPct val="30000"/>
                                  </p:iterate>
                                  <p:childTnLst>
                                    <p:anim calcmode="lin" valueType="num">
                                      <p:cBhvr additive="base">
                                        <p:cTn id="64" dur="500"/>
                                        <p:tgtEl>
                                          <p:spTgt spid="17"/>
                                        </p:tgtEl>
                                        <p:attrNameLst>
                                          <p:attrName>ppt_x</p:attrName>
                                        </p:attrNameLst>
                                      </p:cBhvr>
                                      <p:tavLst>
                                        <p:tav tm="0">
                                          <p:val>
                                            <p:strVal val="ppt_x"/>
                                          </p:val>
                                        </p:tav>
                                        <p:tav tm="100000">
                                          <p:val>
                                            <p:strVal val="0-ppt_w/2"/>
                                          </p:val>
                                        </p:tav>
                                      </p:tavLst>
                                    </p:anim>
                                    <p:anim calcmode="lin" valueType="num">
                                      <p:cBhvr additive="base">
                                        <p:cTn id="65" dur="500"/>
                                        <p:tgtEl>
                                          <p:spTgt spid="17"/>
                                        </p:tgtEl>
                                        <p:attrNameLst>
                                          <p:attrName>ppt_y</p:attrName>
                                        </p:attrNameLst>
                                      </p:cBhvr>
                                      <p:tavLst>
                                        <p:tav tm="0">
                                          <p:val>
                                            <p:strVal val="ppt_y"/>
                                          </p:val>
                                        </p:tav>
                                        <p:tav tm="100000">
                                          <p:val>
                                            <p:strVal val="ppt_y"/>
                                          </p:val>
                                        </p:tav>
                                      </p:tavLst>
                                    </p:anim>
                                    <p:set>
                                      <p:cBhvr>
                                        <p:cTn id="66" dur="1" fill="hold">
                                          <p:stCondLst>
                                            <p:cond delay="499"/>
                                          </p:stCondLst>
                                        </p:cTn>
                                        <p:tgtEl>
                                          <p:spTgt spid="17"/>
                                        </p:tgtEl>
                                        <p:attrNameLst>
                                          <p:attrName>style.visibility</p:attrName>
                                        </p:attrNameLst>
                                      </p:cBhvr>
                                      <p:to>
                                        <p:strVal val="hidden"/>
                                      </p:to>
                                    </p:set>
                                  </p:childTnLst>
                                </p:cTn>
                              </p:par>
                              <p:par>
                                <p:cTn id="67" presetID="2" presetClass="entr" presetSubtype="2" decel="10000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additive="base">
                                        <p:cTn id="69" dur="750" fill="hold"/>
                                        <p:tgtEl>
                                          <p:spTgt spid="64"/>
                                        </p:tgtEl>
                                        <p:attrNameLst>
                                          <p:attrName>ppt_x</p:attrName>
                                        </p:attrNameLst>
                                      </p:cBhvr>
                                      <p:tavLst>
                                        <p:tav tm="0">
                                          <p:val>
                                            <p:strVal val="1+#ppt_w/2"/>
                                          </p:val>
                                        </p:tav>
                                        <p:tav tm="100000">
                                          <p:val>
                                            <p:strVal val="#ppt_x"/>
                                          </p:val>
                                        </p:tav>
                                      </p:tavLst>
                                    </p:anim>
                                    <p:anim calcmode="lin" valueType="num">
                                      <p:cBhvr additive="base">
                                        <p:cTn id="70"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p:bldP spid="17" grpId="1"/>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9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A1EB46E3-286F-4044-87D4-5355582E4F4A}"/>
              </a:ext>
            </a:extLst>
          </p:cNvPr>
          <p:cNvGrpSpPr/>
          <p:nvPr/>
        </p:nvGrpSpPr>
        <p:grpSpPr>
          <a:xfrm>
            <a:off x="2113440" y="11871655"/>
            <a:ext cx="20295727" cy="2906254"/>
            <a:chOff x="6062855" y="1262449"/>
            <a:chExt cx="2926100" cy="380913"/>
          </a:xfrm>
        </p:grpSpPr>
        <p:sp>
          <p:nvSpPr>
            <p:cNvPr id="19" name="Multiplication Sign 18">
              <a:extLst>
                <a:ext uri="{FF2B5EF4-FFF2-40B4-BE49-F238E27FC236}">
                  <a16:creationId xmlns:a16="http://schemas.microsoft.com/office/drawing/2014/main" id="{BE879A49-B743-412A-9F66-504BF76555D7}"/>
                </a:ext>
              </a:extLst>
            </p:cNvPr>
            <p:cNvSpPr/>
            <p:nvPr/>
          </p:nvSpPr>
          <p:spPr>
            <a:xfrm>
              <a:off x="606285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0" name="Multiplication Sign 19">
              <a:extLst>
                <a:ext uri="{FF2B5EF4-FFF2-40B4-BE49-F238E27FC236}">
                  <a16:creationId xmlns:a16="http://schemas.microsoft.com/office/drawing/2014/main" id="{9204E4E7-AD2F-4114-A993-029A39028DCE}"/>
                </a:ext>
              </a:extLst>
            </p:cNvPr>
            <p:cNvSpPr/>
            <p:nvPr/>
          </p:nvSpPr>
          <p:spPr>
            <a:xfrm>
              <a:off x="643140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1" name="Multiplication Sign 20">
              <a:extLst>
                <a:ext uri="{FF2B5EF4-FFF2-40B4-BE49-F238E27FC236}">
                  <a16:creationId xmlns:a16="http://schemas.microsoft.com/office/drawing/2014/main" id="{97F8130B-988F-498C-BAD3-A2D76597C3DE}"/>
                </a:ext>
              </a:extLst>
            </p:cNvPr>
            <p:cNvSpPr/>
            <p:nvPr/>
          </p:nvSpPr>
          <p:spPr>
            <a:xfrm>
              <a:off x="679994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2" name="Multiplication Sign 21">
              <a:extLst>
                <a:ext uri="{FF2B5EF4-FFF2-40B4-BE49-F238E27FC236}">
                  <a16:creationId xmlns:a16="http://schemas.microsoft.com/office/drawing/2014/main" id="{77E9BF24-E01C-4BCB-9346-6265FEF7C861}"/>
                </a:ext>
              </a:extLst>
            </p:cNvPr>
            <p:cNvSpPr/>
            <p:nvPr/>
          </p:nvSpPr>
          <p:spPr>
            <a:xfrm>
              <a:off x="716849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3" name="Multiplication Sign 22">
              <a:extLst>
                <a:ext uri="{FF2B5EF4-FFF2-40B4-BE49-F238E27FC236}">
                  <a16:creationId xmlns:a16="http://schemas.microsoft.com/office/drawing/2014/main" id="{2ECD5C67-571D-4022-9349-7AFD3B720740}"/>
                </a:ext>
              </a:extLst>
            </p:cNvPr>
            <p:cNvSpPr/>
            <p:nvPr/>
          </p:nvSpPr>
          <p:spPr>
            <a:xfrm>
              <a:off x="753703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4" name="Multiplication Sign 23">
              <a:extLst>
                <a:ext uri="{FF2B5EF4-FFF2-40B4-BE49-F238E27FC236}">
                  <a16:creationId xmlns:a16="http://schemas.microsoft.com/office/drawing/2014/main" id="{50B1F92C-A309-440B-BD63-BB4CEACFB23A}"/>
                </a:ext>
              </a:extLst>
            </p:cNvPr>
            <p:cNvSpPr/>
            <p:nvPr/>
          </p:nvSpPr>
          <p:spPr>
            <a:xfrm>
              <a:off x="790558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5" name="Multiplication Sign 24">
              <a:extLst>
                <a:ext uri="{FF2B5EF4-FFF2-40B4-BE49-F238E27FC236}">
                  <a16:creationId xmlns:a16="http://schemas.microsoft.com/office/drawing/2014/main" id="{7574722C-D73B-4749-8537-E56BDBECD5CF}"/>
                </a:ext>
              </a:extLst>
            </p:cNvPr>
            <p:cNvSpPr/>
            <p:nvPr/>
          </p:nvSpPr>
          <p:spPr>
            <a:xfrm>
              <a:off x="827412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26" name="Multiplication Sign 25">
              <a:extLst>
                <a:ext uri="{FF2B5EF4-FFF2-40B4-BE49-F238E27FC236}">
                  <a16:creationId xmlns:a16="http://schemas.microsoft.com/office/drawing/2014/main" id="{B9AFEC54-CD4F-4ACD-9E34-61EE9A1C6DF3}"/>
                </a:ext>
              </a:extLst>
            </p:cNvPr>
            <p:cNvSpPr/>
            <p:nvPr/>
          </p:nvSpPr>
          <p:spPr>
            <a:xfrm>
              <a:off x="864267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grpSp>
      <p:grpSp>
        <p:nvGrpSpPr>
          <p:cNvPr id="28" name="Group 27">
            <a:extLst>
              <a:ext uri="{FF2B5EF4-FFF2-40B4-BE49-F238E27FC236}">
                <a16:creationId xmlns:a16="http://schemas.microsoft.com/office/drawing/2014/main" id="{355FC645-0166-483C-A048-E5955958822B}"/>
              </a:ext>
            </a:extLst>
          </p:cNvPr>
          <p:cNvGrpSpPr/>
          <p:nvPr/>
        </p:nvGrpSpPr>
        <p:grpSpPr>
          <a:xfrm>
            <a:off x="2113440" y="14903196"/>
            <a:ext cx="20295727" cy="2906254"/>
            <a:chOff x="6062855" y="1262449"/>
            <a:chExt cx="2926100" cy="380913"/>
          </a:xfrm>
        </p:grpSpPr>
        <p:sp>
          <p:nvSpPr>
            <p:cNvPr id="29" name="Multiplication Sign 28">
              <a:extLst>
                <a:ext uri="{FF2B5EF4-FFF2-40B4-BE49-F238E27FC236}">
                  <a16:creationId xmlns:a16="http://schemas.microsoft.com/office/drawing/2014/main" id="{238C254F-364E-45D0-958C-0EFB56C91133}"/>
                </a:ext>
              </a:extLst>
            </p:cNvPr>
            <p:cNvSpPr/>
            <p:nvPr/>
          </p:nvSpPr>
          <p:spPr>
            <a:xfrm>
              <a:off x="606285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0" name="Multiplication Sign 29">
              <a:extLst>
                <a:ext uri="{FF2B5EF4-FFF2-40B4-BE49-F238E27FC236}">
                  <a16:creationId xmlns:a16="http://schemas.microsoft.com/office/drawing/2014/main" id="{08A5BA52-AC9C-47CA-8925-C4F43CFDD2FD}"/>
                </a:ext>
              </a:extLst>
            </p:cNvPr>
            <p:cNvSpPr/>
            <p:nvPr/>
          </p:nvSpPr>
          <p:spPr>
            <a:xfrm>
              <a:off x="643140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1" name="Multiplication Sign 30">
              <a:extLst>
                <a:ext uri="{FF2B5EF4-FFF2-40B4-BE49-F238E27FC236}">
                  <a16:creationId xmlns:a16="http://schemas.microsoft.com/office/drawing/2014/main" id="{9DE5A4B6-EEB3-4289-9740-D96FDFC035CE}"/>
                </a:ext>
              </a:extLst>
            </p:cNvPr>
            <p:cNvSpPr/>
            <p:nvPr/>
          </p:nvSpPr>
          <p:spPr>
            <a:xfrm>
              <a:off x="679994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2" name="Multiplication Sign 31">
              <a:extLst>
                <a:ext uri="{FF2B5EF4-FFF2-40B4-BE49-F238E27FC236}">
                  <a16:creationId xmlns:a16="http://schemas.microsoft.com/office/drawing/2014/main" id="{6BBDC120-F009-4160-9648-EB30B21E8BBF}"/>
                </a:ext>
              </a:extLst>
            </p:cNvPr>
            <p:cNvSpPr/>
            <p:nvPr/>
          </p:nvSpPr>
          <p:spPr>
            <a:xfrm>
              <a:off x="716849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3" name="Multiplication Sign 32">
              <a:extLst>
                <a:ext uri="{FF2B5EF4-FFF2-40B4-BE49-F238E27FC236}">
                  <a16:creationId xmlns:a16="http://schemas.microsoft.com/office/drawing/2014/main" id="{CFBC173F-9CF4-48AA-8AD1-5CC3C2997980}"/>
                </a:ext>
              </a:extLst>
            </p:cNvPr>
            <p:cNvSpPr/>
            <p:nvPr/>
          </p:nvSpPr>
          <p:spPr>
            <a:xfrm>
              <a:off x="753703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4" name="Multiplication Sign 33">
              <a:extLst>
                <a:ext uri="{FF2B5EF4-FFF2-40B4-BE49-F238E27FC236}">
                  <a16:creationId xmlns:a16="http://schemas.microsoft.com/office/drawing/2014/main" id="{1B6DB007-4726-44FB-9514-E3E141BBBB56}"/>
                </a:ext>
              </a:extLst>
            </p:cNvPr>
            <p:cNvSpPr/>
            <p:nvPr/>
          </p:nvSpPr>
          <p:spPr>
            <a:xfrm>
              <a:off x="790558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5" name="Multiplication Sign 34">
              <a:extLst>
                <a:ext uri="{FF2B5EF4-FFF2-40B4-BE49-F238E27FC236}">
                  <a16:creationId xmlns:a16="http://schemas.microsoft.com/office/drawing/2014/main" id="{FB8B317F-C597-4D89-BF17-D4331DCAC6D9}"/>
                </a:ext>
              </a:extLst>
            </p:cNvPr>
            <p:cNvSpPr/>
            <p:nvPr/>
          </p:nvSpPr>
          <p:spPr>
            <a:xfrm>
              <a:off x="827412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6" name="Multiplication Sign 35">
              <a:extLst>
                <a:ext uri="{FF2B5EF4-FFF2-40B4-BE49-F238E27FC236}">
                  <a16:creationId xmlns:a16="http://schemas.microsoft.com/office/drawing/2014/main" id="{5264CBE3-A9C0-4550-9297-98F3D0BF8EED}"/>
                </a:ext>
              </a:extLst>
            </p:cNvPr>
            <p:cNvSpPr/>
            <p:nvPr/>
          </p:nvSpPr>
          <p:spPr>
            <a:xfrm>
              <a:off x="864267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grpSp>
      <p:grpSp>
        <p:nvGrpSpPr>
          <p:cNvPr id="37" name="Group 36">
            <a:extLst>
              <a:ext uri="{FF2B5EF4-FFF2-40B4-BE49-F238E27FC236}">
                <a16:creationId xmlns:a16="http://schemas.microsoft.com/office/drawing/2014/main" id="{D617ACDA-214B-4A89-82BD-568CCDFD8523}"/>
              </a:ext>
            </a:extLst>
          </p:cNvPr>
          <p:cNvGrpSpPr/>
          <p:nvPr/>
        </p:nvGrpSpPr>
        <p:grpSpPr>
          <a:xfrm>
            <a:off x="2113440" y="17799607"/>
            <a:ext cx="20295727" cy="2906254"/>
            <a:chOff x="6062855" y="1262449"/>
            <a:chExt cx="2926100" cy="380913"/>
          </a:xfrm>
        </p:grpSpPr>
        <p:sp>
          <p:nvSpPr>
            <p:cNvPr id="38" name="Multiplication Sign 37">
              <a:extLst>
                <a:ext uri="{FF2B5EF4-FFF2-40B4-BE49-F238E27FC236}">
                  <a16:creationId xmlns:a16="http://schemas.microsoft.com/office/drawing/2014/main" id="{9040109C-24A2-4E63-9413-B70DEC2FD280}"/>
                </a:ext>
              </a:extLst>
            </p:cNvPr>
            <p:cNvSpPr/>
            <p:nvPr/>
          </p:nvSpPr>
          <p:spPr>
            <a:xfrm>
              <a:off x="606285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39" name="Multiplication Sign 38">
              <a:extLst>
                <a:ext uri="{FF2B5EF4-FFF2-40B4-BE49-F238E27FC236}">
                  <a16:creationId xmlns:a16="http://schemas.microsoft.com/office/drawing/2014/main" id="{D2F3FB4A-3CB6-453A-B00E-76AD9AFFD166}"/>
                </a:ext>
              </a:extLst>
            </p:cNvPr>
            <p:cNvSpPr/>
            <p:nvPr/>
          </p:nvSpPr>
          <p:spPr>
            <a:xfrm>
              <a:off x="643140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0" name="Multiplication Sign 39">
              <a:extLst>
                <a:ext uri="{FF2B5EF4-FFF2-40B4-BE49-F238E27FC236}">
                  <a16:creationId xmlns:a16="http://schemas.microsoft.com/office/drawing/2014/main" id="{43A47FD1-061C-41C3-AE1D-092330BA4F93}"/>
                </a:ext>
              </a:extLst>
            </p:cNvPr>
            <p:cNvSpPr/>
            <p:nvPr/>
          </p:nvSpPr>
          <p:spPr>
            <a:xfrm>
              <a:off x="679994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1" name="Multiplication Sign 40">
              <a:extLst>
                <a:ext uri="{FF2B5EF4-FFF2-40B4-BE49-F238E27FC236}">
                  <a16:creationId xmlns:a16="http://schemas.microsoft.com/office/drawing/2014/main" id="{462FD1EE-42DE-4F7C-9415-DBF277EFBF8F}"/>
                </a:ext>
              </a:extLst>
            </p:cNvPr>
            <p:cNvSpPr/>
            <p:nvPr/>
          </p:nvSpPr>
          <p:spPr>
            <a:xfrm>
              <a:off x="716849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2" name="Multiplication Sign 41">
              <a:extLst>
                <a:ext uri="{FF2B5EF4-FFF2-40B4-BE49-F238E27FC236}">
                  <a16:creationId xmlns:a16="http://schemas.microsoft.com/office/drawing/2014/main" id="{77A3A4EE-7A73-4A79-97E2-E0D6EBEE582C}"/>
                </a:ext>
              </a:extLst>
            </p:cNvPr>
            <p:cNvSpPr/>
            <p:nvPr/>
          </p:nvSpPr>
          <p:spPr>
            <a:xfrm>
              <a:off x="753703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3" name="Multiplication Sign 42">
              <a:extLst>
                <a:ext uri="{FF2B5EF4-FFF2-40B4-BE49-F238E27FC236}">
                  <a16:creationId xmlns:a16="http://schemas.microsoft.com/office/drawing/2014/main" id="{CF4CB99F-C88B-4EA2-8057-FA317B36CD0B}"/>
                </a:ext>
              </a:extLst>
            </p:cNvPr>
            <p:cNvSpPr/>
            <p:nvPr/>
          </p:nvSpPr>
          <p:spPr>
            <a:xfrm>
              <a:off x="790558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4" name="Multiplication Sign 43">
              <a:extLst>
                <a:ext uri="{FF2B5EF4-FFF2-40B4-BE49-F238E27FC236}">
                  <a16:creationId xmlns:a16="http://schemas.microsoft.com/office/drawing/2014/main" id="{111D8FE1-4D57-4A0B-9104-DBB8EBFA8236}"/>
                </a:ext>
              </a:extLst>
            </p:cNvPr>
            <p:cNvSpPr/>
            <p:nvPr/>
          </p:nvSpPr>
          <p:spPr>
            <a:xfrm>
              <a:off x="827412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5" name="Multiplication Sign 44">
              <a:extLst>
                <a:ext uri="{FF2B5EF4-FFF2-40B4-BE49-F238E27FC236}">
                  <a16:creationId xmlns:a16="http://schemas.microsoft.com/office/drawing/2014/main" id="{E65B7ABD-6571-4F6D-8EEA-F9D70DE1642B}"/>
                </a:ext>
              </a:extLst>
            </p:cNvPr>
            <p:cNvSpPr/>
            <p:nvPr/>
          </p:nvSpPr>
          <p:spPr>
            <a:xfrm>
              <a:off x="864267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grpSp>
      <p:grpSp>
        <p:nvGrpSpPr>
          <p:cNvPr id="46" name="Group 45">
            <a:extLst>
              <a:ext uri="{FF2B5EF4-FFF2-40B4-BE49-F238E27FC236}">
                <a16:creationId xmlns:a16="http://schemas.microsoft.com/office/drawing/2014/main" id="{D0B74334-05AC-42AF-96EC-38049E1EABBC}"/>
              </a:ext>
            </a:extLst>
          </p:cNvPr>
          <p:cNvGrpSpPr/>
          <p:nvPr/>
        </p:nvGrpSpPr>
        <p:grpSpPr>
          <a:xfrm>
            <a:off x="2113440" y="20696026"/>
            <a:ext cx="20295727" cy="2906254"/>
            <a:chOff x="6062855" y="1262449"/>
            <a:chExt cx="2926100" cy="380913"/>
          </a:xfrm>
        </p:grpSpPr>
        <p:sp>
          <p:nvSpPr>
            <p:cNvPr id="47" name="Multiplication Sign 46">
              <a:extLst>
                <a:ext uri="{FF2B5EF4-FFF2-40B4-BE49-F238E27FC236}">
                  <a16:creationId xmlns:a16="http://schemas.microsoft.com/office/drawing/2014/main" id="{79B9BFB9-445E-4990-8D9E-262C7B71D442}"/>
                </a:ext>
              </a:extLst>
            </p:cNvPr>
            <p:cNvSpPr/>
            <p:nvPr/>
          </p:nvSpPr>
          <p:spPr>
            <a:xfrm>
              <a:off x="606285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8" name="Multiplication Sign 47">
              <a:extLst>
                <a:ext uri="{FF2B5EF4-FFF2-40B4-BE49-F238E27FC236}">
                  <a16:creationId xmlns:a16="http://schemas.microsoft.com/office/drawing/2014/main" id="{DCF86B46-E359-4B6C-B3B8-0055F0FBACD2}"/>
                </a:ext>
              </a:extLst>
            </p:cNvPr>
            <p:cNvSpPr/>
            <p:nvPr/>
          </p:nvSpPr>
          <p:spPr>
            <a:xfrm>
              <a:off x="643140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49" name="Multiplication Sign 48">
              <a:extLst>
                <a:ext uri="{FF2B5EF4-FFF2-40B4-BE49-F238E27FC236}">
                  <a16:creationId xmlns:a16="http://schemas.microsoft.com/office/drawing/2014/main" id="{2845BF0B-A702-47DE-AC50-21AAD24347BD}"/>
                </a:ext>
              </a:extLst>
            </p:cNvPr>
            <p:cNvSpPr/>
            <p:nvPr/>
          </p:nvSpPr>
          <p:spPr>
            <a:xfrm>
              <a:off x="679994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0" name="Multiplication Sign 49">
              <a:extLst>
                <a:ext uri="{FF2B5EF4-FFF2-40B4-BE49-F238E27FC236}">
                  <a16:creationId xmlns:a16="http://schemas.microsoft.com/office/drawing/2014/main" id="{002DCC11-45D4-49C1-A025-230EFAD87603}"/>
                </a:ext>
              </a:extLst>
            </p:cNvPr>
            <p:cNvSpPr/>
            <p:nvPr/>
          </p:nvSpPr>
          <p:spPr>
            <a:xfrm>
              <a:off x="716849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1" name="Multiplication Sign 50">
              <a:extLst>
                <a:ext uri="{FF2B5EF4-FFF2-40B4-BE49-F238E27FC236}">
                  <a16:creationId xmlns:a16="http://schemas.microsoft.com/office/drawing/2014/main" id="{AAA1A7B7-4632-47F3-BDE8-DEE51933BA2E}"/>
                </a:ext>
              </a:extLst>
            </p:cNvPr>
            <p:cNvSpPr/>
            <p:nvPr/>
          </p:nvSpPr>
          <p:spPr>
            <a:xfrm>
              <a:off x="753703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2" name="Multiplication Sign 51">
              <a:extLst>
                <a:ext uri="{FF2B5EF4-FFF2-40B4-BE49-F238E27FC236}">
                  <a16:creationId xmlns:a16="http://schemas.microsoft.com/office/drawing/2014/main" id="{34B0A5F5-4320-44B5-BFBB-97A4E1E4D189}"/>
                </a:ext>
              </a:extLst>
            </p:cNvPr>
            <p:cNvSpPr/>
            <p:nvPr/>
          </p:nvSpPr>
          <p:spPr>
            <a:xfrm>
              <a:off x="790558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3" name="Multiplication Sign 52">
              <a:extLst>
                <a:ext uri="{FF2B5EF4-FFF2-40B4-BE49-F238E27FC236}">
                  <a16:creationId xmlns:a16="http://schemas.microsoft.com/office/drawing/2014/main" id="{5FCB1101-AEFA-40F2-B0F2-C63C0031EACD}"/>
                </a:ext>
              </a:extLst>
            </p:cNvPr>
            <p:cNvSpPr/>
            <p:nvPr/>
          </p:nvSpPr>
          <p:spPr>
            <a:xfrm>
              <a:off x="827412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4" name="Multiplication Sign 53">
              <a:extLst>
                <a:ext uri="{FF2B5EF4-FFF2-40B4-BE49-F238E27FC236}">
                  <a16:creationId xmlns:a16="http://schemas.microsoft.com/office/drawing/2014/main" id="{6B16AC31-691B-485C-94F0-410E0388B30C}"/>
                </a:ext>
              </a:extLst>
            </p:cNvPr>
            <p:cNvSpPr/>
            <p:nvPr/>
          </p:nvSpPr>
          <p:spPr>
            <a:xfrm>
              <a:off x="864267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grpSp>
      <p:grpSp>
        <p:nvGrpSpPr>
          <p:cNvPr id="55" name="Group 54">
            <a:extLst>
              <a:ext uri="{FF2B5EF4-FFF2-40B4-BE49-F238E27FC236}">
                <a16:creationId xmlns:a16="http://schemas.microsoft.com/office/drawing/2014/main" id="{2810DB85-27F2-4371-8A1C-EA464FD67AEA}"/>
              </a:ext>
            </a:extLst>
          </p:cNvPr>
          <p:cNvGrpSpPr/>
          <p:nvPr/>
        </p:nvGrpSpPr>
        <p:grpSpPr>
          <a:xfrm>
            <a:off x="2113440" y="23602272"/>
            <a:ext cx="20295727" cy="2906254"/>
            <a:chOff x="6062855" y="1262449"/>
            <a:chExt cx="2926100" cy="380913"/>
          </a:xfrm>
        </p:grpSpPr>
        <p:sp>
          <p:nvSpPr>
            <p:cNvPr id="56" name="Multiplication Sign 55">
              <a:extLst>
                <a:ext uri="{FF2B5EF4-FFF2-40B4-BE49-F238E27FC236}">
                  <a16:creationId xmlns:a16="http://schemas.microsoft.com/office/drawing/2014/main" id="{98A7E5DC-E5FC-4E18-8E22-0544A15F47AD}"/>
                </a:ext>
              </a:extLst>
            </p:cNvPr>
            <p:cNvSpPr/>
            <p:nvPr/>
          </p:nvSpPr>
          <p:spPr>
            <a:xfrm>
              <a:off x="606285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7" name="Multiplication Sign 56">
              <a:extLst>
                <a:ext uri="{FF2B5EF4-FFF2-40B4-BE49-F238E27FC236}">
                  <a16:creationId xmlns:a16="http://schemas.microsoft.com/office/drawing/2014/main" id="{FD610DD7-0048-40D0-A5BB-B771E2D457F9}"/>
                </a:ext>
              </a:extLst>
            </p:cNvPr>
            <p:cNvSpPr/>
            <p:nvPr/>
          </p:nvSpPr>
          <p:spPr>
            <a:xfrm>
              <a:off x="643140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8" name="Multiplication Sign 57">
              <a:extLst>
                <a:ext uri="{FF2B5EF4-FFF2-40B4-BE49-F238E27FC236}">
                  <a16:creationId xmlns:a16="http://schemas.microsoft.com/office/drawing/2014/main" id="{58EDC653-396E-4E65-8F2D-7D48EDE917B3}"/>
                </a:ext>
              </a:extLst>
            </p:cNvPr>
            <p:cNvSpPr/>
            <p:nvPr/>
          </p:nvSpPr>
          <p:spPr>
            <a:xfrm>
              <a:off x="679994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59" name="Multiplication Sign 58">
              <a:extLst>
                <a:ext uri="{FF2B5EF4-FFF2-40B4-BE49-F238E27FC236}">
                  <a16:creationId xmlns:a16="http://schemas.microsoft.com/office/drawing/2014/main" id="{79A79CE8-5D6E-4C39-9882-5660F5C0A815}"/>
                </a:ext>
              </a:extLst>
            </p:cNvPr>
            <p:cNvSpPr/>
            <p:nvPr/>
          </p:nvSpPr>
          <p:spPr>
            <a:xfrm>
              <a:off x="716849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60" name="Multiplication Sign 59">
              <a:extLst>
                <a:ext uri="{FF2B5EF4-FFF2-40B4-BE49-F238E27FC236}">
                  <a16:creationId xmlns:a16="http://schemas.microsoft.com/office/drawing/2014/main" id="{2D44EBDC-C298-42B6-A368-6CB7C5BEC404}"/>
                </a:ext>
              </a:extLst>
            </p:cNvPr>
            <p:cNvSpPr/>
            <p:nvPr/>
          </p:nvSpPr>
          <p:spPr>
            <a:xfrm>
              <a:off x="753703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61" name="Multiplication Sign 60">
              <a:extLst>
                <a:ext uri="{FF2B5EF4-FFF2-40B4-BE49-F238E27FC236}">
                  <a16:creationId xmlns:a16="http://schemas.microsoft.com/office/drawing/2014/main" id="{3178E9D2-6E45-4C82-B3D7-E6425296B583}"/>
                </a:ext>
              </a:extLst>
            </p:cNvPr>
            <p:cNvSpPr/>
            <p:nvPr/>
          </p:nvSpPr>
          <p:spPr>
            <a:xfrm>
              <a:off x="790558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62" name="Multiplication Sign 61">
              <a:extLst>
                <a:ext uri="{FF2B5EF4-FFF2-40B4-BE49-F238E27FC236}">
                  <a16:creationId xmlns:a16="http://schemas.microsoft.com/office/drawing/2014/main" id="{B63266A9-7056-49E6-AFA0-07FBDBF88511}"/>
                </a:ext>
              </a:extLst>
            </p:cNvPr>
            <p:cNvSpPr/>
            <p:nvPr/>
          </p:nvSpPr>
          <p:spPr>
            <a:xfrm>
              <a:off x="8274125"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63" name="Multiplication Sign 62">
              <a:extLst>
                <a:ext uri="{FF2B5EF4-FFF2-40B4-BE49-F238E27FC236}">
                  <a16:creationId xmlns:a16="http://schemas.microsoft.com/office/drawing/2014/main" id="{19E27470-DCCA-49FD-941E-199F48B0E100}"/>
                </a:ext>
              </a:extLst>
            </p:cNvPr>
            <p:cNvSpPr/>
            <p:nvPr/>
          </p:nvSpPr>
          <p:spPr>
            <a:xfrm>
              <a:off x="8642670" y="1262449"/>
              <a:ext cx="346285" cy="380913"/>
            </a:xfrm>
            <a:prstGeom prst="mathMultiply">
              <a:avLst>
                <a:gd name="adj1" fmla="val 846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grpSp>
      <p:grpSp>
        <p:nvGrpSpPr>
          <p:cNvPr id="3" name="Group 2">
            <a:extLst>
              <a:ext uri="{FF2B5EF4-FFF2-40B4-BE49-F238E27FC236}">
                <a16:creationId xmlns:a16="http://schemas.microsoft.com/office/drawing/2014/main" id="{06B968F2-F640-4BAB-8F20-C34971D9DD58}"/>
              </a:ext>
            </a:extLst>
          </p:cNvPr>
          <p:cNvGrpSpPr/>
          <p:nvPr/>
        </p:nvGrpSpPr>
        <p:grpSpPr>
          <a:xfrm>
            <a:off x="28609031" y="10751711"/>
            <a:ext cx="10827875" cy="5146142"/>
            <a:chOff x="28609031" y="10751711"/>
            <a:chExt cx="10827875" cy="5146142"/>
          </a:xfrm>
        </p:grpSpPr>
        <p:sp>
          <p:nvSpPr>
            <p:cNvPr id="4" name="Rectangle 3">
              <a:extLst>
                <a:ext uri="{FF2B5EF4-FFF2-40B4-BE49-F238E27FC236}">
                  <a16:creationId xmlns:a16="http://schemas.microsoft.com/office/drawing/2014/main" id="{43B5F8D9-41B9-4DA9-BEAF-90B883957F1C}"/>
                </a:ext>
              </a:extLst>
            </p:cNvPr>
            <p:cNvSpPr/>
            <p:nvPr/>
          </p:nvSpPr>
          <p:spPr>
            <a:xfrm>
              <a:off x="28609031" y="10751711"/>
              <a:ext cx="10827875" cy="5146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8" name="TextBox 7">
              <a:extLst>
                <a:ext uri="{FF2B5EF4-FFF2-40B4-BE49-F238E27FC236}">
                  <a16:creationId xmlns:a16="http://schemas.microsoft.com/office/drawing/2014/main" id="{B58CF9C7-B0F5-44BB-8AAC-4152448135C0}"/>
                </a:ext>
              </a:extLst>
            </p:cNvPr>
            <p:cNvSpPr txBox="1"/>
            <p:nvPr/>
          </p:nvSpPr>
          <p:spPr>
            <a:xfrm>
              <a:off x="28609031" y="10804089"/>
              <a:ext cx="10827873" cy="4745273"/>
            </a:xfrm>
            <a:prstGeom prst="rect">
              <a:avLst/>
            </a:prstGeom>
            <a:noFill/>
            <a:ln>
              <a:noFill/>
            </a:ln>
          </p:spPr>
          <p:txBody>
            <a:bodyPr wrap="square" rtlCol="0">
              <a:spAutoFit/>
            </a:bodyPr>
            <a:lstStyle/>
            <a:p>
              <a:pPr algn="ctr"/>
              <a:r>
                <a:rPr lang="en-US" sz="21000" spc="-1260" dirty="0">
                  <a:solidFill>
                    <a:srgbClr val="FF0000"/>
                  </a:solidFill>
                  <a:latin typeface="Bahnschrift SemiBold" panose="020B0502040204020203" pitchFamily="34" charset="0"/>
                </a:rPr>
                <a:t>$</a:t>
              </a:r>
              <a:r>
                <a:rPr lang="en-US" sz="30236" spc="-1260" dirty="0">
                  <a:solidFill>
                    <a:srgbClr val="FF0000"/>
                  </a:solidFill>
                  <a:latin typeface="Bahnschrift SemiBold" panose="020B0502040204020203" pitchFamily="34" charset="0"/>
                </a:rPr>
                <a:t>600.</a:t>
              </a:r>
              <a:r>
                <a:rPr lang="en-US" sz="20160" spc="-1260" dirty="0">
                  <a:solidFill>
                    <a:srgbClr val="FF0000"/>
                  </a:solidFill>
                  <a:latin typeface="Bahnschrift SemiBold" panose="020B0502040204020203" pitchFamily="34" charset="0"/>
                </a:rPr>
                <a:t>00</a:t>
              </a:r>
              <a:endParaRPr lang="en-US" sz="30236" spc="-1260" dirty="0">
                <a:solidFill>
                  <a:srgbClr val="FF0000"/>
                </a:solidFill>
                <a:latin typeface="Bahnschrift SemiBold" panose="020B0502040204020203" pitchFamily="34" charset="0"/>
              </a:endParaRPr>
            </a:p>
          </p:txBody>
        </p:sp>
      </p:grpSp>
      <p:grpSp>
        <p:nvGrpSpPr>
          <p:cNvPr id="2" name="Group 1">
            <a:extLst>
              <a:ext uri="{FF2B5EF4-FFF2-40B4-BE49-F238E27FC236}">
                <a16:creationId xmlns:a16="http://schemas.microsoft.com/office/drawing/2014/main" id="{BA80BDD2-BD99-4EBB-B897-157ECDF02686}"/>
              </a:ext>
            </a:extLst>
          </p:cNvPr>
          <p:cNvGrpSpPr/>
          <p:nvPr/>
        </p:nvGrpSpPr>
        <p:grpSpPr>
          <a:xfrm>
            <a:off x="39436906" y="10751711"/>
            <a:ext cx="6347303" cy="5146142"/>
            <a:chOff x="39436906" y="10751711"/>
            <a:chExt cx="6347303" cy="5146142"/>
          </a:xfrm>
        </p:grpSpPr>
        <p:sp>
          <p:nvSpPr>
            <p:cNvPr id="6" name="Rectangle 5">
              <a:extLst>
                <a:ext uri="{FF2B5EF4-FFF2-40B4-BE49-F238E27FC236}">
                  <a16:creationId xmlns:a16="http://schemas.microsoft.com/office/drawing/2014/main" id="{9347E793-894F-40A5-A17C-EE30371909A1}"/>
                </a:ext>
              </a:extLst>
            </p:cNvPr>
            <p:cNvSpPr/>
            <p:nvPr/>
          </p:nvSpPr>
          <p:spPr>
            <a:xfrm>
              <a:off x="39436906" y="10751711"/>
              <a:ext cx="6347299" cy="51461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192024" rIns="384048" bIns="192024" numCol="1" spcCol="0" rtlCol="0" fromWordArt="0" anchor="ctr" anchorCtr="0" forceAA="0" compatLnSpc="1">
              <a:prstTxWarp prst="textNoShape">
                <a:avLst/>
              </a:prstTxWarp>
              <a:noAutofit/>
            </a:bodyPr>
            <a:lstStyle/>
            <a:p>
              <a:pPr algn="ctr"/>
              <a:endParaRPr lang="en-US" sz="29026" dirty="0"/>
            </a:p>
          </p:txBody>
        </p:sp>
        <p:sp>
          <p:nvSpPr>
            <p:cNvPr id="11" name="TextBox 10">
              <a:extLst>
                <a:ext uri="{FF2B5EF4-FFF2-40B4-BE49-F238E27FC236}">
                  <a16:creationId xmlns:a16="http://schemas.microsoft.com/office/drawing/2014/main" id="{65A56909-7EBC-4953-B0CC-F9D7A7755420}"/>
                </a:ext>
              </a:extLst>
            </p:cNvPr>
            <p:cNvSpPr txBox="1"/>
            <p:nvPr/>
          </p:nvSpPr>
          <p:spPr>
            <a:xfrm>
              <a:off x="39436908" y="11579682"/>
              <a:ext cx="6347301" cy="3194721"/>
            </a:xfrm>
            <a:prstGeom prst="rect">
              <a:avLst/>
            </a:prstGeom>
            <a:noFill/>
          </p:spPr>
          <p:txBody>
            <a:bodyPr wrap="square" rtlCol="0">
              <a:spAutoFit/>
            </a:bodyPr>
            <a:lstStyle/>
            <a:p>
              <a:pPr algn="ctr"/>
              <a:r>
                <a:rPr lang="en-US" sz="20160" spc="-1260" dirty="0">
                  <a:solidFill>
                    <a:srgbClr val="494949"/>
                  </a:solidFill>
                  <a:latin typeface="Bahnschrift SemiBold" panose="020B0502040204020203" pitchFamily="34" charset="0"/>
                </a:rPr>
                <a:t>-20%</a:t>
              </a:r>
            </a:p>
          </p:txBody>
        </p:sp>
      </p:grpSp>
      <p:pic>
        <p:nvPicPr>
          <p:cNvPr id="13" name="Picture 12">
            <a:extLst>
              <a:ext uri="{FF2B5EF4-FFF2-40B4-BE49-F238E27FC236}">
                <a16:creationId xmlns:a16="http://schemas.microsoft.com/office/drawing/2014/main" id="{3E6A278B-48E2-414D-8C01-454A6CADF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341" y="5717020"/>
            <a:ext cx="19346075" cy="21278605"/>
          </a:xfrm>
          <a:prstGeom prst="rect">
            <a:avLst/>
          </a:prstGeom>
          <a:effectLst>
            <a:outerShdw blurRad="330200" dist="38100" dir="5400000" sx="104000" sy="104000" algn="t" rotWithShape="0">
              <a:prstClr val="black">
                <a:alpha val="40000"/>
              </a:prstClr>
            </a:outerShdw>
          </a:effectLst>
        </p:spPr>
      </p:pic>
      <p:sp>
        <p:nvSpPr>
          <p:cNvPr id="15" name="TextBox 14">
            <a:extLst>
              <a:ext uri="{FF2B5EF4-FFF2-40B4-BE49-F238E27FC236}">
                <a16:creationId xmlns:a16="http://schemas.microsoft.com/office/drawing/2014/main" id="{8D67B28E-E27E-4A08-92A5-0A4008C8B446}"/>
              </a:ext>
            </a:extLst>
          </p:cNvPr>
          <p:cNvSpPr txBox="1"/>
          <p:nvPr/>
        </p:nvSpPr>
        <p:spPr>
          <a:xfrm>
            <a:off x="28601379" y="16621064"/>
            <a:ext cx="17011504" cy="3332707"/>
          </a:xfrm>
          <a:prstGeom prst="rect">
            <a:avLst/>
          </a:prstGeom>
          <a:noFill/>
        </p:spPr>
        <p:txBody>
          <a:bodyPr wrap="square" rtlCol="0">
            <a:spAutoFit/>
          </a:bodyPr>
          <a:lstStyle/>
          <a:p>
            <a:pPr>
              <a:lnSpc>
                <a:spcPts val="4200"/>
              </a:lnSpc>
            </a:pPr>
            <a:r>
              <a:rPr lang="en-US" sz="5040" i="1" dirty="0">
                <a:solidFill>
                  <a:schemeClr val="bg1"/>
                </a:solidFill>
                <a:latin typeface="Century Gothic" panose="020B0502020202020204" pitchFamily="34" charset="0"/>
              </a:rPr>
              <a:t>If the computer were invented today, what would it look like? It would be powerful enough for any task. So mobile you could take it everywhere. And so intuitive you could use it any way you wanted — with touch, a keyboard, or even a pencil.1 In other words, it wouldn’t really be a “computer.” It would be iPad.</a:t>
            </a:r>
          </a:p>
        </p:txBody>
      </p:sp>
      <p:sp>
        <p:nvSpPr>
          <p:cNvPr id="17" name="TextBox 16">
            <a:extLst>
              <a:ext uri="{FF2B5EF4-FFF2-40B4-BE49-F238E27FC236}">
                <a16:creationId xmlns:a16="http://schemas.microsoft.com/office/drawing/2014/main" id="{AB8D4C5D-D408-405D-B648-9774E058CC0F}"/>
              </a:ext>
            </a:extLst>
          </p:cNvPr>
          <p:cNvSpPr txBox="1"/>
          <p:nvPr/>
        </p:nvSpPr>
        <p:spPr>
          <a:xfrm>
            <a:off x="2159433" y="2175240"/>
            <a:ext cx="17847866" cy="2278572"/>
          </a:xfrm>
          <a:prstGeom prst="rect">
            <a:avLst/>
          </a:prstGeom>
          <a:noFill/>
        </p:spPr>
        <p:txBody>
          <a:bodyPr wrap="square" rtlCol="0">
            <a:spAutoFit/>
          </a:bodyPr>
          <a:lstStyle/>
          <a:p>
            <a:pPr>
              <a:lnSpc>
                <a:spcPts val="16800"/>
              </a:lnSpc>
            </a:pPr>
            <a:r>
              <a:rPr lang="en-US" sz="20160" i="1" dirty="0">
                <a:solidFill>
                  <a:schemeClr val="bg1"/>
                </a:solidFill>
                <a:latin typeface="Century Gothic" panose="020B0502020202020204" pitchFamily="34" charset="0"/>
              </a:rPr>
              <a:t>iPad</a:t>
            </a:r>
            <a:endParaRPr lang="en-US" sz="20160" b="1" i="1" dirty="0">
              <a:solidFill>
                <a:schemeClr val="bg1"/>
              </a:solidFill>
              <a:latin typeface="Century Gothic" panose="020B0502020202020204" pitchFamily="34" charset="0"/>
            </a:endParaRPr>
          </a:p>
        </p:txBody>
      </p:sp>
      <p:sp>
        <p:nvSpPr>
          <p:cNvPr id="64" name="TextBox 63">
            <a:extLst>
              <a:ext uri="{FF2B5EF4-FFF2-40B4-BE49-F238E27FC236}">
                <a16:creationId xmlns:a16="http://schemas.microsoft.com/office/drawing/2014/main" id="{0EBA317D-FABD-4C47-B9C2-082C0B70399F}"/>
              </a:ext>
            </a:extLst>
          </p:cNvPr>
          <p:cNvSpPr txBox="1"/>
          <p:nvPr/>
        </p:nvSpPr>
        <p:spPr>
          <a:xfrm rot="16200000">
            <a:off x="42592117" y="13779401"/>
            <a:ext cx="14861423" cy="1244830"/>
          </a:xfrm>
          <a:prstGeom prst="rect">
            <a:avLst/>
          </a:prstGeom>
          <a:noFill/>
        </p:spPr>
        <p:txBody>
          <a:bodyPr wrap="square" rtlCol="0">
            <a:spAutoFit/>
          </a:bodyPr>
          <a:lstStyle/>
          <a:p>
            <a:pPr algn="ctr">
              <a:lnSpc>
                <a:spcPts val="10500"/>
              </a:lnSpc>
            </a:pPr>
            <a:r>
              <a:rPr lang="en-US" sz="5040" i="1" spc="2520" dirty="0">
                <a:solidFill>
                  <a:schemeClr val="bg1"/>
                </a:solidFill>
                <a:latin typeface="Century Gothic" panose="020B0502020202020204" pitchFamily="34" charset="0"/>
              </a:rPr>
              <a:t>www.</a:t>
            </a:r>
            <a:r>
              <a:rPr lang="en-US" sz="5040" b="1" i="1" spc="2520" dirty="0">
                <a:solidFill>
                  <a:schemeClr val="bg1"/>
                </a:solidFill>
                <a:latin typeface="Century Gothic" panose="020B0502020202020204" pitchFamily="34" charset="0"/>
              </a:rPr>
              <a:t>buymenow</a:t>
            </a:r>
            <a:r>
              <a:rPr lang="en-US" sz="5040" i="1" spc="2520" dirty="0">
                <a:solidFill>
                  <a:schemeClr val="bg1"/>
                </a:solidFill>
                <a:latin typeface="Century Gothic" panose="020B0502020202020204" pitchFamily="34" charset="0"/>
              </a:rPr>
              <a:t>.com</a:t>
            </a:r>
          </a:p>
        </p:txBody>
      </p:sp>
    </p:spTree>
    <p:extLst>
      <p:ext uri="{BB962C8B-B14F-4D97-AF65-F5344CB8AC3E}">
        <p14:creationId xmlns:p14="http://schemas.microsoft.com/office/powerpoint/2010/main" val="1881728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148">
        <p159:morph option="byObject"/>
      </p:transition>
    </mc:Choice>
    <mc:Fallback xmlns="">
      <p:transition spd="slow" advTm="41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wd">
                                    <p:tmPct val="3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50" fill="hold"/>
                                        <p:tgtEl>
                                          <p:spTgt spid="15"/>
                                        </p:tgtEl>
                                        <p:attrNameLst>
                                          <p:attrName>ppt_x</p:attrName>
                                        </p:attrNameLst>
                                      </p:cBhvr>
                                      <p:tavLst>
                                        <p:tav tm="0">
                                          <p:val>
                                            <p:strVal val="#ppt_x"/>
                                          </p:val>
                                        </p:tav>
                                        <p:tav tm="100000">
                                          <p:val>
                                            <p:strVal val="#ppt_x"/>
                                          </p:val>
                                        </p:tav>
                                      </p:tavLst>
                                    </p:anim>
                                    <p:anim calcmode="lin" valueType="num">
                                      <p:cBhvr additive="base">
                                        <p:cTn id="20" dur="750" fill="hold"/>
                                        <p:tgtEl>
                                          <p:spTgt spid="15"/>
                                        </p:tgtEl>
                                        <p:attrNameLst>
                                          <p:attrName>ppt_y</p:attrName>
                                        </p:attrNameLst>
                                      </p:cBhvr>
                                      <p:tavLst>
                                        <p:tav tm="0">
                                          <p:val>
                                            <p:strVal val="1+#ppt_h/2"/>
                                          </p:val>
                                        </p:tav>
                                        <p:tav tm="100000">
                                          <p:val>
                                            <p:strVal val="#ppt_y"/>
                                          </p:val>
                                        </p:tav>
                                      </p:tavLst>
                                    </p:anim>
                                  </p:childTnLst>
                                </p:cTn>
                              </p:par>
                              <p:par>
                                <p:cTn id="21" presetID="52"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Scale>
                                      <p:cBhvr>
                                        <p:cTn id="2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3"/>
                                        </p:tgtEl>
                                        <p:attrNameLst>
                                          <p:attrName>ppt_x</p:attrName>
                                          <p:attrName>ppt_y</p:attrName>
                                        </p:attrNameLst>
                                      </p:cBhvr>
                                    </p:animMotion>
                                    <p:animEffect transition="in" filter="fade">
                                      <p:cBhvr>
                                        <p:cTn id="25" dur="1000"/>
                                        <p:tgtEl>
                                          <p:spTgt spid="13"/>
                                        </p:tgtEl>
                                      </p:cBhvr>
                                    </p:animEffect>
                                  </p:childTnLst>
                                </p:cTn>
                              </p:par>
                              <p:par>
                                <p:cTn id="26" presetID="2" presetClass="exit" presetSubtype="1" accel="100000" fill="hold" nodeType="withEffect">
                                  <p:stCondLst>
                                    <p:cond delay="4500"/>
                                  </p:stCondLst>
                                  <p:childTnLst>
                                    <p:anim calcmode="lin" valueType="num">
                                      <p:cBhvr additive="base">
                                        <p:cTn id="27" dur="500"/>
                                        <p:tgtEl>
                                          <p:spTgt spid="3"/>
                                        </p:tgtEl>
                                        <p:attrNameLst>
                                          <p:attrName>ppt_x</p:attrName>
                                        </p:attrNameLst>
                                      </p:cBhvr>
                                      <p:tavLst>
                                        <p:tav tm="0">
                                          <p:val>
                                            <p:strVal val="ppt_x"/>
                                          </p:val>
                                        </p:tav>
                                        <p:tav tm="100000">
                                          <p:val>
                                            <p:strVal val="ppt_x"/>
                                          </p:val>
                                        </p:tav>
                                      </p:tavLst>
                                    </p:anim>
                                    <p:anim calcmode="lin" valueType="num">
                                      <p:cBhvr additive="base">
                                        <p:cTn id="28" dur="500"/>
                                        <p:tgtEl>
                                          <p:spTgt spid="3"/>
                                        </p:tgtEl>
                                        <p:attrNameLst>
                                          <p:attrName>ppt_y</p:attrName>
                                        </p:attrNameLst>
                                      </p:cBhvr>
                                      <p:tavLst>
                                        <p:tav tm="0">
                                          <p:val>
                                            <p:strVal val="ppt_y"/>
                                          </p:val>
                                        </p:tav>
                                        <p:tav tm="100000">
                                          <p:val>
                                            <p:strVal val="0-ppt_h/2"/>
                                          </p:val>
                                        </p:tav>
                                      </p:tavLst>
                                    </p:anim>
                                    <p:set>
                                      <p:cBhvr>
                                        <p:cTn id="29" dur="1" fill="hold">
                                          <p:stCondLst>
                                            <p:cond delay="499"/>
                                          </p:stCondLst>
                                        </p:cTn>
                                        <p:tgtEl>
                                          <p:spTgt spid="3"/>
                                        </p:tgtEl>
                                        <p:attrNameLst>
                                          <p:attrName>style.visibility</p:attrName>
                                        </p:attrNameLst>
                                      </p:cBhvr>
                                      <p:to>
                                        <p:strVal val="hidden"/>
                                      </p:to>
                                    </p:set>
                                  </p:childTnLst>
                                </p:cTn>
                              </p:par>
                              <p:par>
                                <p:cTn id="30" presetID="2" presetClass="exit" presetSubtype="1" accel="100000" fill="hold" nodeType="withEffect">
                                  <p:stCondLst>
                                    <p:cond delay="4750"/>
                                  </p:stCondLst>
                                  <p:childTnLst>
                                    <p:anim calcmode="lin" valueType="num">
                                      <p:cBhvr additive="base">
                                        <p:cTn id="31" dur="500"/>
                                        <p:tgtEl>
                                          <p:spTgt spid="2"/>
                                        </p:tgtEl>
                                        <p:attrNameLst>
                                          <p:attrName>ppt_x</p:attrName>
                                        </p:attrNameLst>
                                      </p:cBhvr>
                                      <p:tavLst>
                                        <p:tav tm="0">
                                          <p:val>
                                            <p:strVal val="ppt_x"/>
                                          </p:val>
                                        </p:tav>
                                        <p:tav tm="100000">
                                          <p:val>
                                            <p:strVal val="ppt_x"/>
                                          </p:val>
                                        </p:tav>
                                      </p:tavLst>
                                    </p:anim>
                                    <p:anim calcmode="lin" valueType="num">
                                      <p:cBhvr additive="base">
                                        <p:cTn id="32" dur="500"/>
                                        <p:tgtEl>
                                          <p:spTgt spid="2"/>
                                        </p:tgtEl>
                                        <p:attrNameLst>
                                          <p:attrName>ppt_y</p:attrName>
                                        </p:attrNameLst>
                                      </p:cBhvr>
                                      <p:tavLst>
                                        <p:tav tm="0">
                                          <p:val>
                                            <p:strVal val="ppt_y"/>
                                          </p:val>
                                        </p:tav>
                                        <p:tav tm="100000">
                                          <p:val>
                                            <p:strVal val="0-ppt_h/2"/>
                                          </p:val>
                                        </p:tav>
                                      </p:tavLst>
                                    </p:anim>
                                    <p:set>
                                      <p:cBhvr>
                                        <p:cTn id="33" dur="1" fill="hold">
                                          <p:stCondLst>
                                            <p:cond delay="499"/>
                                          </p:stCondLst>
                                        </p:cTn>
                                        <p:tgtEl>
                                          <p:spTgt spid="2"/>
                                        </p:tgtEl>
                                        <p:attrNameLst>
                                          <p:attrName>style.visibility</p:attrName>
                                        </p:attrNameLst>
                                      </p:cBhvr>
                                      <p:to>
                                        <p:strVal val="hidden"/>
                                      </p:to>
                                    </p:set>
                                  </p:childTnLst>
                                </p:cTn>
                              </p:par>
                              <p:par>
                                <p:cTn id="34" presetID="2" presetClass="exit" presetSubtype="1" accel="100000" fill="hold" grpId="1" nodeType="withEffect">
                                  <p:stCondLst>
                                    <p:cond delay="5000"/>
                                  </p:stCondLst>
                                  <p:childTnLst>
                                    <p:anim calcmode="lin" valueType="num">
                                      <p:cBhvr additive="base">
                                        <p:cTn id="35" dur="500"/>
                                        <p:tgtEl>
                                          <p:spTgt spid="15"/>
                                        </p:tgtEl>
                                        <p:attrNameLst>
                                          <p:attrName>ppt_x</p:attrName>
                                        </p:attrNameLst>
                                      </p:cBhvr>
                                      <p:tavLst>
                                        <p:tav tm="0">
                                          <p:val>
                                            <p:strVal val="ppt_x"/>
                                          </p:val>
                                        </p:tav>
                                        <p:tav tm="100000">
                                          <p:val>
                                            <p:strVal val="ppt_x"/>
                                          </p:val>
                                        </p:tav>
                                      </p:tavLst>
                                    </p:anim>
                                    <p:anim calcmode="lin" valueType="num">
                                      <p:cBhvr additive="base">
                                        <p:cTn id="36" dur="500"/>
                                        <p:tgtEl>
                                          <p:spTgt spid="15"/>
                                        </p:tgtEl>
                                        <p:attrNameLst>
                                          <p:attrName>ppt_y</p:attrName>
                                        </p:attrNameLst>
                                      </p:cBhvr>
                                      <p:tavLst>
                                        <p:tav tm="0">
                                          <p:val>
                                            <p:strVal val="ppt_y"/>
                                          </p:val>
                                        </p:tav>
                                        <p:tav tm="100000">
                                          <p:val>
                                            <p:strVal val="0-ppt_h/2"/>
                                          </p:val>
                                        </p:tav>
                                      </p:tavLst>
                                    </p:anim>
                                    <p:set>
                                      <p:cBhvr>
                                        <p:cTn id="37" dur="1" fill="hold">
                                          <p:stCondLst>
                                            <p:cond delay="499"/>
                                          </p:stCondLst>
                                        </p:cTn>
                                        <p:tgtEl>
                                          <p:spTgt spid="15"/>
                                        </p:tgtEl>
                                        <p:attrNameLst>
                                          <p:attrName>style.visibility</p:attrName>
                                        </p:attrNameLst>
                                      </p:cBhvr>
                                      <p:to>
                                        <p:strVal val="hidden"/>
                                      </p:to>
                                    </p:set>
                                  </p:childTnLst>
                                </p:cTn>
                              </p:par>
                              <p:par>
                                <p:cTn id="38" presetID="52" presetClass="exit" presetSubtype="0" fill="hold" nodeType="withEffect">
                                  <p:stCondLst>
                                    <p:cond delay="4500"/>
                                  </p:stCondLst>
                                  <p:childTnLst>
                                    <p:animScale>
                                      <p:cBhvr>
                                        <p:cTn id="39" dur="1000" accel="50000">
                                          <p:stCondLst>
                                            <p:cond delay="0"/>
                                          </p:stCondLst>
                                        </p:cTn>
                                        <p:tgtEl>
                                          <p:spTgt spid="1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0" dur="1000" accel="50000">
                                          <p:stCondLst>
                                            <p:cond delay="0"/>
                                          </p:stCondLst>
                                        </p:cTn>
                                        <p:tgtEl>
                                          <p:spTgt spid="13"/>
                                        </p:tgtEl>
                                        <p:attrNameLst>
                                          <p:attrName>ppt_x</p:attrName>
                                          <p:attrName>ppt_y</p:attrName>
                                        </p:attrNameLst>
                                      </p:cBhvr>
                                    </p:animMotion>
                                    <p:animEffect transition="out" filter="fade">
                                      <p:cBhvr>
                                        <p:cTn id="41" dur="1000"/>
                                        <p:tgtEl>
                                          <p:spTgt spid="13"/>
                                        </p:tgtEl>
                                      </p:cBhvr>
                                    </p:animEffect>
                                    <p:set>
                                      <p:cBhvr>
                                        <p:cTn id="42" dur="1" fill="hold">
                                          <p:stCondLst>
                                            <p:cond delay="999"/>
                                          </p:stCondLst>
                                        </p:cTn>
                                        <p:tgtEl>
                                          <p:spTgt spid="13"/>
                                        </p:tgtEl>
                                        <p:attrNameLst>
                                          <p:attrName>style.visibility</p:attrName>
                                        </p:attrNameLst>
                                      </p:cBhvr>
                                      <p:to>
                                        <p:strVal val="hidden"/>
                                      </p:to>
                                    </p:set>
                                  </p:childTnLst>
                                </p:cTn>
                              </p:par>
                              <p:par>
                                <p:cTn id="43" presetID="2" presetClass="exit" presetSubtype="8" accel="100000" fill="hold" nodeType="withEffect">
                                  <p:stCondLst>
                                    <p:cond delay="4750"/>
                                  </p:stCondLst>
                                  <p:childTnLst>
                                    <p:anim calcmode="lin" valueType="num">
                                      <p:cBhvr additive="base">
                                        <p:cTn id="44" dur="500"/>
                                        <p:tgtEl>
                                          <p:spTgt spid="55"/>
                                        </p:tgtEl>
                                        <p:attrNameLst>
                                          <p:attrName>ppt_x</p:attrName>
                                        </p:attrNameLst>
                                      </p:cBhvr>
                                      <p:tavLst>
                                        <p:tav tm="0">
                                          <p:val>
                                            <p:strVal val="ppt_x"/>
                                          </p:val>
                                        </p:tav>
                                        <p:tav tm="100000">
                                          <p:val>
                                            <p:strVal val="0-ppt_w/2"/>
                                          </p:val>
                                        </p:tav>
                                      </p:tavLst>
                                    </p:anim>
                                    <p:anim calcmode="lin" valueType="num">
                                      <p:cBhvr additive="base">
                                        <p:cTn id="45" dur="500"/>
                                        <p:tgtEl>
                                          <p:spTgt spid="55"/>
                                        </p:tgtEl>
                                        <p:attrNameLst>
                                          <p:attrName>ppt_y</p:attrName>
                                        </p:attrNameLst>
                                      </p:cBhvr>
                                      <p:tavLst>
                                        <p:tav tm="0">
                                          <p:val>
                                            <p:strVal val="ppt_y"/>
                                          </p:val>
                                        </p:tav>
                                        <p:tav tm="100000">
                                          <p:val>
                                            <p:strVal val="ppt_y"/>
                                          </p:val>
                                        </p:tav>
                                      </p:tavLst>
                                    </p:anim>
                                    <p:set>
                                      <p:cBhvr>
                                        <p:cTn id="46" dur="1" fill="hold">
                                          <p:stCondLst>
                                            <p:cond delay="499"/>
                                          </p:stCondLst>
                                        </p:cTn>
                                        <p:tgtEl>
                                          <p:spTgt spid="55"/>
                                        </p:tgtEl>
                                        <p:attrNameLst>
                                          <p:attrName>style.visibility</p:attrName>
                                        </p:attrNameLst>
                                      </p:cBhvr>
                                      <p:to>
                                        <p:strVal val="hidden"/>
                                      </p:to>
                                    </p:set>
                                  </p:childTnLst>
                                </p:cTn>
                              </p:par>
                              <p:par>
                                <p:cTn id="47" presetID="2" presetClass="exit" presetSubtype="8" accel="100000" fill="hold" nodeType="withEffect">
                                  <p:stCondLst>
                                    <p:cond delay="5000"/>
                                  </p:stCondLst>
                                  <p:childTnLst>
                                    <p:anim calcmode="lin" valueType="num">
                                      <p:cBhvr additive="base">
                                        <p:cTn id="48" dur="500"/>
                                        <p:tgtEl>
                                          <p:spTgt spid="46"/>
                                        </p:tgtEl>
                                        <p:attrNameLst>
                                          <p:attrName>ppt_x</p:attrName>
                                        </p:attrNameLst>
                                      </p:cBhvr>
                                      <p:tavLst>
                                        <p:tav tm="0">
                                          <p:val>
                                            <p:strVal val="ppt_x"/>
                                          </p:val>
                                        </p:tav>
                                        <p:tav tm="100000">
                                          <p:val>
                                            <p:strVal val="0-ppt_w/2"/>
                                          </p:val>
                                        </p:tav>
                                      </p:tavLst>
                                    </p:anim>
                                    <p:anim calcmode="lin" valueType="num">
                                      <p:cBhvr additive="base">
                                        <p:cTn id="49" dur="500"/>
                                        <p:tgtEl>
                                          <p:spTgt spid="46"/>
                                        </p:tgtEl>
                                        <p:attrNameLst>
                                          <p:attrName>ppt_y</p:attrName>
                                        </p:attrNameLst>
                                      </p:cBhvr>
                                      <p:tavLst>
                                        <p:tav tm="0">
                                          <p:val>
                                            <p:strVal val="ppt_y"/>
                                          </p:val>
                                        </p:tav>
                                        <p:tav tm="100000">
                                          <p:val>
                                            <p:strVal val="ppt_y"/>
                                          </p:val>
                                        </p:tav>
                                      </p:tavLst>
                                    </p:anim>
                                    <p:set>
                                      <p:cBhvr>
                                        <p:cTn id="50" dur="1" fill="hold">
                                          <p:stCondLst>
                                            <p:cond delay="499"/>
                                          </p:stCondLst>
                                        </p:cTn>
                                        <p:tgtEl>
                                          <p:spTgt spid="46"/>
                                        </p:tgtEl>
                                        <p:attrNameLst>
                                          <p:attrName>style.visibility</p:attrName>
                                        </p:attrNameLst>
                                      </p:cBhvr>
                                      <p:to>
                                        <p:strVal val="hidden"/>
                                      </p:to>
                                    </p:set>
                                  </p:childTnLst>
                                </p:cTn>
                              </p:par>
                              <p:par>
                                <p:cTn id="51" presetID="2" presetClass="exit" presetSubtype="8" accel="100000" fill="hold" nodeType="withEffect">
                                  <p:stCondLst>
                                    <p:cond delay="5250"/>
                                  </p:stCondLst>
                                  <p:childTnLst>
                                    <p:anim calcmode="lin" valueType="num">
                                      <p:cBhvr additive="base">
                                        <p:cTn id="52" dur="500"/>
                                        <p:tgtEl>
                                          <p:spTgt spid="37"/>
                                        </p:tgtEl>
                                        <p:attrNameLst>
                                          <p:attrName>ppt_x</p:attrName>
                                        </p:attrNameLst>
                                      </p:cBhvr>
                                      <p:tavLst>
                                        <p:tav tm="0">
                                          <p:val>
                                            <p:strVal val="ppt_x"/>
                                          </p:val>
                                        </p:tav>
                                        <p:tav tm="100000">
                                          <p:val>
                                            <p:strVal val="0-ppt_w/2"/>
                                          </p:val>
                                        </p:tav>
                                      </p:tavLst>
                                    </p:anim>
                                    <p:anim calcmode="lin" valueType="num">
                                      <p:cBhvr additive="base">
                                        <p:cTn id="53" dur="500"/>
                                        <p:tgtEl>
                                          <p:spTgt spid="37"/>
                                        </p:tgtEl>
                                        <p:attrNameLst>
                                          <p:attrName>ppt_y</p:attrName>
                                        </p:attrNameLst>
                                      </p:cBhvr>
                                      <p:tavLst>
                                        <p:tav tm="0">
                                          <p:val>
                                            <p:strVal val="ppt_y"/>
                                          </p:val>
                                        </p:tav>
                                        <p:tav tm="100000">
                                          <p:val>
                                            <p:strVal val="ppt_y"/>
                                          </p:val>
                                        </p:tav>
                                      </p:tavLst>
                                    </p:anim>
                                    <p:set>
                                      <p:cBhvr>
                                        <p:cTn id="54" dur="1" fill="hold">
                                          <p:stCondLst>
                                            <p:cond delay="499"/>
                                          </p:stCondLst>
                                        </p:cTn>
                                        <p:tgtEl>
                                          <p:spTgt spid="37"/>
                                        </p:tgtEl>
                                        <p:attrNameLst>
                                          <p:attrName>style.visibility</p:attrName>
                                        </p:attrNameLst>
                                      </p:cBhvr>
                                      <p:to>
                                        <p:strVal val="hidden"/>
                                      </p:to>
                                    </p:set>
                                  </p:childTnLst>
                                </p:cTn>
                              </p:par>
                              <p:par>
                                <p:cTn id="55" presetID="2" presetClass="exit" presetSubtype="8" accel="100000" fill="hold" nodeType="withEffect">
                                  <p:stCondLst>
                                    <p:cond delay="5500"/>
                                  </p:stCondLst>
                                  <p:childTnLst>
                                    <p:anim calcmode="lin" valueType="num">
                                      <p:cBhvr additive="base">
                                        <p:cTn id="56" dur="500"/>
                                        <p:tgtEl>
                                          <p:spTgt spid="28"/>
                                        </p:tgtEl>
                                        <p:attrNameLst>
                                          <p:attrName>ppt_x</p:attrName>
                                        </p:attrNameLst>
                                      </p:cBhvr>
                                      <p:tavLst>
                                        <p:tav tm="0">
                                          <p:val>
                                            <p:strVal val="ppt_x"/>
                                          </p:val>
                                        </p:tav>
                                        <p:tav tm="100000">
                                          <p:val>
                                            <p:strVal val="0-ppt_w/2"/>
                                          </p:val>
                                        </p:tav>
                                      </p:tavLst>
                                    </p:anim>
                                    <p:anim calcmode="lin" valueType="num">
                                      <p:cBhvr additive="base">
                                        <p:cTn id="57" dur="500"/>
                                        <p:tgtEl>
                                          <p:spTgt spid="28"/>
                                        </p:tgtEl>
                                        <p:attrNameLst>
                                          <p:attrName>ppt_y</p:attrName>
                                        </p:attrNameLst>
                                      </p:cBhvr>
                                      <p:tavLst>
                                        <p:tav tm="0">
                                          <p:val>
                                            <p:strVal val="ppt_y"/>
                                          </p:val>
                                        </p:tav>
                                        <p:tav tm="100000">
                                          <p:val>
                                            <p:strVal val="ppt_y"/>
                                          </p:val>
                                        </p:tav>
                                      </p:tavLst>
                                    </p:anim>
                                    <p:set>
                                      <p:cBhvr>
                                        <p:cTn id="58" dur="1" fill="hold">
                                          <p:stCondLst>
                                            <p:cond delay="499"/>
                                          </p:stCondLst>
                                        </p:cTn>
                                        <p:tgtEl>
                                          <p:spTgt spid="28"/>
                                        </p:tgtEl>
                                        <p:attrNameLst>
                                          <p:attrName>style.visibility</p:attrName>
                                        </p:attrNameLst>
                                      </p:cBhvr>
                                      <p:to>
                                        <p:strVal val="hidden"/>
                                      </p:to>
                                    </p:set>
                                  </p:childTnLst>
                                </p:cTn>
                              </p:par>
                              <p:par>
                                <p:cTn id="59" presetID="2" presetClass="exit" presetSubtype="8" accel="100000" fill="hold" nodeType="withEffect">
                                  <p:stCondLst>
                                    <p:cond delay="5750"/>
                                  </p:stCondLst>
                                  <p:childTnLst>
                                    <p:anim calcmode="lin" valueType="num">
                                      <p:cBhvr additive="base">
                                        <p:cTn id="60" dur="500"/>
                                        <p:tgtEl>
                                          <p:spTgt spid="27"/>
                                        </p:tgtEl>
                                        <p:attrNameLst>
                                          <p:attrName>ppt_x</p:attrName>
                                        </p:attrNameLst>
                                      </p:cBhvr>
                                      <p:tavLst>
                                        <p:tav tm="0">
                                          <p:val>
                                            <p:strVal val="ppt_x"/>
                                          </p:val>
                                        </p:tav>
                                        <p:tav tm="100000">
                                          <p:val>
                                            <p:strVal val="0-ppt_w/2"/>
                                          </p:val>
                                        </p:tav>
                                      </p:tavLst>
                                    </p:anim>
                                    <p:anim calcmode="lin" valueType="num">
                                      <p:cBhvr additive="base">
                                        <p:cTn id="61" dur="500"/>
                                        <p:tgtEl>
                                          <p:spTgt spid="27"/>
                                        </p:tgtEl>
                                        <p:attrNameLst>
                                          <p:attrName>ppt_y</p:attrName>
                                        </p:attrNameLst>
                                      </p:cBhvr>
                                      <p:tavLst>
                                        <p:tav tm="0">
                                          <p:val>
                                            <p:strVal val="ppt_y"/>
                                          </p:val>
                                        </p:tav>
                                        <p:tav tm="100000">
                                          <p:val>
                                            <p:strVal val="ppt_y"/>
                                          </p:val>
                                        </p:tav>
                                      </p:tavLst>
                                    </p:anim>
                                    <p:set>
                                      <p:cBhvr>
                                        <p:cTn id="62" dur="1" fill="hold">
                                          <p:stCondLst>
                                            <p:cond delay="499"/>
                                          </p:stCondLst>
                                        </p:cTn>
                                        <p:tgtEl>
                                          <p:spTgt spid="27"/>
                                        </p:tgtEl>
                                        <p:attrNameLst>
                                          <p:attrName>style.visibility</p:attrName>
                                        </p:attrNameLst>
                                      </p:cBhvr>
                                      <p:to>
                                        <p:strVal val="hidden"/>
                                      </p:to>
                                    </p:set>
                                  </p:childTnLst>
                                </p:cTn>
                              </p:par>
                              <p:par>
                                <p:cTn id="63" presetID="2" presetClass="exit" presetSubtype="8" accel="100000" fill="hold" grpId="1" nodeType="withEffect">
                                  <p:stCondLst>
                                    <p:cond delay="5000"/>
                                  </p:stCondLst>
                                  <p:iterate type="wd">
                                    <p:tmPct val="30000"/>
                                  </p:iterate>
                                  <p:childTnLst>
                                    <p:anim calcmode="lin" valueType="num">
                                      <p:cBhvr additive="base">
                                        <p:cTn id="64" dur="500"/>
                                        <p:tgtEl>
                                          <p:spTgt spid="17"/>
                                        </p:tgtEl>
                                        <p:attrNameLst>
                                          <p:attrName>ppt_x</p:attrName>
                                        </p:attrNameLst>
                                      </p:cBhvr>
                                      <p:tavLst>
                                        <p:tav tm="0">
                                          <p:val>
                                            <p:strVal val="ppt_x"/>
                                          </p:val>
                                        </p:tav>
                                        <p:tav tm="100000">
                                          <p:val>
                                            <p:strVal val="0-ppt_w/2"/>
                                          </p:val>
                                        </p:tav>
                                      </p:tavLst>
                                    </p:anim>
                                    <p:anim calcmode="lin" valueType="num">
                                      <p:cBhvr additive="base">
                                        <p:cTn id="65" dur="500"/>
                                        <p:tgtEl>
                                          <p:spTgt spid="17"/>
                                        </p:tgtEl>
                                        <p:attrNameLst>
                                          <p:attrName>ppt_y</p:attrName>
                                        </p:attrNameLst>
                                      </p:cBhvr>
                                      <p:tavLst>
                                        <p:tav tm="0">
                                          <p:val>
                                            <p:strVal val="ppt_y"/>
                                          </p:val>
                                        </p:tav>
                                        <p:tav tm="100000">
                                          <p:val>
                                            <p:strVal val="ppt_y"/>
                                          </p:val>
                                        </p:tav>
                                      </p:tavLst>
                                    </p:anim>
                                    <p:set>
                                      <p:cBhvr>
                                        <p:cTn id="66" dur="1" fill="hold">
                                          <p:stCondLst>
                                            <p:cond delay="499"/>
                                          </p:stCondLst>
                                        </p:cTn>
                                        <p:tgtEl>
                                          <p:spTgt spid="17"/>
                                        </p:tgtEl>
                                        <p:attrNameLst>
                                          <p:attrName>style.visibility</p:attrName>
                                        </p:attrNameLst>
                                      </p:cBhvr>
                                      <p:to>
                                        <p:strVal val="hidden"/>
                                      </p:to>
                                    </p:set>
                                  </p:childTnLst>
                                </p:cTn>
                              </p:par>
                              <p:par>
                                <p:cTn id="67" presetID="2" presetClass="entr" presetSubtype="2" decel="10000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additive="base">
                                        <p:cTn id="69" dur="750" fill="hold"/>
                                        <p:tgtEl>
                                          <p:spTgt spid="64"/>
                                        </p:tgtEl>
                                        <p:attrNameLst>
                                          <p:attrName>ppt_x</p:attrName>
                                        </p:attrNameLst>
                                      </p:cBhvr>
                                      <p:tavLst>
                                        <p:tav tm="0">
                                          <p:val>
                                            <p:strVal val="1+#ppt_w/2"/>
                                          </p:val>
                                        </p:tav>
                                        <p:tav tm="100000">
                                          <p:val>
                                            <p:strVal val="#ppt_x"/>
                                          </p:val>
                                        </p:tav>
                                      </p:tavLst>
                                    </p:anim>
                                    <p:anim calcmode="lin" valueType="num">
                                      <p:cBhvr additive="base">
                                        <p:cTn id="70"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p:bldP spid="17" grpId="1"/>
      <p:bldP spid="6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TotalTime>
  <Words>283</Words>
  <Application>Microsoft Office PowerPoint</Application>
  <PresentationFormat>Custom</PresentationFormat>
  <Paragraphs>36</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Calibri Light</vt:lpstr>
      <vt:lpstr>Bahnschrift SemiBold</vt:lpstr>
      <vt:lpstr>Arial</vt:lpstr>
      <vt:lpstr>Calibri</vt:lpstr>
      <vt:lpstr>Century Gothic</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Presentation Point</cp:lastModifiedBy>
  <cp:revision>62</cp:revision>
  <dcterms:created xsi:type="dcterms:W3CDTF">2018-12-25T19:59:49Z</dcterms:created>
  <dcterms:modified xsi:type="dcterms:W3CDTF">2019-09-07T15:10:50Z</dcterms:modified>
  <cp:contentStatus/>
</cp:coreProperties>
</file>