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287" r:id="rId1"/>
  </p:sldMasterIdLst>
  <p:sldIdLst>
    <p:sldId id="274" r:id="rId2"/>
    <p:sldId id="273" r:id="rId3"/>
    <p:sldId id="293" r:id="rId4"/>
    <p:sldId id="279" r:id="rId5"/>
    <p:sldId id="297" r:id="rId6"/>
    <p:sldId id="292" r:id="rId7"/>
    <p:sldId id="280" r:id="rId8"/>
    <p:sldId id="271" r:id="rId9"/>
    <p:sldId id="272" r:id="rId10"/>
    <p:sldId id="281" r:id="rId11"/>
    <p:sldId id="299" r:id="rId12"/>
    <p:sldId id="282" r:id="rId13"/>
    <p:sldId id="283" r:id="rId14"/>
    <p:sldId id="288" r:id="rId15"/>
    <p:sldId id="278" r:id="rId16"/>
    <p:sldId id="289" r:id="rId17"/>
  </p:sldIdLst>
  <p:sldSz cx="36574413" cy="20574000"/>
  <p:notesSz cx="6858000" cy="9144000"/>
  <p:embeddedFontLst>
    <p:embeddedFont>
      <p:font typeface="Bahnschrift Condensed" panose="020B0502040204020203" pitchFamily="34" charset="0"/>
      <p:regular r:id="rId18"/>
      <p:bold r:id="rId19"/>
    </p:embeddedFont>
    <p:embeddedFont>
      <p:font typeface="Bahnschrift Light" panose="020B0502040204020203" pitchFamily="34" charset="0"/>
      <p:regular r:id="rId20"/>
    </p:embeddedFont>
    <p:embeddedFont>
      <p:font typeface="Bahnschrift Light Condensed" panose="020B0502040204020203" pitchFamily="34" charset="0"/>
      <p:regular r:id="rId21"/>
    </p:embeddedFont>
    <p:embeddedFont>
      <p:font typeface="Bahnschrift SemiBold" panose="020B0502040204020203" pitchFamily="34" charset="0"/>
      <p:bold r:id="rId22"/>
    </p:embeddedFont>
    <p:embeddedFont>
      <p:font typeface="Bahnschrift SemiBold Condensed" panose="020B0502040204020203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Credit Card" panose="020B0604020202020204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B1211850-2C82-4294-A04A-39206499589B}">
          <p14:sldIdLst>
            <p14:sldId id="274"/>
          </p14:sldIdLst>
        </p14:section>
        <p14:section name="MAIN" id="{3D77DED6-8767-45ED-A92A-805FB70D4E44}">
          <p14:sldIdLst>
            <p14:sldId id="273"/>
            <p14:sldId id="293"/>
            <p14:sldId id="279"/>
            <p14:sldId id="297"/>
            <p14:sldId id="292"/>
            <p14:sldId id="280"/>
            <p14:sldId id="271"/>
            <p14:sldId id="272"/>
            <p14:sldId id="281"/>
            <p14:sldId id="299"/>
            <p14:sldId id="282"/>
            <p14:sldId id="283"/>
          </p14:sldIdLst>
        </p14:section>
        <p14:section name="EXTRA DESIGN" id="{31AAB7F3-C8EF-44A1-9A82-FC04747A9D99}">
          <p14:sldIdLst>
            <p14:sldId id="288"/>
            <p14:sldId id="27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432" userDrawn="1">
          <p15:clr>
            <a:srgbClr val="A4A3A4"/>
          </p15:clr>
        </p15:guide>
        <p15:guide id="2" pos="11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6A4FF"/>
    <a:srgbClr val="DC9A40"/>
    <a:srgbClr val="202020"/>
    <a:srgbClr val="FF7800"/>
    <a:srgbClr val="37AEFF"/>
    <a:srgbClr val="2C2C2C"/>
    <a:srgbClr val="FF7300"/>
    <a:srgbClr val="0097FF"/>
    <a:srgbClr val="139FFF"/>
    <a:srgbClr val="01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91D802-31B1-4CB8-B2F1-2A191810291D}" v="2" dt="2019-09-07T14:56:46.5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98" autoAdjust="0"/>
    <p:restoredTop sz="94660"/>
  </p:normalViewPr>
  <p:slideViewPr>
    <p:cSldViewPr snapToGrid="0">
      <p:cViewPr varScale="1">
        <p:scale>
          <a:sx n="53" d="100"/>
          <a:sy n="53" d="100"/>
        </p:scale>
        <p:origin x="516" y="150"/>
      </p:cViewPr>
      <p:guideLst>
        <p:guide orient="horz" pos="6432"/>
        <p:guide pos="11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esentation Point" userId="f45ce91d846791e9" providerId="LiveId" clId="{BA91D802-31B1-4CB8-B2F1-2A191810291D}"/>
    <pc:docChg chg="modSld">
      <pc:chgData name="Presentation Point" userId="f45ce91d846791e9" providerId="LiveId" clId="{BA91D802-31B1-4CB8-B2F1-2A191810291D}" dt="2019-09-07T14:56:46.519" v="2" actId="20577"/>
      <pc:docMkLst>
        <pc:docMk/>
      </pc:docMkLst>
      <pc:sldChg chg="modSp">
        <pc:chgData name="Presentation Point" userId="f45ce91d846791e9" providerId="LiveId" clId="{BA91D802-31B1-4CB8-B2F1-2A191810291D}" dt="2019-09-07T14:56:28.962" v="0" actId="20577"/>
        <pc:sldMkLst>
          <pc:docMk/>
          <pc:sldMk cId="741864418" sldId="279"/>
        </pc:sldMkLst>
        <pc:spChg chg="mod">
          <ac:chgData name="Presentation Point" userId="f45ce91d846791e9" providerId="LiveId" clId="{BA91D802-31B1-4CB8-B2F1-2A191810291D}" dt="2019-09-07T14:56:28.962" v="0" actId="20577"/>
          <ac:spMkLst>
            <pc:docMk/>
            <pc:sldMk cId="741864418" sldId="279"/>
            <ac:spMk id="170" creationId="{D63D59D4-9775-4E10-BACF-C4D4958EB26A}"/>
          </ac:spMkLst>
        </pc:spChg>
      </pc:sldChg>
      <pc:sldChg chg="modSp">
        <pc:chgData name="Presentation Point" userId="f45ce91d846791e9" providerId="LiveId" clId="{BA91D802-31B1-4CB8-B2F1-2A191810291D}" dt="2019-09-07T14:56:46.519" v="2" actId="20577"/>
        <pc:sldMkLst>
          <pc:docMk/>
          <pc:sldMk cId="1659351935" sldId="292"/>
        </pc:sldMkLst>
        <pc:spChg chg="mod">
          <ac:chgData name="Presentation Point" userId="f45ce91d846791e9" providerId="LiveId" clId="{BA91D802-31B1-4CB8-B2F1-2A191810291D}" dt="2019-09-07T14:56:46.519" v="2" actId="20577"/>
          <ac:spMkLst>
            <pc:docMk/>
            <pc:sldMk cId="1659351935" sldId="292"/>
            <ac:spMk id="60" creationId="{5919B73D-F5C4-4121-8746-AD68A049F6FB}"/>
          </ac:spMkLst>
        </pc:spChg>
      </pc:sldChg>
      <pc:sldChg chg="modSp">
        <pc:chgData name="Presentation Point" userId="f45ce91d846791e9" providerId="LiveId" clId="{BA91D802-31B1-4CB8-B2F1-2A191810291D}" dt="2019-09-07T14:56:37.616" v="1" actId="20577"/>
        <pc:sldMkLst>
          <pc:docMk/>
          <pc:sldMk cId="4010058671" sldId="297"/>
        </pc:sldMkLst>
        <pc:spChg chg="mod">
          <ac:chgData name="Presentation Point" userId="f45ce91d846791e9" providerId="LiveId" clId="{BA91D802-31B1-4CB8-B2F1-2A191810291D}" dt="2019-09-07T14:56:37.616" v="1" actId="20577"/>
          <ac:spMkLst>
            <pc:docMk/>
            <pc:sldMk cId="4010058671" sldId="297"/>
            <ac:spMk id="85" creationId="{C03ABFF4-87E7-477E-A4CC-C71E3304696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DD387-52FE-49AD-8746-50FE8927C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802" y="3367089"/>
            <a:ext cx="27430810" cy="7162800"/>
          </a:xfrm>
        </p:spPr>
        <p:txBody>
          <a:bodyPr anchor="b"/>
          <a:lstStyle>
            <a:lvl1pPr algn="ctr">
              <a:defRPr sz="17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0A7E-7702-4DD6-9D1B-F3E030901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802" y="10806114"/>
            <a:ext cx="27430810" cy="4967286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554" indent="0" algn="ctr">
              <a:buNone/>
              <a:defRPr sz="6000"/>
            </a:lvl2pPr>
            <a:lvl3pPr marL="2743109" indent="0" algn="ctr">
              <a:buNone/>
              <a:defRPr sz="5400"/>
            </a:lvl3pPr>
            <a:lvl4pPr marL="4114663" indent="0" algn="ctr">
              <a:buNone/>
              <a:defRPr sz="4800"/>
            </a:lvl4pPr>
            <a:lvl5pPr marL="5486217" indent="0" algn="ctr">
              <a:buNone/>
              <a:defRPr sz="4800"/>
            </a:lvl5pPr>
            <a:lvl6pPr marL="6857771" indent="0" algn="ctr">
              <a:buNone/>
              <a:defRPr sz="4800"/>
            </a:lvl6pPr>
            <a:lvl7pPr marL="8229326" indent="0" algn="ctr">
              <a:buNone/>
              <a:defRPr sz="4800"/>
            </a:lvl7pPr>
            <a:lvl8pPr marL="9600880" indent="0" algn="ctr">
              <a:buNone/>
              <a:defRPr sz="4800"/>
            </a:lvl8pPr>
            <a:lvl9pPr marL="10972434" indent="0" algn="ctr">
              <a:buNone/>
              <a:defRPr sz="48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85A7D-79EC-4D2E-BDF5-FC63B6F14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5A8C8-DF12-4F97-9BFE-C242CE2B4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F2A0B-CC64-4D85-9D12-3C8E4261E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9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4F81-E788-4FA4-9F87-86F9D0763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06936-EC2C-4673-8EC3-FAC4699D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A48A1-6ED0-40CE-9A99-8FE182691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1DAF0-8FC6-481D-AF0C-07939FD31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97768-B745-41BC-B7F4-406CEB6E4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87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D481AF-7A1B-41B1-ABE8-399D6F2553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6173564" y="1095375"/>
            <a:ext cx="7886358" cy="174355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400BB5-0F46-45F4-9C7F-A7A6B9AA88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514491" y="1095375"/>
            <a:ext cx="23201893" cy="174355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FEE9-47AE-4673-9296-B2215FC78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08D8-2760-4F33-8839-12D15C8FC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5303A-BDB2-413F-9622-23662DDA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ACEDF-25AA-4E09-A856-90D606C38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F61F-ABAE-4947-BED4-309777719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75CE7-66CD-4543-A597-8947C5B66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5E28-9604-4860-96C8-EC69E032C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25E69F-FF1C-4836-B02C-506E7F06A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1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9D157-629D-4FC2-A8D8-27D9D1C9F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442" y="5129216"/>
            <a:ext cx="31545431" cy="8558211"/>
          </a:xfrm>
        </p:spPr>
        <p:txBody>
          <a:bodyPr anchor="b"/>
          <a:lstStyle>
            <a:lvl1pPr>
              <a:defRPr sz="17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8CC77E-5F2F-4449-B349-E0448A70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95442" y="13768391"/>
            <a:ext cx="31545431" cy="4500561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1pPr>
            <a:lvl2pPr marL="1371554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10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663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217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7771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326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088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434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F7BD4D-4551-4810-9B10-05DA8DD34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0C56-1AFE-44B4-B014-2D14B944E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A4E721-20D1-4FCB-9548-B1D32C061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490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3CE7-BA3C-4AB6-AE47-C22B71976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9B060-4E7F-42DC-9259-286441C707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491" y="5476875"/>
            <a:ext cx="15544126" cy="13054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B2C1C-07CB-4A19-BA9A-6406A67E3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515796" y="5476875"/>
            <a:ext cx="15544126" cy="130540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3DBA1-BEF9-45E2-82C2-8C1C70600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5027E-4495-49C2-B378-B694BF1E5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F7AFCF-267E-43ED-A02C-E5C861497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630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73338-1818-437D-B22B-3497B7990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5" y="1095377"/>
            <a:ext cx="31545431" cy="39766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9FCABA-F035-40C2-9A6F-5857CA5B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9256" y="5043489"/>
            <a:ext cx="15472690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554" indent="0">
              <a:buNone/>
              <a:defRPr sz="6000" b="1"/>
            </a:lvl2pPr>
            <a:lvl3pPr marL="2743109" indent="0">
              <a:buNone/>
              <a:defRPr sz="5400" b="1"/>
            </a:lvl3pPr>
            <a:lvl4pPr marL="4114663" indent="0">
              <a:buNone/>
              <a:defRPr sz="4800" b="1"/>
            </a:lvl4pPr>
            <a:lvl5pPr marL="5486217" indent="0">
              <a:buNone/>
              <a:defRPr sz="4800" b="1"/>
            </a:lvl5pPr>
            <a:lvl6pPr marL="6857771" indent="0">
              <a:buNone/>
              <a:defRPr sz="4800" b="1"/>
            </a:lvl6pPr>
            <a:lvl7pPr marL="8229326" indent="0">
              <a:buNone/>
              <a:defRPr sz="4800" b="1"/>
            </a:lvl7pPr>
            <a:lvl8pPr marL="9600880" indent="0">
              <a:buNone/>
              <a:defRPr sz="4800" b="1"/>
            </a:lvl8pPr>
            <a:lvl9pPr marL="10972434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B0F3F-9393-447F-8DDC-0A6A9E69D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9256" y="7515225"/>
            <a:ext cx="15472690" cy="11053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BD380-BFF8-4064-8DC4-4C44A482CE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8515797" y="5043489"/>
            <a:ext cx="15548889" cy="2471736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554" indent="0">
              <a:buNone/>
              <a:defRPr sz="6000" b="1"/>
            </a:lvl2pPr>
            <a:lvl3pPr marL="2743109" indent="0">
              <a:buNone/>
              <a:defRPr sz="5400" b="1"/>
            </a:lvl3pPr>
            <a:lvl4pPr marL="4114663" indent="0">
              <a:buNone/>
              <a:defRPr sz="4800" b="1"/>
            </a:lvl4pPr>
            <a:lvl5pPr marL="5486217" indent="0">
              <a:buNone/>
              <a:defRPr sz="4800" b="1"/>
            </a:lvl5pPr>
            <a:lvl6pPr marL="6857771" indent="0">
              <a:buNone/>
              <a:defRPr sz="4800" b="1"/>
            </a:lvl6pPr>
            <a:lvl7pPr marL="8229326" indent="0">
              <a:buNone/>
              <a:defRPr sz="4800" b="1"/>
            </a:lvl7pPr>
            <a:lvl8pPr marL="9600880" indent="0">
              <a:buNone/>
              <a:defRPr sz="4800" b="1"/>
            </a:lvl8pPr>
            <a:lvl9pPr marL="10972434" indent="0">
              <a:buNone/>
              <a:defRPr sz="48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94E879-E649-4630-B292-67D036B90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8515797" y="7515225"/>
            <a:ext cx="15548889" cy="110537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36C919-2C3A-435B-AEED-895A16E77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8A8D1F-9B4A-4E3A-983A-C7B504F46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DC9B4-34F7-4500-8DAA-03DE52DC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10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1BB55-E140-47AF-907D-E75F743C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06FE7A-F829-48DB-ACD0-008CFFCB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CC3F9B-B1BF-40DC-85E4-5601F8F6D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D36AF6-D0C3-4DB0-B322-8009BD36F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3B265D-90D6-4194-BDCA-28AD9561E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E658A-EEFE-4D4C-B07B-A5B36CB4E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C8742-E751-4D62-B13A-A5238F54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86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E23B9-519F-48A0-9270-C83D301D2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6" y="1371600"/>
            <a:ext cx="11796199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82E5-A665-4C39-B435-388759366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8889" y="2962277"/>
            <a:ext cx="18515797" cy="14620875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8A121F-762E-4A92-9863-FF52CFECE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56" y="6172200"/>
            <a:ext cx="11796199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554" indent="0">
              <a:buNone/>
              <a:defRPr sz="4200"/>
            </a:lvl2pPr>
            <a:lvl3pPr marL="2743109" indent="0">
              <a:buNone/>
              <a:defRPr sz="3600"/>
            </a:lvl3pPr>
            <a:lvl4pPr marL="4114663" indent="0">
              <a:buNone/>
              <a:defRPr sz="3000"/>
            </a:lvl4pPr>
            <a:lvl5pPr marL="5486217" indent="0">
              <a:buNone/>
              <a:defRPr sz="3000"/>
            </a:lvl5pPr>
            <a:lvl6pPr marL="6857771" indent="0">
              <a:buNone/>
              <a:defRPr sz="3000"/>
            </a:lvl6pPr>
            <a:lvl7pPr marL="8229326" indent="0">
              <a:buNone/>
              <a:defRPr sz="3000"/>
            </a:lvl7pPr>
            <a:lvl8pPr marL="9600880" indent="0">
              <a:buNone/>
              <a:defRPr sz="3000"/>
            </a:lvl8pPr>
            <a:lvl9pPr marL="10972434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FD22E3-2F42-4606-BAF9-82C32FB8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DB937-8947-434C-A49A-9214BB0D9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0094A-BFF4-444F-AEEE-F06DAB1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4975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964B5-64C1-4F00-80A6-B2B4A18D9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56" y="1371600"/>
            <a:ext cx="11796199" cy="48006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3533C5-7ED0-4B6D-B2B4-61D69777D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5548889" y="2962277"/>
            <a:ext cx="18515797" cy="14620875"/>
          </a:xfrm>
        </p:spPr>
        <p:txBody>
          <a:bodyPr/>
          <a:lstStyle>
            <a:lvl1pPr marL="0" indent="0">
              <a:buNone/>
              <a:defRPr sz="9600"/>
            </a:lvl1pPr>
            <a:lvl2pPr marL="1371554" indent="0">
              <a:buNone/>
              <a:defRPr sz="8400"/>
            </a:lvl2pPr>
            <a:lvl3pPr marL="2743109" indent="0">
              <a:buNone/>
              <a:defRPr sz="7200"/>
            </a:lvl3pPr>
            <a:lvl4pPr marL="4114663" indent="0">
              <a:buNone/>
              <a:defRPr sz="6000"/>
            </a:lvl4pPr>
            <a:lvl5pPr marL="5486217" indent="0">
              <a:buNone/>
              <a:defRPr sz="6000"/>
            </a:lvl5pPr>
            <a:lvl6pPr marL="6857771" indent="0">
              <a:buNone/>
              <a:defRPr sz="6000"/>
            </a:lvl6pPr>
            <a:lvl7pPr marL="8229326" indent="0">
              <a:buNone/>
              <a:defRPr sz="6000"/>
            </a:lvl7pPr>
            <a:lvl8pPr marL="9600880" indent="0">
              <a:buNone/>
              <a:defRPr sz="6000"/>
            </a:lvl8pPr>
            <a:lvl9pPr marL="10972434" indent="0">
              <a:buNone/>
              <a:defRPr sz="6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B6B62-C24E-43BC-BDAD-B8D97C280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19256" y="6172200"/>
            <a:ext cx="11796199" cy="11434764"/>
          </a:xfrm>
        </p:spPr>
        <p:txBody>
          <a:bodyPr/>
          <a:lstStyle>
            <a:lvl1pPr marL="0" indent="0">
              <a:buNone/>
              <a:defRPr sz="4800"/>
            </a:lvl1pPr>
            <a:lvl2pPr marL="1371554" indent="0">
              <a:buNone/>
              <a:defRPr sz="4200"/>
            </a:lvl2pPr>
            <a:lvl3pPr marL="2743109" indent="0">
              <a:buNone/>
              <a:defRPr sz="3600"/>
            </a:lvl3pPr>
            <a:lvl4pPr marL="4114663" indent="0">
              <a:buNone/>
              <a:defRPr sz="3000"/>
            </a:lvl4pPr>
            <a:lvl5pPr marL="5486217" indent="0">
              <a:buNone/>
              <a:defRPr sz="3000"/>
            </a:lvl5pPr>
            <a:lvl6pPr marL="6857771" indent="0">
              <a:buNone/>
              <a:defRPr sz="3000"/>
            </a:lvl6pPr>
            <a:lvl7pPr marL="8229326" indent="0">
              <a:buNone/>
              <a:defRPr sz="3000"/>
            </a:lvl7pPr>
            <a:lvl8pPr marL="9600880" indent="0">
              <a:buNone/>
              <a:defRPr sz="3000"/>
            </a:lvl8pPr>
            <a:lvl9pPr marL="10972434" indent="0">
              <a:buNone/>
              <a:defRPr sz="3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B5CFD-91EF-45B8-97D9-CE91362A0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5B99B-88D9-40D5-B6DD-05EDBA930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84476D-E973-46FB-92DB-E51A617C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EB573-AB58-4263-88CE-0D164C86A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491" y="1095377"/>
            <a:ext cx="31545431" cy="3976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E979C8-D55A-4867-A8BB-49DE55A03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14491" y="5476875"/>
            <a:ext cx="31545431" cy="130540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03C1A-0992-4B4E-AF20-9EB133B9E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514491" y="19069052"/>
            <a:ext cx="8229243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9CFEC-1040-47E1-A2D7-95ECB31753D2}" type="datetimeFigureOut">
              <a:rPr lang="en-US" smtClean="0"/>
              <a:t>9/7/2019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060E-A647-48C6-89B0-A3D2349FD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15275" y="19069052"/>
            <a:ext cx="12343864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B857E-E251-4AEE-ABEC-1482BCAFB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830679" y="19069052"/>
            <a:ext cx="8229243" cy="1095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57BA3-4AAD-4E6D-8C30-9560434ED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3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  <p:sldLayoutId id="2147484298" r:id="rId11"/>
  </p:sldLayoutIdLst>
  <p:txStyles>
    <p:titleStyle>
      <a:lvl1pPr algn="l" defTabSz="2743109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77" indent="-685777" algn="l" defTabSz="2743109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31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8886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40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1994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549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03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657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211" indent="-685777" algn="l" defTabSz="2743109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54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09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663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17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7771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326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0880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434" algn="l" defTabSz="2743109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43FF3CE1-0225-4926-9B6A-67BB4396EAA8}"/>
              </a:ext>
            </a:extLst>
          </p:cNvPr>
          <p:cNvSpPr/>
          <p:nvPr/>
        </p:nvSpPr>
        <p:spPr>
          <a:xfrm>
            <a:off x="0" y="61418"/>
            <a:ext cx="36727934" cy="2057974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A37A5-059C-44A6-9E92-C7CFD494D19E}"/>
              </a:ext>
            </a:extLst>
          </p:cNvPr>
          <p:cNvSpPr/>
          <p:nvPr/>
        </p:nvSpPr>
        <p:spPr>
          <a:xfrm>
            <a:off x="21713482" y="9518637"/>
            <a:ext cx="12488781" cy="2657138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r">
              <a:lnSpc>
                <a:spcPts val="10000"/>
              </a:lnSpc>
            </a:pPr>
            <a:r>
              <a:rPr lang="en-US" sz="19900" b="1" dirty="0">
                <a:ln w="38100">
                  <a:noFill/>
                </a:ln>
                <a:solidFill>
                  <a:schemeClr val="bg1"/>
                </a:solidFill>
                <a:latin typeface="Bahnschrift SemiBold" panose="020B0502040204020203" pitchFamily="34" charset="0"/>
                <a:ea typeface="Yu Gothic UI Semibold" panose="020B0700000000000000" pitchFamily="34" charset="-128"/>
              </a:rPr>
              <a:t>PROMOTE</a:t>
            </a:r>
          </a:p>
          <a:p>
            <a:pPr algn="r">
              <a:lnSpc>
                <a:spcPts val="10000"/>
              </a:lnSpc>
            </a:pPr>
            <a:r>
              <a:rPr lang="en-US" sz="9600" b="1" spc="2000" dirty="0">
                <a:ln w="19050">
                  <a:noFill/>
                </a:ln>
                <a:solidFill>
                  <a:schemeClr val="bg1"/>
                </a:solidFill>
                <a:highlight>
                  <a:srgbClr val="DC9A40"/>
                </a:highlight>
                <a:latin typeface="Bahnschrift SemiBold" panose="020B0502040204020203" pitchFamily="34" charset="0"/>
                <a:ea typeface="Yu Gothic UI Semibold" panose="020B0700000000000000" pitchFamily="34" charset="-128"/>
              </a:rPr>
              <a:t>YOUR CARDS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39821" y="3885791"/>
            <a:ext cx="17454416" cy="11540543"/>
            <a:chOff x="2939821" y="3885791"/>
            <a:chExt cx="17454416" cy="1154054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75635A2-B01C-4597-8957-55B9EA54A943}"/>
                </a:ext>
              </a:extLst>
            </p:cNvPr>
            <p:cNvGrpSpPr/>
            <p:nvPr/>
          </p:nvGrpSpPr>
          <p:grpSpPr>
            <a:xfrm>
              <a:off x="2939821" y="5147666"/>
              <a:ext cx="11719901" cy="7325895"/>
              <a:chOff x="884942" y="1951547"/>
              <a:chExt cx="4727232" cy="2954906"/>
            </a:xfrm>
            <a:effectLst>
              <a:outerShdw blurRad="254000" dist="50800" dir="5400000" sx="103000" sy="103000" algn="ctr" rotWithShape="0">
                <a:srgbClr val="000000">
                  <a:alpha val="32000"/>
                </a:srgb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133F6E94-8CA7-4F1C-B0E1-9BCC816C0AAB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93" name="Rectangle: Rounded Corners 92">
                  <a:extLst>
                    <a:ext uri="{FF2B5EF4-FFF2-40B4-BE49-F238E27FC236}">
                      <a16:creationId xmlns:a16="http://schemas.microsoft.com/office/drawing/2014/main" id="{082E22EA-FC5C-4996-816A-1D868C17D984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2BD6FD63-7F07-4F8C-9555-474C63F0D405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</p:grpSp>
          <p:pic>
            <p:nvPicPr>
              <p:cNvPr id="72" name="Picture 71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D536EC1D-A255-40DB-81D0-81FE5EABC3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E70E1C6-4B87-4201-AD50-B81DDE6F118E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5C3D7DD-FB0F-4F99-865F-72D999381688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24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F80EE192-AC34-4964-97D3-D1553BC76C12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CEB41B4-073F-4B6D-9E65-682985461145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4469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A90C5F53-A03A-4BBE-B525-12F341B7F7E8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9669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>
                    <a:latin typeface="Bahnschrift Light Condensed" panose="020B0502040204020203" pitchFamily="34" charset="0"/>
                  </a:rPr>
                  <a:t> </a:t>
                </a:r>
              </a:p>
            </p:txBody>
          </p:sp>
          <p:grpSp>
            <p:nvGrpSpPr>
              <p:cNvPr id="89" name="Group 88">
                <a:extLst>
                  <a:ext uri="{FF2B5EF4-FFF2-40B4-BE49-F238E27FC236}">
                    <a16:creationId xmlns:a16="http://schemas.microsoft.com/office/drawing/2014/main" id="{7E265A81-12B1-4A21-8273-B8C5C5CA0464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47597"/>
                <a:chOff x="7550509" y="3854315"/>
                <a:chExt cx="1470115" cy="347597"/>
              </a:xfrm>
            </p:grpSpPr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8A810EC2-B7D5-43FF-AC89-BB56BDBC04CB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4759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982D406-8CF0-4E81-8869-CD97F3247EB2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104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92" name="Isosceles Triangle 91">
                  <a:extLst>
                    <a:ext uri="{FF2B5EF4-FFF2-40B4-BE49-F238E27FC236}">
                      <a16:creationId xmlns:a16="http://schemas.microsoft.com/office/drawing/2014/main" id="{9BB6AF76-035A-43E5-B26B-46C380EEB767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800" dirty="0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EB1AC861-1FB9-4797-A876-B438F3233AC8}"/>
                </a:ext>
              </a:extLst>
            </p:cNvPr>
            <p:cNvGrpSpPr/>
            <p:nvPr/>
          </p:nvGrpSpPr>
          <p:grpSpPr>
            <a:xfrm>
              <a:off x="5788068" y="6624053"/>
              <a:ext cx="11719901" cy="7325895"/>
              <a:chOff x="884942" y="1951547"/>
              <a:chExt cx="4727232" cy="2954906"/>
            </a:xfrm>
            <a:effectLst>
              <a:outerShdw blurRad="254000" dist="50800" dir="5400000" sx="103000" sy="103000" algn="ctr" rotWithShape="0">
                <a:srgbClr val="000000">
                  <a:alpha val="32000"/>
                </a:srgb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95229E10-ADF5-4582-9FEF-BC02772DA63E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07" name="Rectangle: Rounded Corners 106">
                  <a:extLst>
                    <a:ext uri="{FF2B5EF4-FFF2-40B4-BE49-F238E27FC236}">
                      <a16:creationId xmlns:a16="http://schemas.microsoft.com/office/drawing/2014/main" id="{B4AD77C6-9CA6-4BE1-8D65-71E1F215188C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E5807C1-E8C8-402A-9EB0-F342A3912FAA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</p:grpSp>
          <p:pic>
            <p:nvPicPr>
              <p:cNvPr id="97" name="Picture 96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37A35DD5-6426-4357-8251-B08C85B545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4C540875-119D-4F54-818D-3CB9B3CACC9D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5B0B2250-CA03-4994-8FD7-7EA7AB4A0987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24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B651442C-8A1A-4BA4-94A0-3ECEDEBAD7EB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F9C6BE76-1A74-49B1-84EF-84ED2DEE1BE6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4469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1C32DA93-DAD7-4CE9-974D-B385E556190A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9669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60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8437BD55-13F5-4B5F-B243-260AE3880FF2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47597"/>
                <a:chOff x="7550509" y="3854315"/>
                <a:chExt cx="1470115" cy="347597"/>
              </a:xfrm>
            </p:grpSpPr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802DD0DB-5262-431B-AF71-12B71B60078A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4759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81CC51F7-C89E-4004-A25E-1C5DAF291FDC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104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F6644522-706B-48B8-A185-8DB5166EA7E9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800" dirty="0"/>
                </a:p>
              </p:txBody>
            </p:sp>
          </p:grp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EEAD8820-C08E-4185-93DF-C6200C93DA6C}"/>
                </a:ext>
              </a:extLst>
            </p:cNvPr>
            <p:cNvGrpSpPr/>
            <p:nvPr/>
          </p:nvGrpSpPr>
          <p:grpSpPr>
            <a:xfrm>
              <a:off x="8636315" y="8100439"/>
              <a:ext cx="11719901" cy="7325895"/>
              <a:chOff x="884942" y="1951547"/>
              <a:chExt cx="4727232" cy="2954906"/>
            </a:xfrm>
            <a:effectLst>
              <a:outerShdw blurRad="635000" dist="38100" dir="10800000" sx="102000" sy="102000" algn="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BB1B054C-FF50-4E9C-A1B2-1B941C24F06A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CF1340ED-B98A-477E-B57C-420903AC5149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6339CFC-5FEE-474E-B17B-ABB4F57F3DB0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139F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800" dirty="0"/>
                </a:p>
              </p:txBody>
            </p:sp>
          </p:grpSp>
          <p:pic>
            <p:nvPicPr>
              <p:cNvPr id="111" name="Picture 110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C1D8850F-B949-4EF1-BB4B-4F35AA131C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9B5B6EA3-F353-421E-A9B4-9F56C30A70EE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4FE5AAC6-B11E-43E0-90B2-0DC4CD7FC362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24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4C85570-578F-4330-9756-57F72F835D62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8552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B15244C7-40EF-44B3-BA57-08F1A65C1EBD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4469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9098FB86-A7D4-41EA-A537-ACE20CE9E76B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1899372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6000" dirty="0">
                  <a:latin typeface="Bahnschrift Light Condensed" panose="020B0502040204020203" pitchFamily="34" charset="0"/>
                </a:endParaRPr>
              </a:p>
              <a:p>
                <a:endParaRPr lang="en-US" sz="6000" dirty="0">
                  <a:latin typeface="Bahnschrift Light Condensed" panose="020B0502040204020203" pitchFamily="34" charset="0"/>
                </a:endParaRPr>
              </a:p>
              <a:p>
                <a:endParaRPr lang="en-US" sz="6000" dirty="0">
                  <a:latin typeface="Bahnschrift Light Condensed" panose="020B0502040204020203" pitchFamily="34" charset="0"/>
                </a:endParaRPr>
              </a:p>
              <a:p>
                <a:endParaRPr lang="en-US" sz="6000" dirty="0">
                  <a:latin typeface="Bahnschrift Light Condensed" panose="020B0502040204020203" pitchFamily="34" charset="0"/>
                </a:endParaRPr>
              </a:p>
              <a:p>
                <a:endParaRPr lang="en-US" sz="60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8C1AC548-6F6F-4C1B-837C-5D3176674C5B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47597"/>
                <a:chOff x="7550509" y="3854315"/>
                <a:chExt cx="1470115" cy="347597"/>
              </a:xfrm>
            </p:grpSpPr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3539811-FF71-4C9B-8876-675A47E902F2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4759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28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19" name="TextBox 118">
                  <a:extLst>
                    <a:ext uri="{FF2B5EF4-FFF2-40B4-BE49-F238E27FC236}">
                      <a16:creationId xmlns:a16="http://schemas.microsoft.com/office/drawing/2014/main" id="{2D6994F5-EF63-4019-A8ED-ECF1C99D0A06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104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id="{B487B1B8-BA0C-444A-B240-D0FC0DD1B466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800" dirty="0"/>
                </a:p>
              </p:txBody>
            </p:sp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31114" y="5360318"/>
              <a:ext cx="5273395" cy="5273395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20842" y="7034505"/>
              <a:ext cx="5273395" cy="527339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8233" y="3885791"/>
              <a:ext cx="5273395" cy="5273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4129932"/>
      </p:ext>
    </p:extLst>
  </p:cSld>
  <p:clrMapOvr>
    <a:masterClrMapping/>
  </p:clrMapOvr>
  <p:transition spd="slow" advTm="5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E3C5D22-BA77-4300-9F37-C830C7F4E6E9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D76B1C8-9B2E-4537-A98A-A17DE1053FE1}"/>
              </a:ext>
            </a:extLst>
          </p:cNvPr>
          <p:cNvSpPr/>
          <p:nvPr/>
        </p:nvSpPr>
        <p:spPr>
          <a:xfrm>
            <a:off x="10343033" y="2093376"/>
            <a:ext cx="15631202" cy="1418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3800" dirty="0">
                <a:solidFill>
                  <a:srgbClr val="06A4FF"/>
                </a:solidFill>
                <a:latin typeface="Bahnschrift SemiBold" panose="020B0502040204020203" pitchFamily="34" charset="0"/>
              </a:rPr>
              <a:t>PAY AFTER 30 DAYS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E870AD7-FBD0-4D6C-83F2-B355AE0C5DC1}"/>
              </a:ext>
            </a:extLst>
          </p:cNvPr>
          <p:cNvSpPr/>
          <p:nvPr/>
        </p:nvSpPr>
        <p:spPr>
          <a:xfrm>
            <a:off x="19225302" y="3225062"/>
            <a:ext cx="67169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PLUS NO EXTRAS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8F37EE2-E44C-4EDF-963E-898CF109E5B1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743102" y="5200333"/>
            <a:ext cx="24997684" cy="14680153"/>
            <a:chOff x="2743102" y="5200333"/>
            <a:chExt cx="24997684" cy="14680153"/>
          </a:xfrm>
        </p:grpSpPr>
        <p:grpSp>
          <p:nvGrpSpPr>
            <p:cNvPr id="3" name="Group 2"/>
            <p:cNvGrpSpPr/>
            <p:nvPr/>
          </p:nvGrpSpPr>
          <p:grpSpPr>
            <a:xfrm>
              <a:off x="2743102" y="5200333"/>
              <a:ext cx="14181080" cy="9876821"/>
              <a:chOff x="2743102" y="5200333"/>
              <a:chExt cx="14181080" cy="9876821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77B5C66-5F07-4789-B377-1B222D11D60B}"/>
                  </a:ext>
                </a:extLst>
              </p:cNvPr>
              <p:cNvGrpSpPr/>
              <p:nvPr/>
            </p:nvGrpSpPr>
            <p:grpSpPr>
              <a:xfrm>
                <a:off x="2743102" y="6212821"/>
                <a:ext cx="14181080" cy="8864333"/>
                <a:chOff x="884942" y="1951547"/>
                <a:chExt cx="4727232" cy="2954906"/>
              </a:xfrm>
              <a:effectLst>
                <a:outerShdw blurRad="635000" dist="38100" dir="8100000" sx="102000" sy="102000" algn="tr" rotWithShape="0">
                  <a:prstClr val="black">
                    <a:alpha val="32000"/>
                  </a:prstClr>
                </a:outerShdw>
                <a:reflection stA="0" endPos="0" dist="50800" dir="5400000" sy="-100000" algn="bl" rotWithShape="0"/>
              </a:effectLst>
              <a:scene3d>
                <a:camera prst="isometricOffAxis2Right">
                  <a:rot lat="0" lon="0" rev="0"/>
                </a:camera>
                <a:lightRig rig="threePt" dir="t"/>
              </a:scene3d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7F7E8DA-9074-4161-902E-6ED90C8EF9B6}"/>
                    </a:ext>
                  </a:extLst>
                </p:cNvPr>
                <p:cNvGrpSpPr/>
                <p:nvPr/>
              </p:nvGrpSpPr>
              <p:grpSpPr>
                <a:xfrm>
                  <a:off x="884942" y="1951547"/>
                  <a:ext cx="4727232" cy="2954906"/>
                  <a:chOff x="884942" y="1951547"/>
                  <a:chExt cx="4727232" cy="2954906"/>
                </a:xfrm>
              </p:grpSpPr>
              <p:sp>
                <p:nvSpPr>
                  <p:cNvPr id="50" name="Rectangle: Rounded Corners 49">
                    <a:extLst>
                      <a:ext uri="{FF2B5EF4-FFF2-40B4-BE49-F238E27FC236}">
                        <a16:creationId xmlns:a16="http://schemas.microsoft.com/office/drawing/2014/main" id="{FAA0DFA1-046F-4804-97EB-7CD90A94F860}"/>
                      </a:ext>
                    </a:extLst>
                  </p:cNvPr>
                  <p:cNvSpPr/>
                  <p:nvPr/>
                </p:nvSpPr>
                <p:spPr>
                  <a:xfrm>
                    <a:off x="884942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1C1C1C"/>
                  </a:soli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9F8F9BB-9590-41F8-BBD7-5E8402C94A7E}"/>
                      </a:ext>
                    </a:extLst>
                  </p:cNvPr>
                  <p:cNvSpPr/>
                  <p:nvPr/>
                </p:nvSpPr>
                <p:spPr>
                  <a:xfrm>
                    <a:off x="1911655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343434">
                          <a:alpha val="13000"/>
                        </a:srgbClr>
                      </a:gs>
                      <a:gs pos="63000">
                        <a:srgbClr val="1C1C1C">
                          <a:alpha val="61000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</p:grpSp>
            <p:pic>
              <p:nvPicPr>
                <p:cNvPr id="41" name="Picture 40" descr="A picture containing shoji, building&#10;&#10;Description generated with very high confidence">
                  <a:extLst>
                    <a:ext uri="{FF2B5EF4-FFF2-40B4-BE49-F238E27FC236}">
                      <a16:creationId xmlns:a16="http://schemas.microsoft.com/office/drawing/2014/main" id="{81E7246B-9503-4F2F-8047-1D668A41C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6066" y="2879283"/>
                  <a:ext cx="693784" cy="549717"/>
                </a:xfrm>
                <a:prstGeom prst="rect">
                  <a:avLst/>
                </a:prstGeom>
                <a:sp3d extrusionH="76200"/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1CB0431-68EE-41A7-842F-0CB323736316}"/>
                    </a:ext>
                  </a:extLst>
                </p:cNvPr>
                <p:cNvSpPr txBox="1"/>
                <p:nvPr/>
              </p:nvSpPr>
              <p:spPr>
                <a:xfrm>
                  <a:off x="1078712" y="3618773"/>
                  <a:ext cx="4325157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spc="900" dirty="0">
                      <a:latin typeface="Credit Card" panose="02000400000000000000" pitchFamily="2" charset="0"/>
                    </a:rPr>
                    <a:t>1234 5678 9012 3456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9020995-2066-47AC-B25C-12BB580FB566}"/>
                    </a:ext>
                  </a:extLst>
                </p:cNvPr>
                <p:cNvSpPr txBox="1"/>
                <p:nvPr/>
              </p:nvSpPr>
              <p:spPr>
                <a:xfrm>
                  <a:off x="1078712" y="3957327"/>
                  <a:ext cx="928492" cy="184674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spc="900" dirty="0">
                      <a:latin typeface="Credit Card" panose="02000400000000000000" pitchFamily="2" charset="0"/>
                    </a:rPr>
                    <a:t>0123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2259650-475B-4F2D-9A08-C02D992A2CEF}"/>
                    </a:ext>
                  </a:extLst>
                </p:cNvPr>
                <p:cNvSpPr txBox="1"/>
                <p:nvPr/>
              </p:nvSpPr>
              <p:spPr>
                <a:xfrm>
                  <a:off x="1091193" y="4416276"/>
                  <a:ext cx="1996873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Bahnschrift Light" panose="020B0502040204020203" pitchFamily="34" charset="0"/>
                    </a:rPr>
                    <a:t>Jonny Deep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9A00B0-B8D7-45FD-B7C1-5A509BD81AC8}"/>
                    </a:ext>
                  </a:extLst>
                </p:cNvPr>
                <p:cNvSpPr txBox="1"/>
                <p:nvPr/>
              </p:nvSpPr>
              <p:spPr>
                <a:xfrm>
                  <a:off x="1078712" y="2024891"/>
                  <a:ext cx="1996873" cy="369348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>
                      <a:latin typeface="Bahnschrift SemiBold Condensed" panose="020B0502040204020203" pitchFamily="34" charset="0"/>
                    </a:rPr>
                    <a:t>Credit Card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15E1135-5401-441D-89D4-C80542EA6924}"/>
                    </a:ext>
                  </a:extLst>
                </p:cNvPr>
                <p:cNvSpPr txBox="1"/>
                <p:nvPr/>
              </p:nvSpPr>
              <p:spPr>
                <a:xfrm>
                  <a:off x="4021129" y="2117224"/>
                  <a:ext cx="1384268" cy="40012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endParaRPr lang="en-US" sz="72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4E0F4AB-AD6E-4B05-B517-B9A466A752E0}"/>
                    </a:ext>
                  </a:extLst>
                </p:cNvPr>
                <p:cNvGrpSpPr/>
                <p:nvPr/>
              </p:nvGrpSpPr>
              <p:grpSpPr>
                <a:xfrm>
                  <a:off x="4021129" y="4272407"/>
                  <a:ext cx="1470115" cy="287270"/>
                  <a:chOff x="7550509" y="3854315"/>
                  <a:chExt cx="1470115" cy="287270"/>
                </a:xfrm>
              </p:grpSpPr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C5E3B8A-E6DC-42A0-BEDB-F54E900E6593}"/>
                      </a:ext>
                    </a:extLst>
                  </p:cNvPr>
                  <p:cNvSpPr txBox="1"/>
                  <p:nvPr/>
                </p:nvSpPr>
                <p:spPr>
                  <a:xfrm>
                    <a:off x="7550509" y="3854315"/>
                    <a:ext cx="644925" cy="287270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VALID</a:t>
                    </a:r>
                  </a:p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THRU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A5CC8D4-FE01-4C55-BB8D-C1CC5B69788F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131" y="3890222"/>
                    <a:ext cx="928493" cy="215453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latin typeface="Credit Card" panose="02000400000000000000" pitchFamily="2" charset="0"/>
                      </a:rPr>
                      <a:t>01/80</a:t>
                    </a:r>
                  </a:p>
                </p:txBody>
              </p:sp>
              <p:sp>
                <p:nvSpPr>
                  <p:cNvPr id="49" name="Isosceles Triangle 48">
                    <a:extLst>
                      <a:ext uri="{FF2B5EF4-FFF2-40B4-BE49-F238E27FC236}">
                        <a16:creationId xmlns:a16="http://schemas.microsoft.com/office/drawing/2014/main" id="{623FEECD-D173-417B-B482-45A7BBF9F4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26792" y="3982169"/>
                    <a:ext cx="130679" cy="931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sp3d extrusionH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800" dirty="0"/>
                  </a:p>
                </p:txBody>
              </p:sp>
            </p:grpSp>
          </p:grpSp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99104" y="5200333"/>
                <a:ext cx="5767361" cy="5767361"/>
              </a:xfrm>
              <a:prstGeom prst="rect">
                <a:avLst/>
              </a:prstGeom>
            </p:spPr>
          </p:pic>
        </p:grpSp>
        <p:grpSp>
          <p:nvGrpSpPr>
            <p:cNvPr id="4" name="Group 3"/>
            <p:cNvGrpSpPr/>
            <p:nvPr/>
          </p:nvGrpSpPr>
          <p:grpSpPr>
            <a:xfrm>
              <a:off x="8672554" y="7279482"/>
              <a:ext cx="14181080" cy="9817917"/>
              <a:chOff x="8672554" y="7279482"/>
              <a:chExt cx="14181080" cy="981791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E8AFA633-0E31-4D7D-B1F2-0778C8F1A162}"/>
                  </a:ext>
                </a:extLst>
              </p:cNvPr>
              <p:cNvGrpSpPr/>
              <p:nvPr/>
            </p:nvGrpSpPr>
            <p:grpSpPr>
              <a:xfrm>
                <a:off x="8672554" y="8233066"/>
                <a:ext cx="14181080" cy="8864333"/>
                <a:chOff x="884942" y="1951547"/>
                <a:chExt cx="4727232" cy="2954906"/>
              </a:xfrm>
              <a:effectLst>
                <a:outerShdw blurRad="635000" dist="38100" dir="8100000" sx="102000" sy="102000" algn="tr" rotWithShape="0">
                  <a:prstClr val="black">
                    <a:alpha val="32000"/>
                  </a:prstClr>
                </a:outerShdw>
                <a:reflection stA="0" endPos="0" dist="50800" dir="5400000" sy="-100000" algn="bl" rotWithShape="0"/>
              </a:effectLst>
              <a:scene3d>
                <a:camera prst="isometricOffAxis2Right">
                  <a:rot lat="0" lon="0" rev="0"/>
                </a:camera>
                <a:lightRig rig="threePt" dir="t"/>
              </a:scene3d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365AA94-FC3B-40FD-ADDD-F23AFE2996AD}"/>
                    </a:ext>
                  </a:extLst>
                </p:cNvPr>
                <p:cNvGrpSpPr/>
                <p:nvPr/>
              </p:nvGrpSpPr>
              <p:grpSpPr>
                <a:xfrm>
                  <a:off x="884942" y="1951547"/>
                  <a:ext cx="4727232" cy="2954906"/>
                  <a:chOff x="884942" y="1951547"/>
                  <a:chExt cx="4727232" cy="2954906"/>
                </a:xfrm>
              </p:grpSpPr>
              <p:sp>
                <p:nvSpPr>
                  <p:cNvPr id="64" name="Rectangle: Rounded Corners 63">
                    <a:extLst>
                      <a:ext uri="{FF2B5EF4-FFF2-40B4-BE49-F238E27FC236}">
                        <a16:creationId xmlns:a16="http://schemas.microsoft.com/office/drawing/2014/main" id="{E3518112-93DB-449A-8EDF-B197211BF09A}"/>
                      </a:ext>
                    </a:extLst>
                  </p:cNvPr>
                  <p:cNvSpPr/>
                  <p:nvPr/>
                </p:nvSpPr>
                <p:spPr>
                  <a:xfrm>
                    <a:off x="884942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FF6600"/>
                  </a:soli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B167F78C-D461-460B-B92A-6A0F540CC3C1}"/>
                      </a:ext>
                    </a:extLst>
                  </p:cNvPr>
                  <p:cNvSpPr/>
                  <p:nvPr/>
                </p:nvSpPr>
                <p:spPr>
                  <a:xfrm>
                    <a:off x="1911655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FC000">
                          <a:alpha val="34000"/>
                        </a:srgbClr>
                      </a:gs>
                      <a:gs pos="100000">
                        <a:srgbClr val="FF6600">
                          <a:alpha val="0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</p:grpSp>
            <p:pic>
              <p:nvPicPr>
                <p:cNvPr id="54" name="Picture 53" descr="A picture containing shoji, building&#10;&#10;Description generated with very high confidence">
                  <a:extLst>
                    <a:ext uri="{FF2B5EF4-FFF2-40B4-BE49-F238E27FC236}">
                      <a16:creationId xmlns:a16="http://schemas.microsoft.com/office/drawing/2014/main" id="{64DE10E9-C2B5-4E8F-89A0-054BB4D86F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6066" y="2879283"/>
                  <a:ext cx="693784" cy="549717"/>
                </a:xfrm>
                <a:prstGeom prst="rect">
                  <a:avLst/>
                </a:prstGeom>
                <a:sp3d extrusionH="76200"/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1DB8EA8-A945-4264-8091-9E9AC739D779}"/>
                    </a:ext>
                  </a:extLst>
                </p:cNvPr>
                <p:cNvSpPr txBox="1"/>
                <p:nvPr/>
              </p:nvSpPr>
              <p:spPr>
                <a:xfrm>
                  <a:off x="1078712" y="3618773"/>
                  <a:ext cx="4325157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spc="900" dirty="0">
                      <a:latin typeface="Credit Card" panose="02000400000000000000" pitchFamily="2" charset="0"/>
                    </a:rPr>
                    <a:t>1234 5678 9012 3456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22741B8-FB21-4D2B-AF86-FADE2B03C550}"/>
                    </a:ext>
                  </a:extLst>
                </p:cNvPr>
                <p:cNvSpPr txBox="1"/>
                <p:nvPr/>
              </p:nvSpPr>
              <p:spPr>
                <a:xfrm>
                  <a:off x="1078712" y="3957327"/>
                  <a:ext cx="928492" cy="184674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spc="900" dirty="0">
                      <a:latin typeface="Credit Card" panose="02000400000000000000" pitchFamily="2" charset="0"/>
                    </a:rPr>
                    <a:t>0123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08C64936-D755-43A1-9FE1-BB512BE7B21E}"/>
                    </a:ext>
                  </a:extLst>
                </p:cNvPr>
                <p:cNvSpPr txBox="1"/>
                <p:nvPr/>
              </p:nvSpPr>
              <p:spPr>
                <a:xfrm>
                  <a:off x="1091193" y="4416276"/>
                  <a:ext cx="1996873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Bahnschrift Light" panose="020B0502040204020203" pitchFamily="34" charset="0"/>
                    </a:rPr>
                    <a:t>Jonny Deep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CBC04BE2-A005-4F49-8543-C383EC5DA56A}"/>
                    </a:ext>
                  </a:extLst>
                </p:cNvPr>
                <p:cNvSpPr txBox="1"/>
                <p:nvPr/>
              </p:nvSpPr>
              <p:spPr>
                <a:xfrm>
                  <a:off x="1078712" y="2024891"/>
                  <a:ext cx="1996873" cy="369348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>
                      <a:latin typeface="Bahnschrift SemiBold Condensed" panose="020B0502040204020203" pitchFamily="34" charset="0"/>
                    </a:rPr>
                    <a:t>Credit Card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7C1D75A0-3C28-4246-A9A7-B238D2EE25E2}"/>
                    </a:ext>
                  </a:extLst>
                </p:cNvPr>
                <p:cNvSpPr txBox="1"/>
                <p:nvPr/>
              </p:nvSpPr>
              <p:spPr>
                <a:xfrm>
                  <a:off x="4021129" y="2117224"/>
                  <a:ext cx="1384268" cy="40012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endParaRPr lang="en-US" sz="72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E85DFA32-0DB9-45D8-A38E-6B06C35AE28C}"/>
                    </a:ext>
                  </a:extLst>
                </p:cNvPr>
                <p:cNvGrpSpPr/>
                <p:nvPr/>
              </p:nvGrpSpPr>
              <p:grpSpPr>
                <a:xfrm>
                  <a:off x="4021129" y="4272407"/>
                  <a:ext cx="1470115" cy="287270"/>
                  <a:chOff x="7550509" y="3854315"/>
                  <a:chExt cx="1470115" cy="287270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D506D014-953B-42DC-9888-2DE40DFFF5A3}"/>
                      </a:ext>
                    </a:extLst>
                  </p:cNvPr>
                  <p:cNvSpPr txBox="1"/>
                  <p:nvPr/>
                </p:nvSpPr>
                <p:spPr>
                  <a:xfrm>
                    <a:off x="7550509" y="3854315"/>
                    <a:ext cx="644925" cy="287270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VALID</a:t>
                    </a:r>
                  </a:p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THRU</a:t>
                    </a:r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7073295C-DD6B-4E6B-A36D-75D992E2DDF1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131" y="3890222"/>
                    <a:ext cx="928493" cy="215453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latin typeface="Credit Card" panose="02000400000000000000" pitchFamily="2" charset="0"/>
                      </a:rPr>
                      <a:t>01/80</a:t>
                    </a:r>
                  </a:p>
                </p:txBody>
              </p:sp>
              <p:sp>
                <p:nvSpPr>
                  <p:cNvPr id="63" name="Isosceles Triangle 62">
                    <a:extLst>
                      <a:ext uri="{FF2B5EF4-FFF2-40B4-BE49-F238E27FC236}">
                        <a16:creationId xmlns:a16="http://schemas.microsoft.com/office/drawing/2014/main" id="{C6A9FA65-41E1-45F7-B7C2-3801BB9AEEC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26792" y="3982169"/>
                    <a:ext cx="130679" cy="931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sp3d extrusionH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800" dirty="0"/>
                  </a:p>
                </p:txBody>
              </p:sp>
            </p:grpSp>
          </p:grpSp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638980" y="7279482"/>
                <a:ext cx="5767361" cy="5767361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13559706" y="10163162"/>
              <a:ext cx="14181080" cy="9717324"/>
              <a:chOff x="13559706" y="10163162"/>
              <a:chExt cx="14181080" cy="9717324"/>
            </a:xfrm>
          </p:grpSpPr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BCEA7992-A929-4875-9AF1-0DF4BF3CAE80}"/>
                  </a:ext>
                </a:extLst>
              </p:cNvPr>
              <p:cNvGrpSpPr/>
              <p:nvPr/>
            </p:nvGrpSpPr>
            <p:grpSpPr>
              <a:xfrm>
                <a:off x="13559706" y="11016153"/>
                <a:ext cx="14181080" cy="8864333"/>
                <a:chOff x="884942" y="1951547"/>
                <a:chExt cx="4727232" cy="2954906"/>
              </a:xfrm>
              <a:effectLst>
                <a:outerShdw blurRad="635000" dist="38100" dir="8100000" sx="102000" sy="102000" algn="tr" rotWithShape="0">
                  <a:prstClr val="black">
                    <a:alpha val="32000"/>
                  </a:prstClr>
                </a:outerShdw>
                <a:reflection stA="0" endPos="0" dist="50800" dir="5400000" sy="-100000" algn="bl" rotWithShape="0"/>
              </a:effectLst>
              <a:scene3d>
                <a:camera prst="isometricOffAxis2Right">
                  <a:rot lat="0" lon="0" rev="0"/>
                </a:camera>
                <a:lightRig rig="threePt" dir="t"/>
              </a:scene3d>
            </p:grpSpPr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D5F94BCD-2125-4DD7-B9D9-814376DD08E2}"/>
                    </a:ext>
                  </a:extLst>
                </p:cNvPr>
                <p:cNvGrpSpPr/>
                <p:nvPr/>
              </p:nvGrpSpPr>
              <p:grpSpPr>
                <a:xfrm>
                  <a:off x="884942" y="1951547"/>
                  <a:ext cx="4727232" cy="2954906"/>
                  <a:chOff x="884942" y="1951547"/>
                  <a:chExt cx="4727232" cy="2954906"/>
                </a:xfrm>
              </p:grpSpPr>
              <p:sp>
                <p:nvSpPr>
                  <p:cNvPr id="92" name="Rectangle: Rounded Corners 91">
                    <a:extLst>
                      <a:ext uri="{FF2B5EF4-FFF2-40B4-BE49-F238E27FC236}">
                        <a16:creationId xmlns:a16="http://schemas.microsoft.com/office/drawing/2014/main" id="{19DA9DA2-6E4B-4283-914E-F2EF7F01951F}"/>
                      </a:ext>
                    </a:extLst>
                  </p:cNvPr>
                  <p:cNvSpPr/>
                  <p:nvPr/>
                </p:nvSpPr>
                <p:spPr>
                  <a:xfrm>
                    <a:off x="884942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0099FF"/>
                  </a:soli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  <p:sp>
                <p:nvSpPr>
                  <p:cNvPr id="93" name="Freeform: Shape 92">
                    <a:extLst>
                      <a:ext uri="{FF2B5EF4-FFF2-40B4-BE49-F238E27FC236}">
                        <a16:creationId xmlns:a16="http://schemas.microsoft.com/office/drawing/2014/main" id="{47902841-81DC-4018-B36F-59CBB0ADC564}"/>
                      </a:ext>
                    </a:extLst>
                  </p:cNvPr>
                  <p:cNvSpPr/>
                  <p:nvPr/>
                </p:nvSpPr>
                <p:spPr>
                  <a:xfrm>
                    <a:off x="1911655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5A7FF"/>
                      </a:gs>
                      <a:gs pos="63000">
                        <a:srgbClr val="0099FF">
                          <a:alpha val="0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  <a:sp3d extrusionH="57150" prstMaterial="flat"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</p:grpSp>
            <p:pic>
              <p:nvPicPr>
                <p:cNvPr id="72" name="Picture 71" descr="A picture containing shoji, building&#10;&#10;Description generated with very high confidence">
                  <a:extLst>
                    <a:ext uri="{FF2B5EF4-FFF2-40B4-BE49-F238E27FC236}">
                      <a16:creationId xmlns:a16="http://schemas.microsoft.com/office/drawing/2014/main" id="{2024E424-6B95-4491-B81E-3A8FAD651B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6066" y="2879283"/>
                  <a:ext cx="693784" cy="549717"/>
                </a:xfrm>
                <a:prstGeom prst="rect">
                  <a:avLst/>
                </a:prstGeom>
                <a:sp3d extrusionH="76200"/>
              </p:spPr>
            </p:pic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6F23E3BC-84DA-459F-BB30-133C630AE5A5}"/>
                    </a:ext>
                  </a:extLst>
                </p:cNvPr>
                <p:cNvSpPr txBox="1"/>
                <p:nvPr/>
              </p:nvSpPr>
              <p:spPr>
                <a:xfrm>
                  <a:off x="1078712" y="3618773"/>
                  <a:ext cx="4325157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spc="900" dirty="0">
                      <a:latin typeface="Credit Card" panose="02000400000000000000" pitchFamily="2" charset="0"/>
                    </a:rPr>
                    <a:t>1234 5678 9012 3456</a:t>
                  </a: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E98AF43A-73CD-47CB-A59D-88A22FDE0BBB}"/>
                    </a:ext>
                  </a:extLst>
                </p:cNvPr>
                <p:cNvSpPr txBox="1"/>
                <p:nvPr/>
              </p:nvSpPr>
              <p:spPr>
                <a:xfrm>
                  <a:off x="1078712" y="3957327"/>
                  <a:ext cx="928492" cy="184674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spc="900" dirty="0">
                      <a:latin typeface="Credit Card" panose="02000400000000000000" pitchFamily="2" charset="0"/>
                    </a:rPr>
                    <a:t>0123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88B77E42-CC36-4CC3-A1B7-98770DFBCAB6}"/>
                    </a:ext>
                  </a:extLst>
                </p:cNvPr>
                <p:cNvSpPr txBox="1"/>
                <p:nvPr/>
              </p:nvSpPr>
              <p:spPr>
                <a:xfrm>
                  <a:off x="1091193" y="4416276"/>
                  <a:ext cx="1996873" cy="277011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Bahnschrift Light" panose="020B0502040204020203" pitchFamily="34" charset="0"/>
                    </a:rPr>
                    <a:t>Jonny Deep</a:t>
                  </a:r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3EEEC023-D59A-4D02-BA16-FC65692CAFB3}"/>
                    </a:ext>
                  </a:extLst>
                </p:cNvPr>
                <p:cNvSpPr txBox="1"/>
                <p:nvPr/>
              </p:nvSpPr>
              <p:spPr>
                <a:xfrm>
                  <a:off x="1078712" y="2024891"/>
                  <a:ext cx="1996873" cy="369348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>
                      <a:latin typeface="Bahnschrift SemiBold Condensed" panose="020B0502040204020203" pitchFamily="34" charset="0"/>
                    </a:rPr>
                    <a:t>Credit Card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D0CB8D63-EADF-4B0F-9C0E-AF3D91E65FB3}"/>
                    </a:ext>
                  </a:extLst>
                </p:cNvPr>
                <p:cNvSpPr txBox="1"/>
                <p:nvPr/>
              </p:nvSpPr>
              <p:spPr>
                <a:xfrm>
                  <a:off x="4021129" y="2117224"/>
                  <a:ext cx="1384268" cy="40012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endParaRPr lang="en-US" sz="72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8BD76106-3447-431D-A903-D03BB54CD408}"/>
                    </a:ext>
                  </a:extLst>
                </p:cNvPr>
                <p:cNvGrpSpPr/>
                <p:nvPr/>
              </p:nvGrpSpPr>
              <p:grpSpPr>
                <a:xfrm>
                  <a:off x="4021129" y="4272407"/>
                  <a:ext cx="1470115" cy="287270"/>
                  <a:chOff x="7550509" y="3854315"/>
                  <a:chExt cx="1470115" cy="287270"/>
                </a:xfrm>
              </p:grpSpPr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392ADEF1-5999-4C6B-BC75-A4C08472FA26}"/>
                      </a:ext>
                    </a:extLst>
                  </p:cNvPr>
                  <p:cNvSpPr txBox="1"/>
                  <p:nvPr/>
                </p:nvSpPr>
                <p:spPr>
                  <a:xfrm>
                    <a:off x="7550509" y="3854315"/>
                    <a:ext cx="644925" cy="287270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VALID</a:t>
                    </a:r>
                  </a:p>
                  <a:p>
                    <a:pPr algn="ctr">
                      <a:lnSpc>
                        <a:spcPts val="3000"/>
                      </a:lnSpc>
                    </a:pPr>
                    <a:r>
                      <a:rPr lang="en-US" sz="3300" dirty="0">
                        <a:latin typeface="Bahnschrift Light Condensed" panose="020B0502040204020203" pitchFamily="34" charset="0"/>
                      </a:rPr>
                      <a:t>THRU</a:t>
                    </a:r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A9AF7C81-FB0B-478F-9952-F71CC3AD1EBB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131" y="3890222"/>
                    <a:ext cx="928493" cy="215453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600" dirty="0">
                        <a:latin typeface="Credit Card" panose="02000400000000000000" pitchFamily="2" charset="0"/>
                      </a:rPr>
                      <a:t>01/80</a:t>
                    </a:r>
                  </a:p>
                </p:txBody>
              </p:sp>
              <p:sp>
                <p:nvSpPr>
                  <p:cNvPr id="91" name="Isosceles Triangle 90">
                    <a:extLst>
                      <a:ext uri="{FF2B5EF4-FFF2-40B4-BE49-F238E27FC236}">
                        <a16:creationId xmlns:a16="http://schemas.microsoft.com/office/drawing/2014/main" id="{E4023771-E698-4C5A-A1FB-09068DC58F4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26792" y="3982169"/>
                    <a:ext cx="130679" cy="931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sp3d extrusionH="762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800" dirty="0"/>
                  </a:p>
                </p:txBody>
              </p:sp>
            </p:grpSp>
          </p:grp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48627" y="10163162"/>
                <a:ext cx="5767361" cy="576736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2915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326">
        <p159:morph option="byObject"/>
      </p:transition>
    </mc:Choice>
    <mc:Fallback xmlns="">
      <p:transition spd="slow" advTm="13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E3C5D22-BA77-4300-9F37-C830C7F4E6E9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BF4C1A2-B311-43F0-978F-F1FD98B1BDEE}"/>
              </a:ext>
            </a:extLst>
          </p:cNvPr>
          <p:cNvSpPr/>
          <p:nvPr/>
        </p:nvSpPr>
        <p:spPr>
          <a:xfrm>
            <a:off x="10343033" y="2093376"/>
            <a:ext cx="15631202" cy="14187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3800" dirty="0">
                <a:solidFill>
                  <a:srgbClr val="06A4FF"/>
                </a:solidFill>
                <a:latin typeface="Bahnschrift SemiBold" panose="020B0502040204020203" pitchFamily="34" charset="0"/>
              </a:rPr>
              <a:t>PAY AFTER 30 DAYS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C434F7C-0D3C-404F-84B9-46BD7FD30B19}"/>
              </a:ext>
            </a:extLst>
          </p:cNvPr>
          <p:cNvSpPr/>
          <p:nvPr/>
        </p:nvSpPr>
        <p:spPr>
          <a:xfrm>
            <a:off x="19225302" y="3225062"/>
            <a:ext cx="671690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PLUS NO EXTRAS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143558" y="5026270"/>
            <a:ext cx="28287296" cy="10650840"/>
            <a:chOff x="4143558" y="5026270"/>
            <a:chExt cx="28287296" cy="1065084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8AFA633-0E31-4D7D-B1F2-0778C8F1A162}"/>
                </a:ext>
              </a:extLst>
            </p:cNvPr>
            <p:cNvGrpSpPr/>
            <p:nvPr/>
          </p:nvGrpSpPr>
          <p:grpSpPr>
            <a:xfrm>
              <a:off x="4143558" y="7240420"/>
              <a:ext cx="12891891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perspectiveLeft"/>
              <a:lightRig rig="threePt" dir="t"/>
            </a:scene3d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9365AA94-FC3B-40FD-ADDD-F23AFE2996AD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64" name="Rectangle: Rounded Corners 63">
                  <a:extLst>
                    <a:ext uri="{FF2B5EF4-FFF2-40B4-BE49-F238E27FC236}">
                      <a16:creationId xmlns:a16="http://schemas.microsoft.com/office/drawing/2014/main" id="{E3518112-93DB-449A-8EDF-B197211BF09A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B167F78C-D461-460B-B92A-6A0F540CC3C1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54" name="Picture 53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64DE10E9-C2B5-4E8F-89A0-054BB4D86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DB8EA8-A945-4264-8091-9E9AC739D77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8214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4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22741B8-FB21-4D2B-AF86-FADE2B03C550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91856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28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C64936-D755-43A1-9FE1-BB512BE7B21E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8214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BC04BE2-A005-4F49-8543-C383EC5DA56A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406283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C1D75A0-3C28-4246-A9A7-B238D2EE25E2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6283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66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E85DFA32-0DB9-45D8-A38E-6B06C35AE28C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7"/>
                <a:chOff x="7550509" y="3854315"/>
                <a:chExt cx="1470115" cy="315997"/>
              </a:xfrm>
            </p:grpSpPr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D506D014-953B-42DC-9888-2DE40DFFF5A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7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2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2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073295C-DD6B-4E6B-A36D-75D992E2DDF1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63" name="Isosceles Triangle 62">
                  <a:extLst>
                    <a:ext uri="{FF2B5EF4-FFF2-40B4-BE49-F238E27FC236}">
                      <a16:creationId xmlns:a16="http://schemas.microsoft.com/office/drawing/2014/main" id="{C6A9FA65-41E1-45F7-B7C2-3801BB9AEEC1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BCEA7992-A929-4875-9AF1-0DF4BF3CAE80}"/>
                </a:ext>
              </a:extLst>
            </p:cNvPr>
            <p:cNvGrpSpPr/>
            <p:nvPr/>
          </p:nvGrpSpPr>
          <p:grpSpPr>
            <a:xfrm>
              <a:off x="18249774" y="6812777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perspectiveRight"/>
              <a:lightRig rig="threePt" dir="t"/>
            </a:scene3d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D5F94BCD-2125-4DD7-B9D9-814376DD08E2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92" name="Rectangle: Rounded Corners 91">
                  <a:extLst>
                    <a:ext uri="{FF2B5EF4-FFF2-40B4-BE49-F238E27FC236}">
                      <a16:creationId xmlns:a16="http://schemas.microsoft.com/office/drawing/2014/main" id="{19DA9DA2-6E4B-4283-914E-F2EF7F01951F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47902841-81DC-4018-B36F-59CBB0ADC564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72" name="Picture 71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2024E424-6B95-4491-B81E-3A8FAD651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F23E3BC-84DA-459F-BB30-133C630AE5A5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98AF43A-73CD-47CB-A59D-88A22FDE0BBB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88B77E42-CC36-4CC3-A1B7-98770DFBCAB6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3EEEC023-D59A-4D02-BA16-FC65692CAFB3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D0CB8D63-EADF-4B0F-9C0E-AF3D91E65FB3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BD76106-3447-431D-A903-D03BB54CD408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392ADEF1-5999-4C6B-BC75-A4C08472FA26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A9AF7C81-FB0B-478F-9952-F71CC3AD1EBB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E4023771-E698-4C5A-A1FB-09068DC58F42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42172">
              <a:off x="11700298" y="5026270"/>
              <a:ext cx="5767361" cy="576736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93080">
              <a:off x="25598062" y="6289366"/>
              <a:ext cx="5767361" cy="576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8684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780">
        <p159:morph option="byObject"/>
      </p:transition>
    </mc:Choice>
    <mc:Fallback xmlns="">
      <p:transition spd="slow" advTm="178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B777BF-4C08-41AA-B20E-6B267853B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0395"/>
            <a:ext cx="30861002" cy="20574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26700EEF-94FF-4EB6-9704-068F18CA5C04}"/>
              </a:ext>
            </a:extLst>
          </p:cNvPr>
          <p:cNvSpPr/>
          <p:nvPr/>
        </p:nvSpPr>
        <p:spPr>
          <a:xfrm>
            <a:off x="-1" y="0"/>
            <a:ext cx="36574413" cy="2057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39000">
                <a:schemeClr val="accent2">
                  <a:lumMod val="95000"/>
                  <a:lumOff val="5000"/>
                  <a:alpha val="53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CABA4BB-8526-443A-809D-F98F23E89F1A}"/>
              </a:ext>
            </a:extLst>
          </p:cNvPr>
          <p:cNvSpPr/>
          <p:nvPr/>
        </p:nvSpPr>
        <p:spPr>
          <a:xfrm>
            <a:off x="2365201" y="8772708"/>
            <a:ext cx="14327960" cy="34522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3100"/>
              </a:lnSpc>
            </a:pPr>
            <a:r>
              <a:rPr lang="en-US" sz="9600" dirty="0">
                <a:solidFill>
                  <a:schemeClr val="bg1"/>
                </a:solidFill>
                <a:latin typeface="Bahnschrift SemiBold" panose="020B0502040204020203" pitchFamily="34" charset="0"/>
              </a:rPr>
              <a:t>PERFECT CHOICE </a:t>
            </a:r>
          </a:p>
          <a:p>
            <a:pPr>
              <a:lnSpc>
                <a:spcPts val="13100"/>
              </a:lnSpc>
            </a:pPr>
            <a:r>
              <a:rPr lang="en-US" sz="13800" dirty="0">
                <a:solidFill>
                  <a:schemeClr val="bg1"/>
                </a:solidFill>
                <a:highlight>
                  <a:srgbClr val="DC9A40"/>
                </a:highlight>
                <a:latin typeface="Bahnschrift SemiBold" panose="020B0502040204020203" pitchFamily="34" charset="0"/>
              </a:rPr>
              <a:t>FOR YOUR FAMILY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A151BBB0-08BE-434E-A5B4-47D62F72EB59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20525448" y="4713263"/>
            <a:ext cx="14181080" cy="9876821"/>
            <a:chOff x="2743102" y="5200333"/>
            <a:chExt cx="14181080" cy="9876821"/>
          </a:xfrm>
        </p:grpSpPr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A77B5C66-5F07-4789-B377-1B222D11D60B}"/>
                </a:ext>
              </a:extLst>
            </p:cNvPr>
            <p:cNvGrpSpPr/>
            <p:nvPr/>
          </p:nvGrpSpPr>
          <p:grpSpPr>
            <a:xfrm>
              <a:off x="2743102" y="6212821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67F7E8DA-9074-4161-902E-6ED90C8EF9B6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30" name="Rectangle: Rounded Corners 49">
                  <a:extLst>
                    <a:ext uri="{FF2B5EF4-FFF2-40B4-BE49-F238E27FC236}">
                      <a16:creationId xmlns:a16="http://schemas.microsoft.com/office/drawing/2014/main" id="{FAA0DFA1-046F-4804-97EB-7CD90A94F86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31" name="Freeform: Shape 50">
                  <a:extLst>
                    <a:ext uri="{FF2B5EF4-FFF2-40B4-BE49-F238E27FC236}">
                      <a16:creationId xmlns:a16="http://schemas.microsoft.com/office/drawing/2014/main" id="{99F8F9BB-9590-41F8-BBD7-5E8402C94A7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120" name="Picture 119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81E7246B-9503-4F2F-8047-1D668A41C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1CB0431-68EE-41A7-842F-0CB32373631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79020995-2066-47AC-B25C-12BB580FB56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22259650-475B-4F2D-9A08-C02D992A2CEF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189A00B0-B8D7-45FD-B7C1-5A509BD81AC8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15E1135-5401-441D-89D4-C80542EA6924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C4E0F4AB-AD6E-4B05-B517-B9A466A752E0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CC5E3B8A-E6DC-42A0-BEDB-F54E900E659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28" name="TextBox 127">
                  <a:extLst>
                    <a:ext uri="{FF2B5EF4-FFF2-40B4-BE49-F238E27FC236}">
                      <a16:creationId xmlns:a16="http://schemas.microsoft.com/office/drawing/2014/main" id="{CA5CC8D4-FE01-4C55-BB8D-C1CC5B69788F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9" name="Isosceles Triangle 128">
                  <a:extLst>
                    <a:ext uri="{FF2B5EF4-FFF2-40B4-BE49-F238E27FC236}">
                      <a16:creationId xmlns:a16="http://schemas.microsoft.com/office/drawing/2014/main" id="{623FEECD-D173-417B-B482-45A7BBF9F436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9104" y="5200333"/>
              <a:ext cx="5767361" cy="5767361"/>
            </a:xfrm>
            <a:prstGeom prst="rect">
              <a:avLst/>
            </a:prstGeom>
          </p:spPr>
        </p:pic>
      </p:grpSp>
      <p:grpSp>
        <p:nvGrpSpPr>
          <p:cNvPr id="75" name="Group 74"/>
          <p:cNvGrpSpPr/>
          <p:nvPr/>
        </p:nvGrpSpPr>
        <p:grpSpPr>
          <a:xfrm>
            <a:off x="20503646" y="4736468"/>
            <a:ext cx="14181080" cy="9817917"/>
            <a:chOff x="8672554" y="7279482"/>
            <a:chExt cx="14181080" cy="9817917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E8AFA633-0E31-4D7D-B1F2-0778C8F1A162}"/>
                </a:ext>
              </a:extLst>
            </p:cNvPr>
            <p:cNvGrpSpPr/>
            <p:nvPr/>
          </p:nvGrpSpPr>
          <p:grpSpPr>
            <a:xfrm>
              <a:off x="8672554" y="8233066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365AA94-FC3B-40FD-ADDD-F23AFE2996AD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15" name="Rectangle: Rounded Corners 63">
                  <a:extLst>
                    <a:ext uri="{FF2B5EF4-FFF2-40B4-BE49-F238E27FC236}">
                      <a16:creationId xmlns:a16="http://schemas.microsoft.com/office/drawing/2014/main" id="{E3518112-93DB-449A-8EDF-B197211BF09A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16" name="Freeform: Shape 64">
                  <a:extLst>
                    <a:ext uri="{FF2B5EF4-FFF2-40B4-BE49-F238E27FC236}">
                      <a16:creationId xmlns:a16="http://schemas.microsoft.com/office/drawing/2014/main" id="{B167F78C-D461-460B-B92A-6A0F540CC3C1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105" name="Picture 10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64DE10E9-C2B5-4E8F-89A0-054BB4D86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1DB8EA8-A945-4264-8091-9E9AC739D77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22741B8-FB21-4D2B-AF86-FADE2B03C550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8C64936-D755-43A1-9FE1-BB512BE7B21E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BC04BE2-A005-4F49-8543-C383EC5DA56A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7C1D75A0-3C28-4246-A9A7-B238D2EE25E2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E85DFA32-0DB9-45D8-A38E-6B06C35AE28C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D506D014-953B-42DC-9888-2DE40DFFF5A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7073295C-DD6B-4E6B-A36D-75D992E2DDF1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14" name="Isosceles Triangle 113">
                  <a:extLst>
                    <a:ext uri="{FF2B5EF4-FFF2-40B4-BE49-F238E27FC236}">
                      <a16:creationId xmlns:a16="http://schemas.microsoft.com/office/drawing/2014/main" id="{C6A9FA65-41E1-45F7-B7C2-3801BB9AEEC1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8980" y="7279482"/>
              <a:ext cx="5767361" cy="5767361"/>
            </a:xfrm>
            <a:prstGeom prst="rect">
              <a:avLst/>
            </a:prstGeom>
          </p:spPr>
        </p:pic>
      </p:grpSp>
      <p:grpSp>
        <p:nvGrpSpPr>
          <p:cNvPr id="76" name="Group 75"/>
          <p:cNvGrpSpPr/>
          <p:nvPr/>
        </p:nvGrpSpPr>
        <p:grpSpPr>
          <a:xfrm>
            <a:off x="20525448" y="4809820"/>
            <a:ext cx="14181080" cy="9717324"/>
            <a:chOff x="13559706" y="10163162"/>
            <a:chExt cx="14181080" cy="971732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CEA7992-A929-4875-9AF1-0DF4BF3CAE80}"/>
                </a:ext>
              </a:extLst>
            </p:cNvPr>
            <p:cNvGrpSpPr/>
            <p:nvPr/>
          </p:nvGrpSpPr>
          <p:grpSpPr>
            <a:xfrm>
              <a:off x="13559706" y="11016153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5F94BCD-2125-4DD7-B9D9-814376DD08E2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00" name="Rectangle: Rounded Corners 91">
                  <a:extLst>
                    <a:ext uri="{FF2B5EF4-FFF2-40B4-BE49-F238E27FC236}">
                      <a16:creationId xmlns:a16="http://schemas.microsoft.com/office/drawing/2014/main" id="{19DA9DA2-6E4B-4283-914E-F2EF7F01951F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01" name="Freeform: Shape 92">
                  <a:extLst>
                    <a:ext uri="{FF2B5EF4-FFF2-40B4-BE49-F238E27FC236}">
                      <a16:creationId xmlns:a16="http://schemas.microsoft.com/office/drawing/2014/main" id="{47902841-81DC-4018-B36F-59CBB0ADC564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80" name="Picture 79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2024E424-6B95-4491-B81E-3A8FAD651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F23E3BC-84DA-459F-BB30-133C630AE5A5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98AF43A-73CD-47CB-A59D-88A22FDE0BBB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88B77E42-CC36-4CC3-A1B7-98770DFBCAB6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3EEEC023-D59A-4D02-BA16-FC65692CAFB3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D0CB8D63-EADF-4B0F-9C0E-AF3D91E65FB3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8BD76106-3447-431D-A903-D03BB54CD408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92ADEF1-5999-4C6B-BC75-A4C08472FA26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A9AF7C81-FB0B-478F-9952-F71CC3AD1EBB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99" name="Isosceles Triangle 98">
                  <a:extLst>
                    <a:ext uri="{FF2B5EF4-FFF2-40B4-BE49-F238E27FC236}">
                      <a16:creationId xmlns:a16="http://schemas.microsoft.com/office/drawing/2014/main" id="{E4023771-E698-4C5A-A1FB-09068DC58F42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627" y="10163162"/>
              <a:ext cx="5767361" cy="576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35239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5906">
        <p159:morph option="byObject"/>
      </p:transition>
    </mc:Choice>
    <mc:Fallback xmlns="">
      <p:transition spd="slow" advTm="59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61E283E7-2C16-44C3-9E67-D816EAEBB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735" y="0"/>
            <a:ext cx="30861002" cy="2057400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06C288F-C8D7-4A14-A719-8BB4DB6FC571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  <a:alpha val="67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492C6480-F247-4DAB-BB6A-4676E062971A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/>
          <p:cNvGrpSpPr/>
          <p:nvPr/>
        </p:nvGrpSpPr>
        <p:grpSpPr>
          <a:xfrm>
            <a:off x="8938174" y="4338273"/>
            <a:ext cx="18392225" cy="12531537"/>
            <a:chOff x="2743102" y="5200333"/>
            <a:chExt cx="14181080" cy="9876821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A77B5C66-5F07-4789-B377-1B222D11D60B}"/>
                </a:ext>
              </a:extLst>
            </p:cNvPr>
            <p:cNvGrpSpPr/>
            <p:nvPr/>
          </p:nvGrpSpPr>
          <p:grpSpPr>
            <a:xfrm>
              <a:off x="2743102" y="6212821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67F7E8DA-9074-4161-902E-6ED90C8EF9B6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45" name="Rectangle: Rounded Corners 49">
                  <a:extLst>
                    <a:ext uri="{FF2B5EF4-FFF2-40B4-BE49-F238E27FC236}">
                      <a16:creationId xmlns:a16="http://schemas.microsoft.com/office/drawing/2014/main" id="{FAA0DFA1-046F-4804-97EB-7CD90A94F86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46" name="Freeform: Shape 50">
                  <a:extLst>
                    <a:ext uri="{FF2B5EF4-FFF2-40B4-BE49-F238E27FC236}">
                      <a16:creationId xmlns:a16="http://schemas.microsoft.com/office/drawing/2014/main" id="{99F8F9BB-9590-41F8-BBD7-5E8402C94A7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135" name="Picture 13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81E7246B-9503-4F2F-8047-1D668A41C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B1CB0431-68EE-41A7-842F-0CB32373631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79020995-2066-47AC-B25C-12BB580FB56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259650-475B-4F2D-9A08-C02D992A2CEF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89A00B0-B8D7-45FD-B7C1-5A509BD81AC8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15E1135-5401-441D-89D4-C80542EA6924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41" name="Group 140">
                <a:extLst>
                  <a:ext uri="{FF2B5EF4-FFF2-40B4-BE49-F238E27FC236}">
                    <a16:creationId xmlns:a16="http://schemas.microsoft.com/office/drawing/2014/main" id="{C4E0F4AB-AD6E-4B05-B517-B9A466A752E0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CC5E3B8A-E6DC-42A0-BEDB-F54E900E659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CA5CC8D4-FE01-4C55-BB8D-C1CC5B69788F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44" name="Isosceles Triangle 143">
                  <a:extLst>
                    <a:ext uri="{FF2B5EF4-FFF2-40B4-BE49-F238E27FC236}">
                      <a16:creationId xmlns:a16="http://schemas.microsoft.com/office/drawing/2014/main" id="{623FEECD-D173-417B-B482-45A7BBF9F436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9104" y="5200333"/>
              <a:ext cx="5767361" cy="5767361"/>
            </a:xfrm>
            <a:prstGeom prst="rect">
              <a:avLst/>
            </a:prstGeom>
          </p:spPr>
        </p:pic>
      </p:grpSp>
      <p:grpSp>
        <p:nvGrpSpPr>
          <p:cNvPr id="147" name="Group 146"/>
          <p:cNvGrpSpPr/>
          <p:nvPr/>
        </p:nvGrpSpPr>
        <p:grpSpPr>
          <a:xfrm>
            <a:off x="8916372" y="4361478"/>
            <a:ext cx="18392225" cy="12456801"/>
            <a:chOff x="8672554" y="7279482"/>
            <a:chExt cx="14181080" cy="9817917"/>
          </a:xfrm>
        </p:grpSpPr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E8AFA633-0E31-4D7D-B1F2-0778C8F1A162}"/>
                </a:ext>
              </a:extLst>
            </p:cNvPr>
            <p:cNvGrpSpPr/>
            <p:nvPr/>
          </p:nvGrpSpPr>
          <p:grpSpPr>
            <a:xfrm>
              <a:off x="8672554" y="8233066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9365AA94-FC3B-40FD-ADDD-F23AFE2996AD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61" name="Rectangle: Rounded Corners 63">
                  <a:extLst>
                    <a:ext uri="{FF2B5EF4-FFF2-40B4-BE49-F238E27FC236}">
                      <a16:creationId xmlns:a16="http://schemas.microsoft.com/office/drawing/2014/main" id="{E3518112-93DB-449A-8EDF-B197211BF09A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62" name="Freeform: Shape 64">
                  <a:extLst>
                    <a:ext uri="{FF2B5EF4-FFF2-40B4-BE49-F238E27FC236}">
                      <a16:creationId xmlns:a16="http://schemas.microsoft.com/office/drawing/2014/main" id="{B167F78C-D461-460B-B92A-6A0F540CC3C1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151" name="Picture 150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64DE10E9-C2B5-4E8F-89A0-054BB4D86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81DB8EA8-A945-4264-8091-9E9AC739D77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22741B8-FB21-4D2B-AF86-FADE2B03C550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8C64936-D755-43A1-9FE1-BB512BE7B21E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CBC04BE2-A005-4F49-8543-C383EC5DA56A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7C1D75A0-3C28-4246-A9A7-B238D2EE25E2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85DFA32-0DB9-45D8-A38E-6B06C35AE28C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D506D014-953B-42DC-9888-2DE40DFFF5A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7073295C-DD6B-4E6B-A36D-75D992E2DDF1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60" name="Isosceles Triangle 159">
                  <a:extLst>
                    <a:ext uri="{FF2B5EF4-FFF2-40B4-BE49-F238E27FC236}">
                      <a16:creationId xmlns:a16="http://schemas.microsoft.com/office/drawing/2014/main" id="{C6A9FA65-41E1-45F7-B7C2-3801BB9AEEC1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38980" y="7279482"/>
              <a:ext cx="5767361" cy="5767361"/>
            </a:xfrm>
            <a:prstGeom prst="rect">
              <a:avLst/>
            </a:prstGeom>
          </p:spPr>
        </p:pic>
      </p:grpSp>
      <p:grpSp>
        <p:nvGrpSpPr>
          <p:cNvPr id="163" name="Group 162"/>
          <p:cNvGrpSpPr/>
          <p:nvPr/>
        </p:nvGrpSpPr>
        <p:grpSpPr>
          <a:xfrm>
            <a:off x="8938174" y="4434830"/>
            <a:ext cx="18392225" cy="12329170"/>
            <a:chOff x="13559706" y="10163162"/>
            <a:chExt cx="14181080" cy="9717324"/>
          </a:xfrm>
        </p:grpSpPr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BCEA7992-A929-4875-9AF1-0DF4BF3CAE80}"/>
                </a:ext>
              </a:extLst>
            </p:cNvPr>
            <p:cNvGrpSpPr/>
            <p:nvPr/>
          </p:nvGrpSpPr>
          <p:grpSpPr>
            <a:xfrm>
              <a:off x="13559706" y="11016153"/>
              <a:ext cx="14181080" cy="8864333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  <a:reflection stA="0" endPos="0" dist="50800" dir="5400000" sy="-100000" algn="bl" rotWithShape="0"/>
            </a:effectLst>
            <a:scene3d>
              <a:camera prst="isometricOffAxis2Right">
                <a:rot lat="0" lon="0" rev="0"/>
              </a:camera>
              <a:lightRig rig="threePt" dir="t"/>
            </a:scene3d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5F94BCD-2125-4DD7-B9D9-814376DD08E2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77" name="Rectangle: Rounded Corners 91">
                  <a:extLst>
                    <a:ext uri="{FF2B5EF4-FFF2-40B4-BE49-F238E27FC236}">
                      <a16:creationId xmlns:a16="http://schemas.microsoft.com/office/drawing/2014/main" id="{19DA9DA2-6E4B-4283-914E-F2EF7F01951F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  <p:sp>
              <p:nvSpPr>
                <p:cNvPr id="178" name="Freeform: Shape 92">
                  <a:extLst>
                    <a:ext uri="{FF2B5EF4-FFF2-40B4-BE49-F238E27FC236}">
                      <a16:creationId xmlns:a16="http://schemas.microsoft.com/office/drawing/2014/main" id="{47902841-81DC-4018-B36F-59CBB0ADC564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800" dirty="0"/>
                </a:p>
              </p:txBody>
            </p:sp>
          </p:grpSp>
          <p:pic>
            <p:nvPicPr>
              <p:cNvPr id="167" name="Picture 166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2024E424-6B95-4491-B81E-3A8FAD651B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/>
            </p:spPr>
          </p:pic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6F23E3BC-84DA-459F-BB30-133C630AE5A5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E98AF43A-73CD-47CB-A59D-88A22FDE0BBB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4674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3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88B77E42-CC36-4CC3-A1B7-98770DFBCAB6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3EEEC023-D59A-4D02-BA16-FC65692CAFB3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0CB8D63-EADF-4B0F-9C0E-AF3D91E65FB3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400127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endParaRPr lang="en-US" sz="72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8BD76106-3447-431D-A903-D03BB54CD408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392ADEF1-5999-4C6B-BC75-A4C08472FA26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3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75" name="TextBox 174">
                  <a:extLst>
                    <a:ext uri="{FF2B5EF4-FFF2-40B4-BE49-F238E27FC236}">
                      <a16:creationId xmlns:a16="http://schemas.microsoft.com/office/drawing/2014/main" id="{A9AF7C81-FB0B-478F-9952-F71CC3AD1EBB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1545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E4023771-E698-4C5A-A1FB-09068DC58F42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800" dirty="0"/>
                </a:p>
              </p:txBody>
            </p:sp>
          </p:grpSp>
        </p:grpSp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48627" y="10163162"/>
              <a:ext cx="5767361" cy="57673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289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218">
        <p159:morph option="byObject"/>
      </p:transition>
    </mc:Choice>
    <mc:Fallback xmlns="">
      <p:transition spd="slow" advTm="121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CB0BF7C3-B76A-4220-8A2E-4F4857EEC621}"/>
              </a:ext>
            </a:extLst>
          </p:cNvPr>
          <p:cNvGrpSpPr/>
          <p:nvPr/>
        </p:nvGrpSpPr>
        <p:grpSpPr>
          <a:xfrm rot="20700000">
            <a:off x="13335219" y="5786210"/>
            <a:ext cx="11732529" cy="7325895"/>
            <a:chOff x="6962922" y="1018431"/>
            <a:chExt cx="4732325" cy="29549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stA="45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A0738B00-49C8-4635-B2C9-150CDAE9FADE}"/>
                </a:ext>
              </a:extLst>
            </p:cNvPr>
            <p:cNvGrpSpPr/>
            <p:nvPr/>
          </p:nvGrpSpPr>
          <p:grpSpPr>
            <a:xfrm>
              <a:off x="6962922" y="1018431"/>
              <a:ext cx="4732325" cy="2954906"/>
              <a:chOff x="6962922" y="1353408"/>
              <a:chExt cx="4732325" cy="2954906"/>
            </a:xfrm>
            <a:effectLst/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CF111EDB-7134-4BBD-864E-85EB54B6B1B6}"/>
                  </a:ext>
                </a:extLst>
              </p:cNvPr>
              <p:cNvGrpSpPr/>
              <p:nvPr/>
            </p:nvGrpSpPr>
            <p:grpSpPr>
              <a:xfrm>
                <a:off x="6962922" y="1353408"/>
                <a:ext cx="4732325" cy="2954906"/>
                <a:chOff x="6367096" y="1951547"/>
                <a:chExt cx="4732325" cy="2954906"/>
              </a:xfrm>
            </p:grpSpPr>
            <p:sp>
              <p:nvSpPr>
                <p:cNvPr id="72" name="Rectangle: Rounded Corners 71">
                  <a:extLst>
                    <a:ext uri="{FF2B5EF4-FFF2-40B4-BE49-F238E27FC236}">
                      <a16:creationId xmlns:a16="http://schemas.microsoft.com/office/drawing/2014/main" id="{8721A8D3-E705-423F-84FC-676FF46E3C0C}"/>
                    </a:ext>
                  </a:extLst>
                </p:cNvPr>
                <p:cNvSpPr/>
                <p:nvPr/>
              </p:nvSpPr>
              <p:spPr>
                <a:xfrm>
                  <a:off x="6367096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  <a:sp3d extrusionH="57150" prstMaterial="flat">
                  <a:bevelT w="19050" h="19050"/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0" dirty="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C35D82E0-5133-41F0-8C13-DC05392CC64E}"/>
                    </a:ext>
                  </a:extLst>
                </p:cNvPr>
                <p:cNvSpPr/>
                <p:nvPr/>
              </p:nvSpPr>
              <p:spPr>
                <a:xfrm>
                  <a:off x="7398902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  <a:sp3d extrusionH="57150" prstMaterial="flat">
                  <a:bevelT w="19050" h="19050"/>
                  <a:bevelB w="0" h="6350"/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400" dirty="0"/>
                </a:p>
              </p:txBody>
            </p:sp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BDB5C6ED-F206-42CD-BDF4-422A48DEC948}"/>
                    </a:ext>
                  </a:extLst>
                </p:cNvPr>
                <p:cNvSpPr txBox="1"/>
                <p:nvPr/>
              </p:nvSpPr>
              <p:spPr>
                <a:xfrm>
                  <a:off x="6797291" y="3002266"/>
                  <a:ext cx="1618945" cy="186213"/>
                </a:xfrm>
                <a:prstGeom prst="rect">
                  <a:avLst/>
                </a:prstGeom>
                <a:noFill/>
                <a:sp3d extrusionH="76200"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spc="300" dirty="0">
                      <a:latin typeface="Bahnschrift Condensed" panose="020B0502040204020203" pitchFamily="34" charset="0"/>
                    </a:rPr>
                    <a:t>AUTHORIZED SIGNATUREZ</a:t>
                  </a:r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9911913F-B32D-42AD-95EB-3C4E0B93481F}"/>
                    </a:ext>
                  </a:extLst>
                </p:cNvPr>
                <p:cNvSpPr/>
                <p:nvPr/>
              </p:nvSpPr>
              <p:spPr>
                <a:xfrm>
                  <a:off x="6367096" y="2191206"/>
                  <a:ext cx="4727232" cy="553999"/>
                </a:xfrm>
                <a:prstGeom prst="rect">
                  <a:avLst/>
                </a:prstGeom>
                <a:gradFill flip="none" rotWithShape="1">
                  <a:gsLst>
                    <a:gs pos="11000">
                      <a:schemeClr val="tx2">
                        <a:lumMod val="60000"/>
                        <a:lumOff val="40000"/>
                      </a:schemeClr>
                    </a:gs>
                    <a:gs pos="100000">
                      <a:srgbClr val="92D050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4200" dirty="0"/>
                </a:p>
              </p:txBody>
            </p:sp>
          </p:grp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230254AC-E03B-4D67-966C-8878B2F99B0B}"/>
                  </a:ext>
                </a:extLst>
              </p:cNvPr>
              <p:cNvSpPr/>
              <p:nvPr/>
            </p:nvSpPr>
            <p:spPr>
              <a:xfrm>
                <a:off x="7217957" y="2655204"/>
                <a:ext cx="1969265" cy="426478"/>
              </a:xfrm>
              <a:prstGeom prst="roundRect">
                <a:avLst>
                  <a:gd name="adj" fmla="val 6789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200" dirty="0"/>
              </a:p>
            </p:txBody>
          </p:sp>
          <p:sp>
            <p:nvSpPr>
              <p:cNvPr id="53" name="Rectangle: Rounded Corners 52">
                <a:extLst>
                  <a:ext uri="{FF2B5EF4-FFF2-40B4-BE49-F238E27FC236}">
                    <a16:creationId xmlns:a16="http://schemas.microsoft.com/office/drawing/2014/main" id="{F9D410D7-62AA-4A98-B08C-407B6395B3DA}"/>
                  </a:ext>
                </a:extLst>
              </p:cNvPr>
              <p:cNvSpPr/>
              <p:nvPr/>
            </p:nvSpPr>
            <p:spPr>
              <a:xfrm>
                <a:off x="7217956" y="3285578"/>
                <a:ext cx="4217165" cy="861583"/>
              </a:xfrm>
              <a:prstGeom prst="roundRect">
                <a:avLst>
                  <a:gd name="adj" fmla="val 6789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4200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69CAFB85-B436-4596-9B21-2B299A419513}"/>
                  </a:ext>
                </a:extLst>
              </p:cNvPr>
              <p:cNvSpPr/>
              <p:nvPr/>
            </p:nvSpPr>
            <p:spPr>
              <a:xfrm>
                <a:off x="10225132" y="2517877"/>
                <a:ext cx="585277" cy="4096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6000" dirty="0">
                    <a:latin typeface="Bahnschrift Light Condensed" panose="020B0502040204020203" pitchFamily="34" charset="0"/>
                  </a:rPr>
                  <a:t>Bank</a:t>
                </a:r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90AC19C-8EBE-4F53-BF2D-6E25CA58653E}"/>
                  </a:ext>
                </a:extLst>
              </p:cNvPr>
              <p:cNvGrpSpPr/>
              <p:nvPr/>
            </p:nvGrpSpPr>
            <p:grpSpPr>
              <a:xfrm>
                <a:off x="7353301" y="3422649"/>
                <a:ext cx="3953758" cy="591005"/>
                <a:chOff x="7353301" y="3422649"/>
                <a:chExt cx="3953758" cy="591005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FAAD6D73-2F2A-4868-B767-FD727458A5AD}"/>
                    </a:ext>
                  </a:extLst>
                </p:cNvPr>
                <p:cNvCxnSpPr/>
                <p:nvPr/>
              </p:nvCxnSpPr>
              <p:spPr>
                <a:xfrm>
                  <a:off x="7353301" y="3422649"/>
                  <a:ext cx="3953758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35CB244D-1356-44D1-9BC9-64356B0B3D1B}"/>
                    </a:ext>
                  </a:extLst>
                </p:cNvPr>
                <p:cNvCxnSpPr/>
                <p:nvPr/>
              </p:nvCxnSpPr>
              <p:spPr>
                <a:xfrm>
                  <a:off x="7353301" y="3570400"/>
                  <a:ext cx="3953758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82732A48-5B74-46B2-BCEA-7842A9B5A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3301" y="3718151"/>
                  <a:ext cx="2250780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EE9DEBC1-A9EF-4689-838A-59C3BCA2D862}"/>
                    </a:ext>
                  </a:extLst>
                </p:cNvPr>
                <p:cNvCxnSpPr/>
                <p:nvPr/>
              </p:nvCxnSpPr>
              <p:spPr>
                <a:xfrm>
                  <a:off x="7353301" y="3865902"/>
                  <a:ext cx="3953758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7D4BF15-DC61-4D70-9650-12959A779B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353301" y="4013654"/>
                  <a:ext cx="2250780" cy="0"/>
                </a:xfrm>
                <a:prstGeom prst="line">
                  <a:avLst/>
                </a:prstGeom>
                <a:ln w="76200" cap="rnd">
                  <a:solidFill>
                    <a:schemeClr val="tx1">
                      <a:lumMod val="85000"/>
                    </a:schemeClr>
                  </a:soli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8FA87096-6223-4A64-8460-996952A562A5}"/>
                  </a:ext>
                </a:extLst>
              </p:cNvPr>
              <p:cNvGrpSpPr/>
              <p:nvPr/>
            </p:nvGrpSpPr>
            <p:grpSpPr>
              <a:xfrm>
                <a:off x="7212864" y="2692389"/>
                <a:ext cx="1974357" cy="359424"/>
                <a:chOff x="7275466" y="2692389"/>
                <a:chExt cx="1854248" cy="359424"/>
              </a:xfrm>
              <a:solidFill>
                <a:srgbClr val="DBA349"/>
              </a:solidFill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553702F6-B764-4172-A124-763252831386}"/>
                    </a:ext>
                  </a:extLst>
                </p:cNvPr>
                <p:cNvGrpSpPr/>
                <p:nvPr/>
              </p:nvGrpSpPr>
              <p:grpSpPr>
                <a:xfrm>
                  <a:off x="7275466" y="2692389"/>
                  <a:ext cx="1854248" cy="186894"/>
                  <a:chOff x="4495800" y="524077"/>
                  <a:chExt cx="4038600" cy="474068"/>
                </a:xfrm>
                <a:grpFill/>
              </p:grpSpPr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2054BF5E-FC3F-4505-BBA8-B7ED762E3FE0}"/>
                      </a:ext>
                    </a:extLst>
                  </p:cNvPr>
                  <p:cNvSpPr/>
                  <p:nvPr/>
                </p:nvSpPr>
                <p:spPr>
                  <a:xfrm>
                    <a:off x="4495800" y="524077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 dirty="0"/>
                  </a:p>
                </p:txBody>
              </p:sp>
              <p:sp>
                <p:nvSpPr>
                  <p:cNvPr id="64" name="Rectangle 31">
                    <a:extLst>
                      <a:ext uri="{FF2B5EF4-FFF2-40B4-BE49-F238E27FC236}">
                        <a16:creationId xmlns:a16="http://schemas.microsoft.com/office/drawing/2014/main" id="{68B04A21-3173-45D6-9777-ECDF48345011}"/>
                      </a:ext>
                    </a:extLst>
                  </p:cNvPr>
                  <p:cNvSpPr/>
                  <p:nvPr/>
                </p:nvSpPr>
                <p:spPr>
                  <a:xfrm>
                    <a:off x="4495800" y="666860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  <p:sp>
                <p:nvSpPr>
                  <p:cNvPr id="65" name="Rectangle 32">
                    <a:extLst>
                      <a:ext uri="{FF2B5EF4-FFF2-40B4-BE49-F238E27FC236}">
                        <a16:creationId xmlns:a16="http://schemas.microsoft.com/office/drawing/2014/main" id="{30096E4D-A4D3-4A36-97A1-5242FD49310D}"/>
                      </a:ext>
                    </a:extLst>
                  </p:cNvPr>
                  <p:cNvSpPr/>
                  <p:nvPr/>
                </p:nvSpPr>
                <p:spPr>
                  <a:xfrm>
                    <a:off x="4495800" y="809643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  <p:sp>
                <p:nvSpPr>
                  <p:cNvPr id="66" name="Rectangle 33">
                    <a:extLst>
                      <a:ext uri="{FF2B5EF4-FFF2-40B4-BE49-F238E27FC236}">
                        <a16:creationId xmlns:a16="http://schemas.microsoft.com/office/drawing/2014/main" id="{A2D4F4EB-E7C5-4912-A3B2-42DC77C2C377}"/>
                      </a:ext>
                    </a:extLst>
                  </p:cNvPr>
                  <p:cNvSpPr/>
                  <p:nvPr/>
                </p:nvSpPr>
                <p:spPr>
                  <a:xfrm>
                    <a:off x="4495800" y="952426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DFD5FC99-8C2B-4E10-BCAA-6C5620E432FB}"/>
                    </a:ext>
                  </a:extLst>
                </p:cNvPr>
                <p:cNvGrpSpPr/>
                <p:nvPr/>
              </p:nvGrpSpPr>
              <p:grpSpPr>
                <a:xfrm>
                  <a:off x="7275466" y="2864919"/>
                  <a:ext cx="1854248" cy="186894"/>
                  <a:chOff x="4495800" y="524077"/>
                  <a:chExt cx="4038600" cy="474068"/>
                </a:xfrm>
                <a:grpFill/>
              </p:grpSpPr>
              <p:sp>
                <p:nvSpPr>
                  <p:cNvPr id="59" name="Rectangle 30">
                    <a:extLst>
                      <a:ext uri="{FF2B5EF4-FFF2-40B4-BE49-F238E27FC236}">
                        <a16:creationId xmlns:a16="http://schemas.microsoft.com/office/drawing/2014/main" id="{2181885A-EBD4-4A34-B642-891817016B5E}"/>
                      </a:ext>
                    </a:extLst>
                  </p:cNvPr>
                  <p:cNvSpPr/>
                  <p:nvPr/>
                </p:nvSpPr>
                <p:spPr>
                  <a:xfrm>
                    <a:off x="4495800" y="524077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 dirty="0"/>
                  </a:p>
                </p:txBody>
              </p:sp>
              <p:sp>
                <p:nvSpPr>
                  <p:cNvPr id="60" name="Rectangle 31">
                    <a:extLst>
                      <a:ext uri="{FF2B5EF4-FFF2-40B4-BE49-F238E27FC236}">
                        <a16:creationId xmlns:a16="http://schemas.microsoft.com/office/drawing/2014/main" id="{BAD338B8-058A-4034-AFE5-1F1FCC3A285A}"/>
                      </a:ext>
                    </a:extLst>
                  </p:cNvPr>
                  <p:cNvSpPr/>
                  <p:nvPr/>
                </p:nvSpPr>
                <p:spPr>
                  <a:xfrm>
                    <a:off x="4495800" y="666860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  <p:sp>
                <p:nvSpPr>
                  <p:cNvPr id="61" name="Rectangle 32">
                    <a:extLst>
                      <a:ext uri="{FF2B5EF4-FFF2-40B4-BE49-F238E27FC236}">
                        <a16:creationId xmlns:a16="http://schemas.microsoft.com/office/drawing/2014/main" id="{B7C38194-B459-4D82-8BFC-D44487499DC1}"/>
                      </a:ext>
                    </a:extLst>
                  </p:cNvPr>
                  <p:cNvSpPr/>
                  <p:nvPr/>
                </p:nvSpPr>
                <p:spPr>
                  <a:xfrm>
                    <a:off x="4495800" y="809643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  <p:sp>
                <p:nvSpPr>
                  <p:cNvPr id="62" name="Rectangle 33">
                    <a:extLst>
                      <a:ext uri="{FF2B5EF4-FFF2-40B4-BE49-F238E27FC236}">
                        <a16:creationId xmlns:a16="http://schemas.microsoft.com/office/drawing/2014/main" id="{AAFD0B38-FC0E-4D55-88F0-2D99E0E707C1}"/>
                      </a:ext>
                    </a:extLst>
                  </p:cNvPr>
                  <p:cNvSpPr/>
                  <p:nvPr/>
                </p:nvSpPr>
                <p:spPr>
                  <a:xfrm>
                    <a:off x="4495800" y="952426"/>
                    <a:ext cx="4038600" cy="45719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4200"/>
                  </a:p>
                </p:txBody>
              </p:sp>
            </p:grpSp>
          </p:grpSp>
        </p:grp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5C652200-606B-4B17-BA4C-CEE12B1BE00C}"/>
                </a:ext>
              </a:extLst>
            </p:cNvPr>
            <p:cNvSpPr/>
            <p:nvPr/>
          </p:nvSpPr>
          <p:spPr>
            <a:xfrm>
              <a:off x="10137328" y="2166434"/>
              <a:ext cx="760885" cy="42982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20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4BF7D4C-3014-439B-8195-8D326B43D849}"/>
              </a:ext>
            </a:extLst>
          </p:cNvPr>
          <p:cNvGrpSpPr/>
          <p:nvPr/>
        </p:nvGrpSpPr>
        <p:grpSpPr>
          <a:xfrm>
            <a:off x="12587067" y="7200129"/>
            <a:ext cx="11719903" cy="7325894"/>
            <a:chOff x="884942" y="1951547"/>
            <a:chExt cx="4727232" cy="2954906"/>
          </a:xfrm>
          <a:effectLst>
            <a:outerShdw blurRad="139700" dist="114300" dir="8280000" sx="99000" sy="99000" algn="ctr" rotWithShape="0">
              <a:srgbClr val="000000">
                <a:alpha val="39000"/>
              </a:srgbClr>
            </a:outerShdw>
            <a:reflection stA="45000" endPos="0" dist="50800" dir="5400000" sy="-100000" algn="bl" rotWithShape="0"/>
          </a:effectLst>
          <a:scene3d>
            <a:camera prst="orthographicFront">
              <a:rot lat="0" lon="0" rev="0"/>
            </a:camera>
            <a:lightRig rig="threePt" dir="t"/>
          </a:scene3d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7BDD4C7-DAF6-46AA-B8F9-531469388B7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BDAE9FDB-448D-4AD7-962D-C49188886070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FF6600"/>
              </a:soli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400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9346D97-B42A-4A86-A861-63AD0AED11E3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alpha val="34000"/>
                    </a:srgbClr>
                  </a:gs>
                  <a:gs pos="100000">
                    <a:srgbClr val="FF66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400" dirty="0"/>
              </a:p>
            </p:txBody>
          </p:sp>
        </p:grpSp>
        <p:pic>
          <p:nvPicPr>
            <p:cNvPr id="6" name="Picture 5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75958354-9820-48E1-BC8D-D46C7B8797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>
              <a:bevelT w="0"/>
            </a:sp3d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6AF8C7-797E-4D1C-B1C8-E97DD29258F0}"/>
                </a:ext>
              </a:extLst>
            </p:cNvPr>
            <p:cNvSpPr txBox="1"/>
            <p:nvPr/>
          </p:nvSpPr>
          <p:spPr>
            <a:xfrm>
              <a:off x="1078713" y="3618774"/>
              <a:ext cx="4325158" cy="260698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6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D3F5EB-B944-45D6-A9ED-78B6D69320A2}"/>
                </a:ext>
              </a:extLst>
            </p:cNvPr>
            <p:cNvSpPr txBox="1"/>
            <p:nvPr/>
          </p:nvSpPr>
          <p:spPr>
            <a:xfrm>
              <a:off x="1078713" y="3957328"/>
              <a:ext cx="928492" cy="186213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24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CDF5ECA-44D0-4E69-A38A-DB046B335398}"/>
                </a:ext>
              </a:extLst>
            </p:cNvPr>
            <p:cNvSpPr txBox="1"/>
            <p:nvPr/>
          </p:nvSpPr>
          <p:spPr>
            <a:xfrm>
              <a:off x="1091193" y="4416276"/>
              <a:ext cx="1996874" cy="260698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B71382-9325-4BBE-A868-9CF1BF3D9380}"/>
                </a:ext>
              </a:extLst>
            </p:cNvPr>
            <p:cNvSpPr txBox="1"/>
            <p:nvPr/>
          </p:nvSpPr>
          <p:spPr>
            <a:xfrm>
              <a:off x="1078713" y="2024891"/>
              <a:ext cx="1996874" cy="558639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84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4F6072-4011-481D-8965-3FF0D904054C}"/>
                </a:ext>
              </a:extLst>
            </p:cNvPr>
            <p:cNvSpPr txBox="1"/>
            <p:nvPr/>
          </p:nvSpPr>
          <p:spPr>
            <a:xfrm>
              <a:off x="4021130" y="2117224"/>
              <a:ext cx="1384268" cy="285526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FDBA7D-0A77-42B9-A72E-2644068BB7EC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47597"/>
              <a:chOff x="7550509" y="3854315"/>
              <a:chExt cx="1470115" cy="347597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D74F457-A071-485D-AE62-2F11A396CAC1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47597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0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0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D920270-8C93-45A7-BB6E-B448409617FC}"/>
                  </a:ext>
                </a:extLst>
              </p:cNvPr>
              <p:cNvSpPr txBox="1"/>
              <p:nvPr/>
            </p:nvSpPr>
            <p:spPr>
              <a:xfrm>
                <a:off x="8092130" y="3890222"/>
                <a:ext cx="928494" cy="232766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15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F4876233-4294-4A20-A962-4A82266C3438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025606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B8136A47-E622-41D5-81BF-AFD88FFA52C3}"/>
              </a:ext>
            </a:extLst>
          </p:cNvPr>
          <p:cNvGrpSpPr/>
          <p:nvPr/>
        </p:nvGrpSpPr>
        <p:grpSpPr>
          <a:xfrm>
            <a:off x="8966004" y="7632830"/>
            <a:ext cx="9685869" cy="6659905"/>
            <a:chOff x="884942" y="1951547"/>
            <a:chExt cx="4727232" cy="2954906"/>
          </a:xfrm>
          <a:effectLst>
            <a:outerShdw blurRad="266700" dist="177800" dir="5400000" sx="99000" sy="99000" algn="tl" rotWithShape="0">
              <a:prstClr val="black">
                <a:alpha val="27000"/>
              </a:prstClr>
            </a:outerShdw>
          </a:effectLst>
          <a:scene3d>
            <a:camera prst="perspectiveContrastingLeftFacing">
              <a:rot lat="0" lon="1799644" rev="0"/>
            </a:camera>
            <a:lightRig rig="threePt" dir="t"/>
          </a:scene3d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D89B529-312A-4AE9-8ACF-5C8C20E77097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BA087CD3-F5A5-459A-8744-D5041C9B9EA8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FF9933"/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D0E4FD-292D-4FB7-BF4E-011AFE034298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C363"/>
                  </a:gs>
                  <a:gs pos="63000">
                    <a:srgbClr val="FFFF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200" dirty="0"/>
              </a:p>
            </p:txBody>
          </p:sp>
        </p:grpSp>
        <p:pic>
          <p:nvPicPr>
            <p:cNvPr id="54" name="Picture 53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F70855F1-E22F-4246-9534-69B2C6D8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 prstMaterial="flat"/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BC476D-F1DC-4680-AABC-8B67F8F5339C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59456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32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99976D-7CC2-4BFE-9AA7-FB554E76CBDA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63867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586419-2159-4235-BA57-4EFE8440B257}"/>
                </a:ext>
              </a:extLst>
            </p:cNvPr>
            <p:cNvSpPr txBox="1"/>
            <p:nvPr/>
          </p:nvSpPr>
          <p:spPr>
            <a:xfrm>
              <a:off x="1091193" y="4416277"/>
              <a:ext cx="1996873" cy="259456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59ECD-5C3E-484C-B224-6AC99D4716C2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32569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0571CC5-13E2-4D3E-AF2B-E3D01FFBFEDA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41390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05DE31-480C-4748-870F-34AEF6CF66EC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67820"/>
              <a:chOff x="7550509" y="3854315"/>
              <a:chExt cx="1470115" cy="367820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BF8049-66C7-46AB-80A4-331A642C6566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67820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20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20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1C176F8-0F23-429F-8726-0A9B0321C665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04834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328F90D-6085-4514-B2CA-526D58D93B2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7200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B5C66-5F07-4789-B377-1B222D11D60B}"/>
              </a:ext>
            </a:extLst>
          </p:cNvPr>
          <p:cNvGrpSpPr/>
          <p:nvPr/>
        </p:nvGrpSpPr>
        <p:grpSpPr>
          <a:xfrm>
            <a:off x="18393025" y="7299831"/>
            <a:ext cx="10654455" cy="7325895"/>
            <a:chOff x="884942" y="1951547"/>
            <a:chExt cx="4727232" cy="2954906"/>
          </a:xfrm>
          <a:effectLst>
            <a:outerShdw blurRad="266700" dist="190500" dir="4800000" sx="97000" sy="97000" algn="tl" rotWithShape="0">
              <a:prstClr val="black">
                <a:alpha val="55000"/>
              </a:prstClr>
            </a:outerShdw>
          </a:effectLst>
          <a:scene3d>
            <a:camera prst="perspectiveContrastingLeftFacing">
              <a:rot lat="0" lon="19499655" rev="0"/>
            </a:camera>
            <a:lightRig rig="threePt" dir="t"/>
          </a:scene3d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F7E8DA-9074-4161-902E-6ED90C8EF9B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AA0DFA1-046F-4804-97EB-7CD90A94F860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83C937"/>
              </a:soli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9F8F9BB-9590-41F8-BBD7-5E8402C94A7E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2D050"/>
                  </a:gs>
                  <a:gs pos="63000">
                    <a:srgbClr val="92D05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>
                  <a:solidFill>
                    <a:srgbClr val="DC09FF"/>
                  </a:solidFill>
                </a:endParaRPr>
              </a:p>
            </p:txBody>
          </p:sp>
        </p:grpSp>
        <p:pic>
          <p:nvPicPr>
            <p:cNvPr id="41" name="Picture 40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81E7246B-9503-4F2F-8047-1D668A41C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 prstMaterial="flat"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CB0431-68EE-41A7-842F-0CB323736316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60698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36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020995-2066-47AC-B25C-12BB580FB566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61385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2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259650-475B-4F2D-9A08-C02D992A2CEF}"/>
                </a:ext>
              </a:extLst>
            </p:cNvPr>
            <p:cNvSpPr txBox="1"/>
            <p:nvPr/>
          </p:nvSpPr>
          <p:spPr>
            <a:xfrm>
              <a:off x="1091193" y="4416276"/>
              <a:ext cx="1996873" cy="260698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9A00B0-B8D7-45FD-B7C1-5A509BD81AC8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33810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80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5E1135-5401-441D-89D4-C80542EA6924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72426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E0F4AB-AD6E-4B05-B517-B9A466A752E0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47597"/>
              <a:chOff x="7550509" y="3854315"/>
              <a:chExt cx="1470115" cy="3475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E3B8A-E6DC-42A0-BEDB-F54E900E6593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47597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5CC8D4-FE01-4C55-BB8D-C1CC5B69788F}"/>
                  </a:ext>
                </a:extLst>
              </p:cNvPr>
              <p:cNvSpPr txBox="1"/>
              <p:nvPr/>
            </p:nvSpPr>
            <p:spPr>
              <a:xfrm>
                <a:off x="8092132" y="3890222"/>
                <a:ext cx="928492" cy="186213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623FEECD-D173-417B-B482-45A7BBF9F43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4674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B8136A47-E622-41D5-81BF-AFD88FFA52C3}"/>
              </a:ext>
            </a:extLst>
          </p:cNvPr>
          <p:cNvGrpSpPr/>
          <p:nvPr/>
        </p:nvGrpSpPr>
        <p:grpSpPr>
          <a:xfrm>
            <a:off x="7682644" y="6933540"/>
            <a:ext cx="12891892" cy="8058485"/>
            <a:chOff x="884942" y="1951547"/>
            <a:chExt cx="4727232" cy="2954906"/>
          </a:xfrm>
          <a:effectLst>
            <a:outerShdw blurRad="266700" dist="177800" dir="5400000" sx="99000" sy="99000" algn="tl" rotWithShape="0">
              <a:prstClr val="black">
                <a:alpha val="27000"/>
              </a:prstClr>
            </a:outerShdw>
          </a:effectLst>
          <a:scene3d>
            <a:camera prst="perspectiveContrastingLeftFacing">
              <a:rot lat="0" lon="1799644" rev="0"/>
            </a:camera>
            <a:lightRig rig="threePt" dir="t"/>
          </a:scene3d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0D89B529-312A-4AE9-8ACF-5C8C20E77097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BA087CD3-F5A5-459A-8744-D5041C9B9EA8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gradFill>
                <a:gsLst>
                  <a:gs pos="0">
                    <a:srgbClr val="FF9900"/>
                  </a:gs>
                  <a:gs pos="100000">
                    <a:srgbClr val="FF9933"/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FD0E4FD-292D-4FB7-BF4E-011AFE034298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EDC363"/>
                  </a:gs>
                  <a:gs pos="63000">
                    <a:srgbClr val="FFFF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</p:grpSp>
        <p:pic>
          <p:nvPicPr>
            <p:cNvPr id="54" name="Picture 53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F70855F1-E22F-4246-9534-69B2C6D8D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 prstMaterial="flat"/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3BC476D-F1DC-4680-AABC-8B67F8F5339C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0855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42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A99976D-7CC2-4BFE-9AA7-FB554E76CBDA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6213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27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2586419-2159-4235-BA57-4EFE8440B257}"/>
                </a:ext>
              </a:extLst>
            </p:cNvPr>
            <p:cNvSpPr txBox="1"/>
            <p:nvPr/>
          </p:nvSpPr>
          <p:spPr>
            <a:xfrm>
              <a:off x="1091193" y="4416277"/>
              <a:ext cx="1996873" cy="270855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42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CA59ECD-5C3E-484C-B224-6AC99D4716C2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75567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0571CC5-13E2-4D3E-AF2B-E3D01FFBFEDA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72426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05DE31-480C-4748-870F-34AEF6CF66EC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15998"/>
              <a:chOff x="7550509" y="3854315"/>
              <a:chExt cx="1470115" cy="315998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6BF8049-66C7-46AB-80A4-331A642C6566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15998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1C176F8-0F23-429F-8726-0A9B0321C665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20070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4328F90D-6085-4514-B2CA-526D58D93B2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600" dirty="0"/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B5C66-5F07-4789-B377-1B222D11D60B}"/>
              </a:ext>
            </a:extLst>
          </p:cNvPr>
          <p:cNvGrpSpPr/>
          <p:nvPr/>
        </p:nvGrpSpPr>
        <p:grpSpPr>
          <a:xfrm>
            <a:off x="18115612" y="6530612"/>
            <a:ext cx="14181080" cy="8864333"/>
            <a:chOff x="884942" y="1951547"/>
            <a:chExt cx="4727232" cy="2954906"/>
          </a:xfrm>
          <a:effectLst>
            <a:outerShdw blurRad="266700" dist="190500" dir="4800000" sx="97000" sy="97000" algn="tl" rotWithShape="0">
              <a:prstClr val="black">
                <a:alpha val="55000"/>
              </a:prstClr>
            </a:outerShdw>
          </a:effectLst>
          <a:scene3d>
            <a:camera prst="perspectiveContrastingLeftFacing">
              <a:rot lat="0" lon="19499655" rev="0"/>
            </a:camera>
            <a:lightRig rig="threePt" dir="t"/>
          </a:scene3d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F7E8DA-9074-4161-902E-6ED90C8EF9B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AA0DFA1-046F-4804-97EB-7CD90A94F860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83C937"/>
              </a:soli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9F8F9BB-9590-41F8-BBD7-5E8402C94A7E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92D050"/>
                  </a:gs>
                  <a:gs pos="63000">
                    <a:srgbClr val="92D05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19050" h="19050"/>
                <a:bevelB w="0" h="6350"/>
                <a:extrusionClr>
                  <a:schemeClr val="bg1">
                    <a:lumMod val="95000"/>
                  </a:schemeClr>
                </a:extrusionClr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>
                  <a:solidFill>
                    <a:srgbClr val="DC09FF"/>
                  </a:solidFill>
                </a:endParaRPr>
              </a:p>
            </p:txBody>
          </p:sp>
        </p:grpSp>
        <p:pic>
          <p:nvPicPr>
            <p:cNvPr id="41" name="Picture 40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81E7246B-9503-4F2F-8047-1D668A41C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 prstMaterial="flat"/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CB0431-68EE-41A7-842F-0CB323736316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7011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48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020995-2066-47AC-B25C-12BB580FB566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4674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3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259650-475B-4F2D-9A08-C02D992A2CEF}"/>
                </a:ext>
              </a:extLst>
            </p:cNvPr>
            <p:cNvSpPr txBox="1"/>
            <p:nvPr/>
          </p:nvSpPr>
          <p:spPr>
            <a:xfrm>
              <a:off x="1091193" y="4416276"/>
              <a:ext cx="1996873" cy="277011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9A00B0-B8D7-45FD-B7C1-5A509BD81AC8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84801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108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5E1135-5401-441D-89D4-C80542EA6924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400127"/>
            </a:xfrm>
            <a:prstGeom prst="rect">
              <a:avLst/>
            </a:prstGeom>
            <a:noFill/>
            <a:sp3d extrusionH="76200" prstMaterial="flat"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E0F4AB-AD6E-4B05-B517-B9A466A752E0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287270"/>
              <a:chOff x="7550509" y="3854315"/>
              <a:chExt cx="1470115" cy="28727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E3B8A-E6DC-42A0-BEDB-F54E900E6593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287270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5CC8D4-FE01-4C55-BB8D-C1CC5B69788F}"/>
                  </a:ext>
                </a:extLst>
              </p:cNvPr>
              <p:cNvSpPr txBox="1"/>
              <p:nvPr/>
            </p:nvSpPr>
            <p:spPr>
              <a:xfrm>
                <a:off x="8092132" y="3890222"/>
                <a:ext cx="928492" cy="215453"/>
              </a:xfrm>
              <a:prstGeom prst="rect">
                <a:avLst/>
              </a:prstGeom>
              <a:noFill/>
              <a:sp3d extrusionH="76200" prstMaterial="flat"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623FEECD-D173-417B-B482-45A7BBF9F43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 prstMaterial="flat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353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89458A05-864A-46D6-BC85-144382353B89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44F9CB2-87AF-4EE6-8250-9541F405639E}"/>
              </a:ext>
            </a:extLst>
          </p:cNvPr>
          <p:cNvSpPr/>
          <p:nvPr/>
        </p:nvSpPr>
        <p:spPr>
          <a:xfrm>
            <a:off x="5960755" y="1696416"/>
            <a:ext cx="2465290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97FF"/>
                </a:solidFill>
                <a:latin typeface="Bahnschrift SemiBold Condensed" panose="020B0502040204020203" pitchFamily="34" charset="0"/>
              </a:rPr>
              <a:t>MULTI CURRENCY CREDIT CARD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2017B2-F898-40F8-AF75-BB8DC66DD8F9}"/>
              </a:ext>
            </a:extLst>
          </p:cNvPr>
          <p:cNvSpPr/>
          <p:nvPr/>
        </p:nvSpPr>
        <p:spPr>
          <a:xfrm>
            <a:off x="8798080" y="1280917"/>
            <a:ext cx="214454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12 CURRENCIES, ZERO FEES, ONE CARD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E92E676-C969-4F15-90D1-9AC85F111048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445170" y="5264941"/>
            <a:ext cx="19551709" cy="12286159"/>
            <a:chOff x="8445170" y="5264941"/>
            <a:chExt cx="19551709" cy="1228615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0A2D7CD-3390-486E-BEF6-1FB32FD4B97B}"/>
                </a:ext>
              </a:extLst>
            </p:cNvPr>
            <p:cNvGrpSpPr/>
            <p:nvPr/>
          </p:nvGrpSpPr>
          <p:grpSpPr>
            <a:xfrm>
              <a:off x="10819284" y="6825257"/>
              <a:ext cx="17177595" cy="10725843"/>
              <a:chOff x="6962922" y="1018431"/>
              <a:chExt cx="4732325" cy="2954906"/>
            </a:xfrm>
            <a:effectLst>
              <a:outerShdw blurRad="635000" dist="38100" dir="2700000" sx="102000" sy="102000" algn="tl" rotWithShape="0">
                <a:prstClr val="black">
                  <a:alpha val="32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5A3435A-0018-43F1-80D4-25796F4BCB3E}"/>
                  </a:ext>
                </a:extLst>
              </p:cNvPr>
              <p:cNvGrpSpPr/>
              <p:nvPr/>
            </p:nvGrpSpPr>
            <p:grpSpPr>
              <a:xfrm>
                <a:off x="6962922" y="1018431"/>
                <a:ext cx="4732325" cy="2954906"/>
                <a:chOff x="6962922" y="1353408"/>
                <a:chExt cx="4732325" cy="2954906"/>
              </a:xfrm>
              <a:effectLst/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0B1D35D-410A-48F7-8E82-8851E5A02301}"/>
                    </a:ext>
                  </a:extLst>
                </p:cNvPr>
                <p:cNvGrpSpPr/>
                <p:nvPr/>
              </p:nvGrpSpPr>
              <p:grpSpPr>
                <a:xfrm>
                  <a:off x="6962922" y="1353408"/>
                  <a:ext cx="4732325" cy="2954906"/>
                  <a:chOff x="6367096" y="1951547"/>
                  <a:chExt cx="4732325" cy="2954906"/>
                </a:xfrm>
              </p:grpSpPr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4B01632A-4E26-4A68-9105-C024848AC99E}"/>
                      </a:ext>
                    </a:extLst>
                  </p:cNvPr>
                  <p:cNvSpPr/>
                  <p:nvPr/>
                </p:nvSpPr>
                <p:spPr>
                  <a:xfrm>
                    <a:off x="6367096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139FFF"/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000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BA42789F-E50F-432F-9216-CE9A5815585C}"/>
                      </a:ext>
                    </a:extLst>
                  </p:cNvPr>
                  <p:cNvSpPr/>
                  <p:nvPr/>
                </p:nvSpPr>
                <p:spPr>
                  <a:xfrm>
                    <a:off x="7398902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AEFF">
                      <a:alpha val="51000"/>
                    </a:srgbClr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000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8CA85AB-6A53-4C0D-9F99-6C2273B333C4}"/>
                      </a:ext>
                    </a:extLst>
                  </p:cNvPr>
                  <p:cNvSpPr txBox="1"/>
                  <p:nvPr/>
                </p:nvSpPr>
                <p:spPr>
                  <a:xfrm>
                    <a:off x="6573748" y="3002266"/>
                    <a:ext cx="1996873" cy="161102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b="1" spc="300" dirty="0">
                        <a:latin typeface="Bahnschrift Condensed" panose="020B0502040204020203" pitchFamily="34" charset="0"/>
                      </a:rPr>
                      <a:t>AUTHORIZED SIGNATURE</a:t>
                    </a:r>
                  </a:p>
                </p:txBody>
              </p:sp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535A0498-E537-42BB-94A8-F37855D8CB34}"/>
                      </a:ext>
                    </a:extLst>
                  </p:cNvPr>
                  <p:cNvSpPr/>
                  <p:nvPr/>
                </p:nvSpPr>
                <p:spPr>
                  <a:xfrm>
                    <a:off x="6367096" y="2191206"/>
                    <a:ext cx="4727232" cy="553998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FFD76F">
                          <a:alpha val="94000"/>
                        </a:srgbClr>
                      </a:gs>
                      <a:gs pos="100000">
                        <a:srgbClr val="DF9738">
                          <a:alpha val="91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9400" dirty="0"/>
                  </a:p>
                </p:txBody>
              </p:sp>
            </p:grp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2EBAF189-443B-4269-88B0-BA86BE5A65FD}"/>
                    </a:ext>
                  </a:extLst>
                </p:cNvPr>
                <p:cNvSpPr/>
                <p:nvPr/>
              </p:nvSpPr>
              <p:spPr>
                <a:xfrm>
                  <a:off x="7217957" y="2655204"/>
                  <a:ext cx="1969265" cy="426478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9400" dirty="0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A9618280-949E-4E29-ACDD-B7164B08A450}"/>
                    </a:ext>
                  </a:extLst>
                </p:cNvPr>
                <p:cNvSpPr/>
                <p:nvPr/>
              </p:nvSpPr>
              <p:spPr>
                <a:xfrm>
                  <a:off x="7217956" y="3285578"/>
                  <a:ext cx="4217165" cy="861583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94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AFC557D-3C02-4DF9-86E8-D9C5821311BC}"/>
                    </a:ext>
                  </a:extLst>
                </p:cNvPr>
                <p:cNvSpPr/>
                <p:nvPr/>
              </p:nvSpPr>
              <p:spPr>
                <a:xfrm>
                  <a:off x="10175244" y="2489126"/>
                  <a:ext cx="562710" cy="39851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800" dirty="0">
                      <a:latin typeface="Bahnschrift Light Condensed" panose="020B0502040204020203" pitchFamily="34" charset="0"/>
                    </a:rPr>
                    <a:t>Bank</a:t>
                  </a: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2D2BF9A1-A99E-4C68-B605-A0A89C897BBA}"/>
                    </a:ext>
                  </a:extLst>
                </p:cNvPr>
                <p:cNvGrpSpPr/>
                <p:nvPr/>
              </p:nvGrpSpPr>
              <p:grpSpPr>
                <a:xfrm>
                  <a:off x="7353301" y="3422649"/>
                  <a:ext cx="3953758" cy="591005"/>
                  <a:chOff x="7353301" y="3422649"/>
                  <a:chExt cx="3953758" cy="59100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2407259C-F787-4A4C-B7DC-D03B33EDEE13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422649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4835257-C09B-494B-A3F5-81113A112594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570400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4622C296-FADB-4679-A18A-29B8EC428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3718151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3FE885D-1B30-4923-A74B-0C4786204D41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865902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7619D96-BCA9-47AE-BB13-CF5EB49912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4013654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DD851A2C-CC85-4972-9965-E4DA4692A5F5}"/>
                    </a:ext>
                  </a:extLst>
                </p:cNvPr>
                <p:cNvGrpSpPr/>
                <p:nvPr/>
              </p:nvGrpSpPr>
              <p:grpSpPr>
                <a:xfrm>
                  <a:off x="7212864" y="2692389"/>
                  <a:ext cx="1974357" cy="359424"/>
                  <a:chOff x="7275466" y="2692389"/>
                  <a:chExt cx="1854248" cy="359424"/>
                </a:xfrm>
                <a:solidFill>
                  <a:srgbClr val="DBA349"/>
                </a:solidFill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E87033B8-0C84-4707-978A-A86F428179BF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69238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E69E442A-9B42-4350-AF28-CE54EAF34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 dirty="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21960C5-191A-4514-9652-71506E64F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555199CC-5CDE-4AF9-8826-62EADDDA4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CC45AEF1-A2F3-4F66-9280-479DB445B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0DCCFF2E-D75B-4195-8DC8-D6AF658BB3EB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86491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76" name="Rectangle 30">
                      <a:extLst>
                        <a:ext uri="{FF2B5EF4-FFF2-40B4-BE49-F238E27FC236}">
                          <a16:creationId xmlns:a16="http://schemas.microsoft.com/office/drawing/2014/main" id="{D54FBFB2-EFB1-4D8E-A903-D0F19F03D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 dirty="0"/>
                    </a:p>
                  </p:txBody>
                </p:sp>
                <p:sp>
                  <p:nvSpPr>
                    <p:cNvPr id="77" name="Rectangle 31">
                      <a:extLst>
                        <a:ext uri="{FF2B5EF4-FFF2-40B4-BE49-F238E27FC236}">
                          <a16:creationId xmlns:a16="http://schemas.microsoft.com/office/drawing/2014/main" id="{EE2E9ADD-0A68-41B5-B409-C40326EFF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  <p:sp>
                  <p:nvSpPr>
                    <p:cNvPr id="78" name="Rectangle 32">
                      <a:extLst>
                        <a:ext uri="{FF2B5EF4-FFF2-40B4-BE49-F238E27FC236}">
                          <a16:creationId xmlns:a16="http://schemas.microsoft.com/office/drawing/2014/main" id="{34473373-8373-4E90-ADCB-F78871441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  <p:sp>
                  <p:nvSpPr>
                    <p:cNvPr id="79" name="Rectangle 33">
                      <a:extLst>
                        <a:ext uri="{FF2B5EF4-FFF2-40B4-BE49-F238E27FC236}">
                          <a16:creationId xmlns:a16="http://schemas.microsoft.com/office/drawing/2014/main" id="{D356E285-144E-49F6-9148-B5658E433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9400"/>
                    </a:p>
                  </p:txBody>
                </p:sp>
              </p:grpSp>
            </p:grp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A5A28C-ED2A-42DB-BD68-9D327307290F}"/>
                  </a:ext>
                </a:extLst>
              </p:cNvPr>
              <p:cNvSpPr/>
              <p:nvPr/>
            </p:nvSpPr>
            <p:spPr>
              <a:xfrm>
                <a:off x="10137328" y="2166434"/>
                <a:ext cx="760885" cy="4298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940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8445170" y="5264941"/>
              <a:ext cx="17159107" cy="12053275"/>
              <a:chOff x="8445170" y="5264941"/>
              <a:chExt cx="17159107" cy="1205327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A77B5C66-5F07-4789-B377-1B222D11D60B}"/>
                  </a:ext>
                </a:extLst>
              </p:cNvPr>
              <p:cNvGrpSpPr/>
              <p:nvPr/>
            </p:nvGrpSpPr>
            <p:grpSpPr>
              <a:xfrm>
                <a:off x="8445170" y="6592373"/>
                <a:ext cx="17159107" cy="10725843"/>
                <a:chOff x="884942" y="1951547"/>
                <a:chExt cx="4727232" cy="2954906"/>
              </a:xfrm>
              <a:effectLst>
                <a:outerShdw blurRad="635000" dist="38100" dir="2700000" sx="102000" sy="102000" algn="tl" rotWithShape="0">
                  <a:prstClr val="black">
                    <a:alpha val="32000"/>
                  </a:prstClr>
                </a:outerShdw>
              </a:effectLst>
              <a:scene3d>
                <a:camera prst="orthographicFront">
                  <a:rot lat="0" lon="0" rev="300000"/>
                </a:camera>
                <a:lightRig rig="threePt" dir="t"/>
              </a:scene3d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67F7E8DA-9074-4161-902E-6ED90C8EF9B6}"/>
                    </a:ext>
                  </a:extLst>
                </p:cNvPr>
                <p:cNvGrpSpPr/>
                <p:nvPr/>
              </p:nvGrpSpPr>
              <p:grpSpPr>
                <a:xfrm>
                  <a:off x="884942" y="1951547"/>
                  <a:ext cx="4727232" cy="2954906"/>
                  <a:chOff x="884942" y="1951547"/>
                  <a:chExt cx="4727232" cy="2954906"/>
                </a:xfrm>
              </p:grpSpPr>
              <p:sp>
                <p:nvSpPr>
                  <p:cNvPr id="50" name="Rectangle: Rounded Corners 49">
                    <a:extLst>
                      <a:ext uri="{FF2B5EF4-FFF2-40B4-BE49-F238E27FC236}">
                        <a16:creationId xmlns:a16="http://schemas.microsoft.com/office/drawing/2014/main" id="{FAA0DFA1-046F-4804-97EB-7CD90A94F860}"/>
                      </a:ext>
                    </a:extLst>
                  </p:cNvPr>
                  <p:cNvSpPr/>
                  <p:nvPr/>
                </p:nvSpPr>
                <p:spPr>
                  <a:xfrm>
                    <a:off x="884942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0197FF"/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extrusionClr>
                      <a:schemeClr val="tx1">
                        <a:lumMod val="85000"/>
                      </a:schemeClr>
                    </a:extrusionClr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000" dirty="0"/>
                  </a:p>
                </p:txBody>
              </p:sp>
              <p:sp>
                <p:nvSpPr>
                  <p:cNvPr id="51" name="Freeform: Shape 50">
                    <a:extLst>
                      <a:ext uri="{FF2B5EF4-FFF2-40B4-BE49-F238E27FC236}">
                        <a16:creationId xmlns:a16="http://schemas.microsoft.com/office/drawing/2014/main" id="{99F8F9BB-9590-41F8-BBD7-5E8402C94A7E}"/>
                      </a:ext>
                    </a:extLst>
                  </p:cNvPr>
                  <p:cNvSpPr/>
                  <p:nvPr/>
                </p:nvSpPr>
                <p:spPr>
                  <a:xfrm>
                    <a:off x="1911655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AEFF">
                      <a:alpha val="47843"/>
                    </a:srgbClr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extrusionClr>
                      <a:schemeClr val="tx1">
                        <a:lumMod val="85000"/>
                      </a:schemeClr>
                    </a:extrusionClr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3000" dirty="0"/>
                  </a:p>
                </p:txBody>
              </p:sp>
            </p:grpSp>
            <p:pic>
              <p:nvPicPr>
                <p:cNvPr id="41" name="Picture 40" descr="A picture containing shoji, building&#10;&#10;Description generated with very high confidence">
                  <a:extLst>
                    <a:ext uri="{FF2B5EF4-FFF2-40B4-BE49-F238E27FC236}">
                      <a16:creationId xmlns:a16="http://schemas.microsoft.com/office/drawing/2014/main" id="{81E7246B-9503-4F2F-8047-1D668A41C5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6066" y="2879283"/>
                  <a:ext cx="693784" cy="549717"/>
                </a:xfrm>
                <a:prstGeom prst="rect">
                  <a:avLst/>
                </a:prstGeom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</p:pic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1CB0431-68EE-41A7-842F-0CB323736316}"/>
                    </a:ext>
                  </a:extLst>
                </p:cNvPr>
                <p:cNvSpPr txBox="1"/>
                <p:nvPr/>
              </p:nvSpPr>
              <p:spPr>
                <a:xfrm>
                  <a:off x="1078712" y="3618773"/>
                  <a:ext cx="4325157" cy="254372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spc="900" dirty="0">
                      <a:latin typeface="Credit Card" panose="02000400000000000000" pitchFamily="2" charset="0"/>
                    </a:rPr>
                    <a:t>1234 5678 9012 3456</a:t>
                  </a:r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9020995-2066-47AC-B25C-12BB580FB566}"/>
                    </a:ext>
                  </a:extLst>
                </p:cNvPr>
                <p:cNvSpPr txBox="1"/>
                <p:nvPr/>
              </p:nvSpPr>
              <p:spPr>
                <a:xfrm>
                  <a:off x="1078712" y="3957327"/>
                  <a:ext cx="928492" cy="161102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spc="900" dirty="0">
                      <a:latin typeface="Credit Card" panose="02000400000000000000" pitchFamily="2" charset="0"/>
                    </a:rPr>
                    <a:t>0123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22259650-475B-4F2D-9A08-C02D992A2CEF}"/>
                    </a:ext>
                  </a:extLst>
                </p:cNvPr>
                <p:cNvSpPr txBox="1"/>
                <p:nvPr/>
              </p:nvSpPr>
              <p:spPr>
                <a:xfrm>
                  <a:off x="1091193" y="4416276"/>
                  <a:ext cx="1996873" cy="254372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5400" dirty="0">
                      <a:latin typeface="Bahnschrift Light" panose="020B0502040204020203" pitchFamily="34" charset="0"/>
                    </a:rPr>
                    <a:t>Jonny Deep</a:t>
                  </a:r>
                </a:p>
              </p:txBody>
            </p: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189A00B0-B8D7-45FD-B7C1-5A509BD81AC8}"/>
                    </a:ext>
                  </a:extLst>
                </p:cNvPr>
                <p:cNvSpPr txBox="1"/>
                <p:nvPr/>
              </p:nvSpPr>
              <p:spPr>
                <a:xfrm>
                  <a:off x="1078712" y="2024891"/>
                  <a:ext cx="1996873" cy="364600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0" dirty="0">
                      <a:latin typeface="Bahnschrift SemiBold Condensed" panose="020B0502040204020203" pitchFamily="34" charset="0"/>
                    </a:rPr>
                    <a:t>Credit Card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A15E1135-5401-441D-89D4-C80542EA6924}"/>
                    </a:ext>
                  </a:extLst>
                </p:cNvPr>
                <p:cNvSpPr txBox="1"/>
                <p:nvPr/>
              </p:nvSpPr>
              <p:spPr>
                <a:xfrm>
                  <a:off x="4021129" y="2117224"/>
                  <a:ext cx="1384268" cy="364600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endParaRPr lang="en-US" sz="80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C4E0F4AB-AD6E-4B05-B517-B9A466A752E0}"/>
                    </a:ext>
                  </a:extLst>
                </p:cNvPr>
                <p:cNvGrpSpPr/>
                <p:nvPr/>
              </p:nvGrpSpPr>
              <p:grpSpPr>
                <a:xfrm>
                  <a:off x="4021129" y="4272407"/>
                  <a:ext cx="1470115" cy="240028"/>
                  <a:chOff x="7550509" y="3854315"/>
                  <a:chExt cx="1470115" cy="240028"/>
                </a:xfrm>
              </p:grpSpPr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C5E3B8A-E6DC-42A0-BEDB-F54E900E6593}"/>
                      </a:ext>
                    </a:extLst>
                  </p:cNvPr>
                  <p:cNvSpPr txBox="1"/>
                  <p:nvPr/>
                </p:nvSpPr>
                <p:spPr>
                  <a:xfrm>
                    <a:off x="7550509" y="3854315"/>
                    <a:ext cx="644925" cy="240028"/>
                  </a:xfrm>
                  <a:prstGeom prst="rect">
                    <a:avLst/>
                  </a:prstGeom>
                  <a:noFill/>
                  <a:sp3d extrusionH="76200">
                    <a:extrusionClr>
                      <a:schemeClr val="tx1">
                        <a:lumMod val="85000"/>
                      </a:schemeClr>
                    </a:extrusion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3000"/>
                      </a:lnSpc>
                    </a:pPr>
                    <a:r>
                      <a:rPr lang="en-US" sz="3600" dirty="0">
                        <a:latin typeface="Bahnschrift Light Condensed" panose="020B0502040204020203" pitchFamily="34" charset="0"/>
                      </a:rPr>
                      <a:t>VALID</a:t>
                    </a:r>
                  </a:p>
                  <a:p>
                    <a:pPr algn="ctr">
                      <a:lnSpc>
                        <a:spcPts val="3000"/>
                      </a:lnSpc>
                    </a:pPr>
                    <a:r>
                      <a:rPr lang="en-US" sz="3600" dirty="0">
                        <a:latin typeface="Bahnschrift Light Condensed" panose="020B0502040204020203" pitchFamily="34" charset="0"/>
                      </a:rPr>
                      <a:t>THRU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A5CC8D4-FE01-4C55-BB8D-C1CC5B69788F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132" y="3890222"/>
                    <a:ext cx="928492" cy="195018"/>
                  </a:xfrm>
                  <a:prstGeom prst="rect">
                    <a:avLst/>
                  </a:prstGeom>
                  <a:noFill/>
                  <a:sp3d extrusionH="76200">
                    <a:extrusionClr>
                      <a:schemeClr val="tx1">
                        <a:lumMod val="85000"/>
                      </a:schemeClr>
                    </a:extrusionClr>
                  </a:sp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000" dirty="0">
                        <a:latin typeface="Credit Card" panose="02000400000000000000" pitchFamily="2" charset="0"/>
                      </a:rPr>
                      <a:t>01/80</a:t>
                    </a:r>
                  </a:p>
                </p:txBody>
              </p:sp>
              <p:sp>
                <p:nvSpPr>
                  <p:cNvPr id="49" name="Isosceles Triangle 48">
                    <a:extLst>
                      <a:ext uri="{FF2B5EF4-FFF2-40B4-BE49-F238E27FC236}">
                        <a16:creationId xmlns:a16="http://schemas.microsoft.com/office/drawing/2014/main" id="{623FEECD-D173-417B-B482-45A7BBF9F4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26792" y="3982169"/>
                    <a:ext cx="130679" cy="931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sp3d extrusionH="76200">
                    <a:extrusionClr>
                      <a:schemeClr val="tx1">
                        <a:lumMod val="85000"/>
                      </a:schemeClr>
                    </a:extrusion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3000" dirty="0"/>
                  </a:p>
                </p:txBody>
              </p:sp>
            </p:grpSp>
          </p:grpSp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393709">
                <a:off x="18970217" y="5264941"/>
                <a:ext cx="5987600" cy="59876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052073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164">
        <p159:morph option="byObject"/>
      </p:transition>
    </mc:Choice>
    <mc:Fallback xmlns="">
      <p:transition spd="slow" advTm="31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43EB7D5B-9E2C-4254-9223-56F5AE7BF033}"/>
              </a:ext>
            </a:extLst>
          </p:cNvPr>
          <p:cNvSpPr/>
          <p:nvPr/>
        </p:nvSpPr>
        <p:spPr>
          <a:xfrm>
            <a:off x="-1" y="85557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75E63D-C34F-456A-8170-A57537AABB70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68BA6F-D292-4BF0-995C-C7B25BB08BC2}"/>
              </a:ext>
            </a:extLst>
          </p:cNvPr>
          <p:cNvSpPr/>
          <p:nvPr/>
        </p:nvSpPr>
        <p:spPr>
          <a:xfrm>
            <a:off x="5960755" y="1696416"/>
            <a:ext cx="24652903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rgbClr val="0097FF"/>
                </a:solidFill>
                <a:latin typeface="Bahnschrift SemiBold Condensed" panose="020B0502040204020203" pitchFamily="34" charset="0"/>
              </a:rPr>
              <a:t>MULTI CURRENCY CREDIT CARD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C0C012-950D-417C-8072-0561B66ACC7D}"/>
              </a:ext>
            </a:extLst>
          </p:cNvPr>
          <p:cNvSpPr/>
          <p:nvPr/>
        </p:nvSpPr>
        <p:spPr>
          <a:xfrm>
            <a:off x="8798080" y="1280917"/>
            <a:ext cx="2144547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600" b="1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12 CURRENCIES, ZERO FEES, ONE CARD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337222" y="6087469"/>
            <a:ext cx="14181080" cy="9705562"/>
            <a:chOff x="3337222" y="6087469"/>
            <a:chExt cx="14181080" cy="970556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77B5C66-5F07-4789-B377-1B222D11D60B}"/>
                </a:ext>
              </a:extLst>
            </p:cNvPr>
            <p:cNvGrpSpPr/>
            <p:nvPr/>
          </p:nvGrpSpPr>
          <p:grpSpPr>
            <a:xfrm>
              <a:off x="3337222" y="6928698"/>
              <a:ext cx="14181080" cy="8864333"/>
              <a:chOff x="884942" y="1951547"/>
              <a:chExt cx="4727232" cy="2954906"/>
            </a:xfrm>
            <a:effectLst>
              <a:outerShdw blurRad="635000" dist="38100" dir="2700000" sx="102000" sy="102000" algn="tl" rotWithShape="0">
                <a:prstClr val="black">
                  <a:alpha val="32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67F7E8DA-9074-4161-902E-6ED90C8EF9B6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FAA0DFA1-046F-4804-97EB-7CD90A94F86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39FFF"/>
                </a:solidFill>
                <a:ln>
                  <a:noFill/>
                </a:ln>
                <a:sp3d extrusionH="57150" prstMaterial="flat">
                  <a:bevelT w="19050" h="19050"/>
                  <a:bevelB w="0" h="6350"/>
                  <a:extrusionClr>
                    <a:schemeClr val="tx1">
                      <a:lumMod val="85000"/>
                    </a:schemeClr>
                  </a:extrusionClr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500" dirty="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9F8F9BB-9590-41F8-BBD7-5E8402C94A7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7AEFF">
                    <a:alpha val="49000"/>
                  </a:srgbClr>
                </a:solidFill>
                <a:ln>
                  <a:noFill/>
                </a:ln>
                <a:sp3d extrusionH="57150" prstMaterial="flat">
                  <a:bevelT w="19050" h="19050"/>
                  <a:bevelB w="0" h="6350"/>
                  <a:extrusionClr>
                    <a:schemeClr val="tx1">
                      <a:lumMod val="85000"/>
                    </a:schemeClr>
                  </a:extrusionClr>
                  <a:contourClr>
                    <a:srgbClr val="19A2FF"/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500" dirty="0"/>
                </a:p>
              </p:txBody>
            </p:sp>
          </p:grpSp>
          <p:pic>
            <p:nvPicPr>
              <p:cNvPr id="41" name="Picture 40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81E7246B-9503-4F2F-8047-1D668A41C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  <a:sp3d extrusionH="76200">
                <a:extrusionClr>
                  <a:schemeClr val="tx1">
                    <a:lumMod val="85000"/>
                  </a:schemeClr>
                </a:extrusionClr>
              </a:sp3d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1CB0431-68EE-41A7-842F-0CB32373631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7011"/>
              </a:xfrm>
              <a:prstGeom prst="rect">
                <a:avLst/>
              </a:prstGeom>
              <a:noFill/>
              <a:sp3d extrusionH="76200">
                <a:extrusionClr>
                  <a:schemeClr val="tx1">
                    <a:lumMod val="85000"/>
                  </a:schemeClr>
                </a:extrusion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8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9020995-2066-47AC-B25C-12BB580FB56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74414"/>
              </a:xfrm>
              <a:prstGeom prst="rect">
                <a:avLst/>
              </a:prstGeom>
              <a:noFill/>
              <a:sp3d extrusionH="76200">
                <a:extrusionClr>
                  <a:schemeClr val="tx1">
                    <a:lumMod val="85000"/>
                  </a:schemeClr>
                </a:extrusion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2259650-475B-4F2D-9A08-C02D992A2CEF}"/>
                  </a:ext>
                </a:extLst>
              </p:cNvPr>
              <p:cNvSpPr txBox="1"/>
              <p:nvPr/>
            </p:nvSpPr>
            <p:spPr>
              <a:xfrm>
                <a:off x="1091193" y="4416276"/>
                <a:ext cx="1996873" cy="277011"/>
              </a:xfrm>
              <a:prstGeom prst="rect">
                <a:avLst/>
              </a:prstGeom>
              <a:noFill/>
              <a:sp3d extrusionH="76200">
                <a:extrusionClr>
                  <a:schemeClr val="tx1">
                    <a:lumMod val="85000"/>
                  </a:schemeClr>
                </a:extrusion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89A00B0-B8D7-45FD-B7C1-5A509BD81AC8}"/>
                  </a:ext>
                </a:extLst>
              </p:cNvPr>
              <p:cNvSpPr txBox="1"/>
              <p:nvPr/>
            </p:nvSpPr>
            <p:spPr>
              <a:xfrm>
                <a:off x="1078712" y="2024891"/>
                <a:ext cx="1996873" cy="369348"/>
              </a:xfrm>
              <a:prstGeom prst="rect">
                <a:avLst/>
              </a:prstGeom>
              <a:noFill/>
              <a:sp3d extrusionH="76200">
                <a:extrusionClr>
                  <a:schemeClr val="tx1">
                    <a:lumMod val="85000"/>
                  </a:schemeClr>
                </a:extrusionClr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4E0F4AB-AD6E-4B05-B517-B9A466A752E0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287270"/>
                <a:chOff x="7550509" y="3854315"/>
                <a:chExt cx="1470115" cy="287270"/>
              </a:xfrm>
            </p:grpSpPr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C5E3B8A-E6DC-42A0-BEDB-F54E900E6593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287270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2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2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A5CC8D4-FE01-4C55-BB8D-C1CC5B69788F}"/>
                    </a:ext>
                  </a:extLst>
                </p:cNvPr>
                <p:cNvSpPr txBox="1"/>
                <p:nvPr/>
              </p:nvSpPr>
              <p:spPr>
                <a:xfrm>
                  <a:off x="8092132" y="3890222"/>
                  <a:ext cx="928492" cy="215453"/>
                </a:xfrm>
                <a:prstGeom prst="rect">
                  <a:avLst/>
                </a:prstGeom>
                <a:noFill/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49" name="Isosceles Triangle 48">
                  <a:extLst>
                    <a:ext uri="{FF2B5EF4-FFF2-40B4-BE49-F238E27FC236}">
                      <a16:creationId xmlns:a16="http://schemas.microsoft.com/office/drawing/2014/main" id="{623FEECD-D173-417B-B482-45A7BBF9F436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  <a:sp3d extrusionH="76200">
                  <a:extrusionClr>
                    <a:schemeClr val="tx1">
                      <a:lumMod val="85000"/>
                    </a:schemeClr>
                  </a:extrusion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1500" dirty="0"/>
                </a:p>
              </p:txBody>
            </p:sp>
          </p:grp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6143" y="6087469"/>
              <a:ext cx="5767361" cy="576736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19095246" y="6928698"/>
            <a:ext cx="14196359" cy="8864333"/>
            <a:chOff x="19095246" y="6928698"/>
            <a:chExt cx="14196359" cy="886433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0A2D7CD-3390-486E-BEF6-1FB32FD4B97B}"/>
                </a:ext>
              </a:extLst>
            </p:cNvPr>
            <p:cNvGrpSpPr/>
            <p:nvPr/>
          </p:nvGrpSpPr>
          <p:grpSpPr>
            <a:xfrm>
              <a:off x="19095246" y="6928698"/>
              <a:ext cx="14196359" cy="8864333"/>
              <a:chOff x="6962922" y="1018431"/>
              <a:chExt cx="4732325" cy="2954906"/>
            </a:xfrm>
            <a:effectLst>
              <a:outerShdw blurRad="635000" dist="38100" dir="2700000" sx="102000" sy="102000" algn="tl" rotWithShape="0">
                <a:prstClr val="black">
                  <a:alpha val="32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5A3435A-0018-43F1-80D4-25796F4BCB3E}"/>
                  </a:ext>
                </a:extLst>
              </p:cNvPr>
              <p:cNvGrpSpPr/>
              <p:nvPr/>
            </p:nvGrpSpPr>
            <p:grpSpPr>
              <a:xfrm>
                <a:off x="6962922" y="1018431"/>
                <a:ext cx="4732325" cy="2954906"/>
                <a:chOff x="6962922" y="1353408"/>
                <a:chExt cx="4732325" cy="2954906"/>
              </a:xfrm>
              <a:effectLst/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0B1D35D-410A-48F7-8E82-8851E5A02301}"/>
                    </a:ext>
                  </a:extLst>
                </p:cNvPr>
                <p:cNvGrpSpPr/>
                <p:nvPr/>
              </p:nvGrpSpPr>
              <p:grpSpPr>
                <a:xfrm>
                  <a:off x="6962922" y="1353408"/>
                  <a:ext cx="4732325" cy="2954906"/>
                  <a:chOff x="6367096" y="1951547"/>
                  <a:chExt cx="4732325" cy="2954906"/>
                </a:xfrm>
              </p:grpSpPr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4B01632A-4E26-4A68-9105-C024848AC99E}"/>
                      </a:ext>
                    </a:extLst>
                  </p:cNvPr>
                  <p:cNvSpPr/>
                  <p:nvPr/>
                </p:nvSpPr>
                <p:spPr>
                  <a:xfrm>
                    <a:off x="6367096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139FFF"/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500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BA42789F-E50F-432F-9216-CE9A5815585C}"/>
                      </a:ext>
                    </a:extLst>
                  </p:cNvPr>
                  <p:cNvSpPr/>
                  <p:nvPr/>
                </p:nvSpPr>
                <p:spPr>
                  <a:xfrm>
                    <a:off x="7398902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AEFF">
                      <a:alpha val="50000"/>
                    </a:srgbClr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1500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8CA85AB-6A53-4C0D-9F99-6C2273B333C4}"/>
                      </a:ext>
                    </a:extLst>
                  </p:cNvPr>
                  <p:cNvSpPr txBox="1"/>
                  <p:nvPr/>
                </p:nvSpPr>
                <p:spPr>
                  <a:xfrm>
                    <a:off x="6573748" y="3002266"/>
                    <a:ext cx="1996873" cy="174414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b="1" spc="300" dirty="0">
                        <a:latin typeface="Bahnschrift Condensed" panose="020B0502040204020203" pitchFamily="34" charset="0"/>
                      </a:rPr>
                      <a:t>AUTHORIZED SIGNATURE</a:t>
                    </a:r>
                  </a:p>
                </p:txBody>
              </p:sp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535A0498-E537-42BB-94A8-F37855D8CB34}"/>
                      </a:ext>
                    </a:extLst>
                  </p:cNvPr>
                  <p:cNvSpPr/>
                  <p:nvPr/>
                </p:nvSpPr>
                <p:spPr>
                  <a:xfrm>
                    <a:off x="6367096" y="2191206"/>
                    <a:ext cx="4727232" cy="553998"/>
                  </a:xfrm>
                  <a:prstGeom prst="rect">
                    <a:avLst/>
                  </a:prstGeom>
                  <a:gradFill flip="none" rotWithShape="1">
                    <a:gsLst>
                      <a:gs pos="11000">
                        <a:srgbClr val="FFD76F">
                          <a:alpha val="94000"/>
                        </a:srgbClr>
                      </a:gs>
                      <a:gs pos="100000">
                        <a:srgbClr val="DF9738">
                          <a:alpha val="91000"/>
                        </a:srgbClr>
                      </a:gs>
                    </a:gsLst>
                    <a:lin ang="81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6200" dirty="0"/>
                  </a:p>
                </p:txBody>
              </p:sp>
            </p:grp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2EBAF189-443B-4269-88B0-BA86BE5A65FD}"/>
                    </a:ext>
                  </a:extLst>
                </p:cNvPr>
                <p:cNvSpPr/>
                <p:nvPr/>
              </p:nvSpPr>
              <p:spPr>
                <a:xfrm>
                  <a:off x="7217957" y="2655204"/>
                  <a:ext cx="1969265" cy="426478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200" dirty="0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A9618280-949E-4E29-ACDD-B7164B08A450}"/>
                    </a:ext>
                  </a:extLst>
                </p:cNvPr>
                <p:cNvSpPr/>
                <p:nvPr/>
              </p:nvSpPr>
              <p:spPr>
                <a:xfrm>
                  <a:off x="7217956" y="3285578"/>
                  <a:ext cx="4217165" cy="861583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2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AFC557D-3C02-4DF9-86E8-D9C5821311BC}"/>
                    </a:ext>
                  </a:extLst>
                </p:cNvPr>
                <p:cNvSpPr/>
                <p:nvPr/>
              </p:nvSpPr>
              <p:spPr>
                <a:xfrm>
                  <a:off x="10175244" y="2489126"/>
                  <a:ext cx="61580" cy="4411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n-US" sz="80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2D2BF9A1-A99E-4C68-B605-A0A89C897BBA}"/>
                    </a:ext>
                  </a:extLst>
                </p:cNvPr>
                <p:cNvGrpSpPr/>
                <p:nvPr/>
              </p:nvGrpSpPr>
              <p:grpSpPr>
                <a:xfrm>
                  <a:off x="7353301" y="3422649"/>
                  <a:ext cx="3953758" cy="591005"/>
                  <a:chOff x="7353301" y="3422649"/>
                  <a:chExt cx="3953758" cy="59100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2407259C-F787-4A4C-B7DC-D03B33EDEE13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422649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4835257-C09B-494B-A3F5-81113A112594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570400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4622C296-FADB-4679-A18A-29B8EC428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3718151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3FE885D-1B30-4923-A74B-0C4786204D41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865902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7619D96-BCA9-47AE-BB13-CF5EB49912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4013654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DD851A2C-CC85-4972-9965-E4DA4692A5F5}"/>
                    </a:ext>
                  </a:extLst>
                </p:cNvPr>
                <p:cNvGrpSpPr/>
                <p:nvPr/>
              </p:nvGrpSpPr>
              <p:grpSpPr>
                <a:xfrm>
                  <a:off x="7212864" y="2692389"/>
                  <a:ext cx="1974357" cy="359424"/>
                  <a:chOff x="7275466" y="2692389"/>
                  <a:chExt cx="1854248" cy="359424"/>
                </a:xfrm>
                <a:solidFill>
                  <a:srgbClr val="DBA349"/>
                </a:solidFill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E87033B8-0C84-4707-978A-A86F428179BF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69238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E69E442A-9B42-4350-AF28-CE54EAF34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 dirty="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21960C5-191A-4514-9652-71506E64F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555199CC-5CDE-4AF9-8826-62EADDDA4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CC45AEF1-A2F3-4F66-9280-479DB445B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0DCCFF2E-D75B-4195-8DC8-D6AF658BB3EB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86491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76" name="Rectangle 30">
                      <a:extLst>
                        <a:ext uri="{FF2B5EF4-FFF2-40B4-BE49-F238E27FC236}">
                          <a16:creationId xmlns:a16="http://schemas.microsoft.com/office/drawing/2014/main" id="{D54FBFB2-EFB1-4D8E-A903-D0F19F03D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 dirty="0"/>
                    </a:p>
                  </p:txBody>
                </p:sp>
                <p:sp>
                  <p:nvSpPr>
                    <p:cNvPr id="77" name="Rectangle 31">
                      <a:extLst>
                        <a:ext uri="{FF2B5EF4-FFF2-40B4-BE49-F238E27FC236}">
                          <a16:creationId xmlns:a16="http://schemas.microsoft.com/office/drawing/2014/main" id="{EE2E9ADD-0A68-41B5-B409-C40326EFF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  <p:sp>
                  <p:nvSpPr>
                    <p:cNvPr id="78" name="Rectangle 32">
                      <a:extLst>
                        <a:ext uri="{FF2B5EF4-FFF2-40B4-BE49-F238E27FC236}">
                          <a16:creationId xmlns:a16="http://schemas.microsoft.com/office/drawing/2014/main" id="{34473373-8373-4E90-ADCB-F78871441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  <p:sp>
                  <p:nvSpPr>
                    <p:cNvPr id="79" name="Rectangle 33">
                      <a:extLst>
                        <a:ext uri="{FF2B5EF4-FFF2-40B4-BE49-F238E27FC236}">
                          <a16:creationId xmlns:a16="http://schemas.microsoft.com/office/drawing/2014/main" id="{D356E285-144E-49F6-9148-B5658E433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200"/>
                    </a:p>
                  </p:txBody>
                </p:sp>
              </p:grpSp>
            </p:grp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A5A28C-ED2A-42DB-BD68-9D327307290F}"/>
                  </a:ext>
                </a:extLst>
              </p:cNvPr>
              <p:cNvSpPr/>
              <p:nvPr/>
            </p:nvSpPr>
            <p:spPr>
              <a:xfrm>
                <a:off x="10137328" y="2166434"/>
                <a:ext cx="760885" cy="4298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200"/>
              </a:p>
            </p:txBody>
          </p:sp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36405" y="9165090"/>
              <a:ext cx="4414295" cy="44142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7900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399">
        <p159:morph option="byChar"/>
      </p:transition>
    </mc:Choice>
    <mc:Fallback xmlns="">
      <p:transition spd="slow" advTm="3399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8E2DA443-A319-4FA6-AC3A-AE271725B287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B5C66-5F07-4789-B377-1B222D11D60B}"/>
              </a:ext>
            </a:extLst>
          </p:cNvPr>
          <p:cNvGrpSpPr/>
          <p:nvPr/>
        </p:nvGrpSpPr>
        <p:grpSpPr>
          <a:xfrm>
            <a:off x="9864397" y="5878495"/>
            <a:ext cx="14181080" cy="8864333"/>
            <a:chOff x="884942" y="1951547"/>
            <a:chExt cx="4727232" cy="2954906"/>
          </a:xfrm>
          <a:effectLst>
            <a:outerShdw blurRad="254000" dist="50800" dir="5400000" sx="103000" sy="103000" algn="ctr" rotWithShape="0">
              <a:srgbClr val="000000">
                <a:alpha val="16000"/>
              </a:srgbClr>
            </a:outerShdw>
            <a:reflection stA="45000" endPos="5000" dist="50800" dir="5400000" sy="-100000" algn="bl" rotWithShape="0"/>
          </a:effectLst>
          <a:scene3d>
            <a:camera prst="orthographicFront">
              <a:rot lat="0" lon="0" rev="20699989"/>
            </a:camera>
            <a:lightRig rig="threePt" dir="t"/>
          </a:scene3d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F7E8DA-9074-4161-902E-6ED90C8EF9B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AA0DFA1-046F-4804-97EB-7CD90A94F860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1C1C1C"/>
              </a:soli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9F8F9BB-9590-41F8-BBD7-5E8402C94A7E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3434">
                      <a:alpha val="13000"/>
                    </a:srgbClr>
                  </a:gs>
                  <a:gs pos="63000">
                    <a:srgbClr val="1C1C1C">
                      <a:alpha val="6100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/>
              </a:p>
            </p:txBody>
          </p:sp>
        </p:grpSp>
        <p:pic>
          <p:nvPicPr>
            <p:cNvPr id="41" name="Picture 40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81E7246B-9503-4F2F-8047-1D668A41C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>
              <a:bevelT w="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CB0431-68EE-41A7-842F-0CB323736316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7011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48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020995-2066-47AC-B25C-12BB580FB566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4674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259650-475B-4F2D-9A08-C02D992A2CEF}"/>
                </a:ext>
              </a:extLst>
            </p:cNvPr>
            <p:cNvSpPr txBox="1"/>
            <p:nvPr/>
          </p:nvSpPr>
          <p:spPr>
            <a:xfrm>
              <a:off x="1091193" y="4416276"/>
              <a:ext cx="1996873" cy="277011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9A00B0-B8D7-45FD-B7C1-5A509BD81AC8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84801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108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5E1135-5401-441D-89D4-C80542EA6924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400127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E0F4AB-AD6E-4B05-B517-B9A466A752E0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287270"/>
              <a:chOff x="7550509" y="3854315"/>
              <a:chExt cx="1470115" cy="28727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E3B8A-E6DC-42A0-BEDB-F54E900E6593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287270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5CC8D4-FE01-4C55-BB8D-C1CC5B69788F}"/>
                  </a:ext>
                </a:extLst>
              </p:cNvPr>
              <p:cNvSpPr txBox="1"/>
              <p:nvPr/>
            </p:nvSpPr>
            <p:spPr>
              <a:xfrm>
                <a:off x="8092132" y="3890222"/>
                <a:ext cx="928492" cy="215453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623FEECD-D173-417B-B482-45A7BBF9F43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800" dirty="0"/>
              </a:p>
            </p:txBody>
          </p:sp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4C2E3F6-3133-4E68-A1C8-40B7DB3AD6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/>
        </p:blipFill>
        <p:spPr>
          <a:xfrm>
            <a:off x="1585" y="1"/>
            <a:ext cx="36572828" cy="2107426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CF2E588-A70A-4B67-AD3B-2C18A4D8E906}"/>
              </a:ext>
            </a:extLst>
          </p:cNvPr>
          <p:cNvSpPr/>
          <p:nvPr/>
        </p:nvSpPr>
        <p:spPr>
          <a:xfrm>
            <a:off x="-1586" y="0"/>
            <a:ext cx="36574413" cy="2107426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  <a:alpha val="67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839C8A0-73F4-4B1A-9F9F-CC7835909F1D}"/>
              </a:ext>
            </a:extLst>
          </p:cNvPr>
          <p:cNvGrpSpPr/>
          <p:nvPr/>
        </p:nvGrpSpPr>
        <p:grpSpPr>
          <a:xfrm rot="900000">
            <a:off x="3961038" y="6257758"/>
            <a:ext cx="12891892" cy="8058485"/>
            <a:chOff x="884942" y="1951547"/>
            <a:chExt cx="4727232" cy="2954906"/>
          </a:xfrm>
          <a:effectLst/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4067E1C-97EC-4F33-9282-020A8AD3970A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95" name="Rectangle: Rounded Corners 94">
                <a:extLst>
                  <a:ext uri="{FF2B5EF4-FFF2-40B4-BE49-F238E27FC236}">
                    <a16:creationId xmlns:a16="http://schemas.microsoft.com/office/drawing/2014/main" id="{E3F6FC5E-BC13-43A3-AC05-8F73A3B7907C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1C1C1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9ED88091-E48B-4F4A-B8BB-9B40B17955C9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3434">
                      <a:alpha val="13000"/>
                    </a:srgbClr>
                  </a:gs>
                  <a:gs pos="63000">
                    <a:srgbClr val="1C1C1C">
                      <a:alpha val="6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</p:grpSp>
        <p:pic>
          <p:nvPicPr>
            <p:cNvPr id="75" name="Picture 74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7CF1E17B-1E35-4F5B-BCF8-78FAA9091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6E1267A-ACFF-4315-96DD-8CF5671B3BE6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6B9AE8C-B2A1-4D98-8C4D-579D63F21FC2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858B7FA-9FAF-4FFC-AC9C-ED5272743C99}"/>
                </a:ext>
              </a:extLst>
            </p:cNvPr>
            <p:cNvSpPr txBox="1"/>
            <p:nvPr/>
          </p:nvSpPr>
          <p:spPr>
            <a:xfrm>
              <a:off x="1091193" y="4416277"/>
              <a:ext cx="1996873" cy="2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17995BF-8900-4D0A-BDA0-4F73E4734982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7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F9A488-473D-4D1F-B273-432A5FA1B19B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7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80CB3481-3E8A-414C-9083-B3A79B615B06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15998"/>
              <a:chOff x="7550509" y="3854315"/>
              <a:chExt cx="1470115" cy="315998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38BA22D-5999-4359-8A4A-7458A40C1D84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15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FB57E0-4795-4B6E-A2CE-108BF74760AE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2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94" name="Isosceles Triangle 93">
                <a:extLst>
                  <a:ext uri="{FF2B5EF4-FFF2-40B4-BE49-F238E27FC236}">
                    <a16:creationId xmlns:a16="http://schemas.microsoft.com/office/drawing/2014/main" id="{2245EA3C-2B8A-4FB9-A02F-4B306168968C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600" dirty="0"/>
              </a:p>
            </p:txBody>
          </p: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9FEBAF1-2818-4559-90D7-F6C4BE55E7B2}"/>
              </a:ext>
            </a:extLst>
          </p:cNvPr>
          <p:cNvGrpSpPr/>
          <p:nvPr/>
        </p:nvGrpSpPr>
        <p:grpSpPr>
          <a:xfrm rot="900000">
            <a:off x="3961038" y="6257758"/>
            <a:ext cx="12891892" cy="8058485"/>
            <a:chOff x="884942" y="1951547"/>
            <a:chExt cx="4727232" cy="2954906"/>
          </a:xfrm>
          <a:effectLst/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9B932B85-D017-4248-851A-BADCE3B20AE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FD03E1DC-1634-424A-83BC-ED01C254C29F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889CF956-7E3B-439F-BF8B-7CDFC9C7266E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alpha val="34000"/>
                    </a:srgbClr>
                  </a:gs>
                  <a:gs pos="100000">
                    <a:srgbClr val="FF66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600" dirty="0"/>
              </a:p>
            </p:txBody>
          </p:sp>
        </p:grpSp>
        <p:pic>
          <p:nvPicPr>
            <p:cNvPr id="99" name="Picture 98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A89DD662-CB15-4DF8-ACC9-179B61239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D80861B-0512-4C9F-B7CB-10FF116A30D9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C8FD655-E571-4548-825A-A31AD2809025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6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A931066-387B-457E-96FE-D7A16F1A9D14}"/>
                </a:ext>
              </a:extLst>
            </p:cNvPr>
            <p:cNvSpPr txBox="1"/>
            <p:nvPr/>
          </p:nvSpPr>
          <p:spPr>
            <a:xfrm>
              <a:off x="1091193" y="4416277"/>
              <a:ext cx="1996873" cy="27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128D68F-CE5A-40E4-A525-B7C939C887C2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57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77F4DA5-F99D-4E50-9711-03F8CAE66FF4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724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5133DF0D-5A20-4DC0-9BD2-3E33B0BBA69D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15998"/>
              <a:chOff x="7550509" y="3854315"/>
              <a:chExt cx="1470115" cy="315998"/>
            </a:xfrm>
          </p:grpSpPr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F7DBF64B-C2BD-42AA-A66D-0E6389837142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15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15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0F86F871-F823-4643-B94B-9F80D8937A3A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20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108" name="Isosceles Triangle 107">
                <a:extLst>
                  <a:ext uri="{FF2B5EF4-FFF2-40B4-BE49-F238E27FC236}">
                    <a16:creationId xmlns:a16="http://schemas.microsoft.com/office/drawing/2014/main" id="{EF3EEC69-D341-4C0E-8A19-F713313C4325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9600" dirty="0"/>
              </a:p>
            </p:txBody>
          </p:sp>
        </p:grpSp>
      </p:grpSp>
      <p:sp>
        <p:nvSpPr>
          <p:cNvPr id="169" name="Rectangle 168">
            <a:extLst>
              <a:ext uri="{FF2B5EF4-FFF2-40B4-BE49-F238E27FC236}">
                <a16:creationId xmlns:a16="http://schemas.microsoft.com/office/drawing/2014/main" id="{156C9EC7-2159-4AE4-A05F-C3796EBF8F28}"/>
              </a:ext>
            </a:extLst>
          </p:cNvPr>
          <p:cNvSpPr/>
          <p:nvPr/>
        </p:nvSpPr>
        <p:spPr>
          <a:xfrm>
            <a:off x="19154811" y="7823244"/>
            <a:ext cx="1147933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9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HIGH SECURITY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63D59D4-9775-4E10-BACF-C4D4958EB26A}"/>
              </a:ext>
            </a:extLst>
          </p:cNvPr>
          <p:cNvSpPr/>
          <p:nvPr/>
        </p:nvSpPr>
        <p:spPr>
          <a:xfrm>
            <a:off x="19152582" y="10624629"/>
            <a:ext cx="1548704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INTELLIGENT PROTECTION SYSTEM HELPS YOU IN CONTROL OF YOUR CARD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000A81E1-6BB4-4556-A413-C7627E015D91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3961038" y="6257758"/>
            <a:ext cx="13401830" cy="8058485"/>
            <a:chOff x="3961038" y="6257758"/>
            <a:chExt cx="13401830" cy="8058485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8CA6D96-04D3-47BA-8A51-D9D8FD13EA8A}"/>
                </a:ext>
              </a:extLst>
            </p:cNvPr>
            <p:cNvGrpSpPr/>
            <p:nvPr/>
          </p:nvGrpSpPr>
          <p:grpSpPr>
            <a:xfrm rot="900000">
              <a:off x="3961038" y="6257758"/>
              <a:ext cx="12891892" cy="8058485"/>
              <a:chOff x="884942" y="1951547"/>
              <a:chExt cx="4727232" cy="2954906"/>
            </a:xfrm>
            <a:effectLst>
              <a:outerShdw blurRad="635000" dist="38100" dir="10800000" sx="102000" sy="102000" algn="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2D6B3426-E4E8-4756-884C-C65031484A34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32236CC8-4999-41A1-95ED-74941576428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99FE855-2A10-460F-8F53-63A07F5B0A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13" name="Picture 112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D6A40030-C323-4D7C-8D8F-C4D2F49E2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2D3B7C6-68B6-4B9A-AF01-ACF0DF6B26F8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F1E561E-BBC6-46E5-8783-25C40F1C81F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BBD9075-A9DE-4BFD-B584-61B5CBF7A020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D2A29E8-C950-4EF8-8F97-07AF901DC123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63D0A02F-76B6-4B95-ADD1-B4EBED3EAE09}"/>
                  </a:ext>
                </a:extLst>
              </p:cNvPr>
              <p:cNvSpPr txBox="1"/>
              <p:nvPr/>
            </p:nvSpPr>
            <p:spPr>
              <a:xfrm>
                <a:off x="4021129" y="2117224"/>
                <a:ext cx="1384268" cy="372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6000" dirty="0">
                  <a:latin typeface="Bahnschrift Light Condensed" panose="020B0502040204020203" pitchFamily="34" charset="0"/>
                </a:endParaRP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62DADBB-83E7-45C8-9CAE-F128B3030421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976FD45-49A3-4197-9A55-F5EAEAC7504D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E1409E0-F684-4BB6-8788-7F61351E7605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D85632C7-7AFA-4671-B5A8-BD324D099A1E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18038">
              <a:off x="12089473" y="6372188"/>
              <a:ext cx="5273395" cy="5273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18644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354">
        <p159:morph option="byObject"/>
      </p:transition>
    </mc:Choice>
    <mc:Fallback xmlns="">
      <p:transition spd="slow" advTm="13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71554">
            <a:off x="19623965" y="6646187"/>
            <a:ext cx="4565213" cy="4565213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8E2DA443-A319-4FA6-AC3A-AE271725B287}"/>
              </a:ext>
            </a:extLst>
          </p:cNvPr>
          <p:cNvSpPr/>
          <p:nvPr/>
        </p:nvSpPr>
        <p:spPr>
          <a:xfrm>
            <a:off x="-793" y="1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{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B5C66-5F07-4789-B377-1B222D11D60B}"/>
              </a:ext>
            </a:extLst>
          </p:cNvPr>
          <p:cNvGrpSpPr/>
          <p:nvPr/>
        </p:nvGrpSpPr>
        <p:grpSpPr>
          <a:xfrm>
            <a:off x="9864397" y="5878495"/>
            <a:ext cx="14181080" cy="8874785"/>
            <a:chOff x="884942" y="1951547"/>
            <a:chExt cx="4727232" cy="2958390"/>
          </a:xfrm>
          <a:effectLst>
            <a:outerShdw blurRad="254000" dist="50800" dir="5400000" sx="103000" sy="103000" algn="ctr" rotWithShape="0">
              <a:srgbClr val="000000">
                <a:alpha val="16000"/>
              </a:srgbClr>
            </a:outerShdw>
            <a:reflection stA="45000" endPos="5000" dist="50800" dir="5400000" sy="-100000" algn="bl" rotWithShape="0"/>
          </a:effectLst>
          <a:scene3d>
            <a:camera prst="orthographicFront">
              <a:rot lat="0" lon="0" rev="20699989"/>
            </a:camera>
            <a:lightRig rig="threePt" dir="t"/>
          </a:scene3d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7F7E8DA-9074-4161-902E-6ED90C8EF9B6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8390"/>
              <a:chOff x="884942" y="1951547"/>
              <a:chExt cx="4727232" cy="2958390"/>
            </a:xfrm>
          </p:grpSpPr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FAA0DFA1-046F-4804-97EB-7CD90A94F860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1C1C1C"/>
              </a:soli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99F8F9BB-9590-41F8-BBD7-5E8402C94A7E}"/>
                  </a:ext>
                </a:extLst>
              </p:cNvPr>
              <p:cNvSpPr/>
              <p:nvPr/>
            </p:nvSpPr>
            <p:spPr>
              <a:xfrm>
                <a:off x="1911655" y="1971511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3434">
                      <a:alpha val="13000"/>
                    </a:srgbClr>
                  </a:gs>
                  <a:gs pos="63000">
                    <a:srgbClr val="1C1C1C">
                      <a:alpha val="6100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800" dirty="0"/>
              </a:p>
            </p:txBody>
          </p:sp>
        </p:grpSp>
        <p:pic>
          <p:nvPicPr>
            <p:cNvPr id="41" name="Picture 40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81E7246B-9503-4F2F-8047-1D668A41C5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>
              <a:bevelT w="0"/>
            </a:sp3d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1CB0431-68EE-41A7-842F-0CB323736316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77011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48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9020995-2066-47AC-B25C-12BB580FB566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84674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2259650-475B-4F2D-9A08-C02D992A2CEF}"/>
                </a:ext>
              </a:extLst>
            </p:cNvPr>
            <p:cNvSpPr txBox="1"/>
            <p:nvPr/>
          </p:nvSpPr>
          <p:spPr>
            <a:xfrm>
              <a:off x="1091193" y="4416276"/>
              <a:ext cx="1996873" cy="277011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Bahnschrift Light" panose="020B0502040204020203" pitchFamily="34" charset="0"/>
                </a:rPr>
                <a:t>Jonny Deep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89A00B0-B8D7-45FD-B7C1-5A509BD81AC8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369348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15E1135-5401-441D-89D4-C80542EA6924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400127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endParaRPr lang="en-US" sz="7200" dirty="0">
                <a:latin typeface="Bahnschrift Light Condensed" panose="020B0502040204020203" pitchFamily="34" charset="0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4E0F4AB-AD6E-4B05-B517-B9A466A752E0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287270"/>
              <a:chOff x="7550509" y="3854315"/>
              <a:chExt cx="1470115" cy="287270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5E3B8A-E6DC-42A0-BEDB-F54E900E6593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287270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33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A5CC8D4-FE01-4C55-BB8D-C1CC5B69788F}"/>
                  </a:ext>
                </a:extLst>
              </p:cNvPr>
              <p:cNvSpPr txBox="1"/>
              <p:nvPr/>
            </p:nvSpPr>
            <p:spPr>
              <a:xfrm>
                <a:off x="8092132" y="3890222"/>
                <a:ext cx="928492" cy="215453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49" name="Isosceles Triangle 48">
                <a:extLst>
                  <a:ext uri="{FF2B5EF4-FFF2-40B4-BE49-F238E27FC236}">
                    <a16:creationId xmlns:a16="http://schemas.microsoft.com/office/drawing/2014/main" id="{623FEECD-D173-417B-B482-45A7BBF9F436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800" dirty="0"/>
              </a:p>
            </p:txBody>
          </p:sp>
        </p:grp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B4C2E3F6-3133-4E68-A1C8-40B7DB3AD6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 b="9159"/>
          <a:stretch/>
        </p:blipFill>
        <p:spPr>
          <a:xfrm>
            <a:off x="1585" y="-56140"/>
            <a:ext cx="36572828" cy="21074268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CF2E588-A70A-4B67-AD3B-2C18A4D8E906}"/>
              </a:ext>
            </a:extLst>
          </p:cNvPr>
          <p:cNvSpPr/>
          <p:nvPr/>
        </p:nvSpPr>
        <p:spPr>
          <a:xfrm>
            <a:off x="1585" y="11714"/>
            <a:ext cx="36574413" cy="2107426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  <a:alpha val="71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22DBD0AB-4351-473A-9502-8C4572C3C25D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BB18911-6BEA-4E45-A008-7A4D58092D6F}"/>
              </a:ext>
            </a:extLst>
          </p:cNvPr>
          <p:cNvGrpSpPr/>
          <p:nvPr/>
        </p:nvGrpSpPr>
        <p:grpSpPr>
          <a:xfrm>
            <a:off x="20757693" y="8832932"/>
            <a:ext cx="15487042" cy="4925043"/>
            <a:chOff x="9163327" y="1696043"/>
            <a:chExt cx="21445474" cy="4925043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ECBD3261-0729-4F71-9BDF-E3BE7DE4B3A6}"/>
                </a:ext>
              </a:extLst>
            </p:cNvPr>
            <p:cNvSpPr/>
            <p:nvPr/>
          </p:nvSpPr>
          <p:spPr>
            <a:xfrm>
              <a:off x="9166414" y="1696043"/>
              <a:ext cx="15895854" cy="31547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9900" dirty="0">
                  <a:solidFill>
                    <a:schemeClr val="bg1"/>
                  </a:solidFill>
                  <a:latin typeface="Bahnschrift SemiBold Condensed" panose="020B0502040204020203" pitchFamily="34" charset="0"/>
                </a:rPr>
                <a:t>HIGH SECURITY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C03ABFF4-87E7-477E-A4CC-C71E33046965}"/>
                </a:ext>
              </a:extLst>
            </p:cNvPr>
            <p:cNvSpPr/>
            <p:nvPr/>
          </p:nvSpPr>
          <p:spPr>
            <a:xfrm>
              <a:off x="9163327" y="4497428"/>
              <a:ext cx="21445474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dirty="0">
                  <a:solidFill>
                    <a:schemeClr val="bg1"/>
                  </a:solidFill>
                  <a:highlight>
                    <a:srgbClr val="DC9A40"/>
                  </a:highlight>
                  <a:latin typeface="Bahnschrift Light" panose="020B0502040204020203" pitchFamily="34" charset="0"/>
                </a:rPr>
                <a:t>INTELLIGENT PROTECTION SYSTEM HELPS YOU IN CONTROL OF YOUR CARD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218040" y="3835275"/>
            <a:ext cx="13962253" cy="12197042"/>
            <a:chOff x="3218040" y="3835275"/>
            <a:chExt cx="13962253" cy="1219704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0839C8A0-73F4-4B1A-9F9F-CC7835909F1D}"/>
                </a:ext>
              </a:extLst>
            </p:cNvPr>
            <p:cNvGrpSpPr/>
            <p:nvPr/>
          </p:nvGrpSpPr>
          <p:grpSpPr>
            <a:xfrm rot="900000">
              <a:off x="3218040" y="3854733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84067E1C-97EC-4F33-9282-020A8AD3970A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95" name="Rectangle: Rounded Corners 94">
                  <a:extLst>
                    <a:ext uri="{FF2B5EF4-FFF2-40B4-BE49-F238E27FC236}">
                      <a16:creationId xmlns:a16="http://schemas.microsoft.com/office/drawing/2014/main" id="{E3F6FC5E-BC13-43A3-AC05-8F73A3B7907C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ED88091-E48B-4F4A-B8BB-9B40B17955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75" name="Picture 7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7CF1E17B-1E35-4F5B-BCF8-78FAA909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6E1267A-ACFF-4315-96DD-8CF5671B3BE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6B9AE8C-B2A1-4D98-8C4D-579D63F21FC2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858B7FA-9FAF-4FFC-AC9C-ED5272743C99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17995BF-8900-4D0A-BDA0-4F73E473498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80CB3481-3E8A-414C-9083-B3A79B615B06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738BA22D-5999-4359-8A4A-7458A40C1D84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7FB57E0-4795-4B6E-A2CE-108BF74760AE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94" name="Isosceles Triangle 93">
                  <a:extLst>
                    <a:ext uri="{FF2B5EF4-FFF2-40B4-BE49-F238E27FC236}">
                      <a16:creationId xmlns:a16="http://schemas.microsoft.com/office/drawing/2014/main" id="{2245EA3C-2B8A-4FB9-A02F-4B306168968C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B9FEBAF1-2818-4559-90D7-F6C4BE55E7B2}"/>
                </a:ext>
              </a:extLst>
            </p:cNvPr>
            <p:cNvGrpSpPr/>
            <p:nvPr/>
          </p:nvGrpSpPr>
          <p:grpSpPr>
            <a:xfrm rot="900000">
              <a:off x="3412699" y="5763927"/>
              <a:ext cx="12891892" cy="8081529"/>
              <a:chOff x="947222" y="1934857"/>
              <a:chExt cx="4727232" cy="296335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9B932B85-D017-4248-851A-BADCE3B20AE6}"/>
                  </a:ext>
                </a:extLst>
              </p:cNvPr>
              <p:cNvGrpSpPr/>
              <p:nvPr/>
            </p:nvGrpSpPr>
            <p:grpSpPr>
              <a:xfrm>
                <a:off x="947222" y="1934857"/>
                <a:ext cx="4727232" cy="2963356"/>
                <a:chOff x="947222" y="1934857"/>
                <a:chExt cx="4727232" cy="2963356"/>
              </a:xfrm>
            </p:grpSpPr>
            <p:sp>
              <p:nvSpPr>
                <p:cNvPr id="109" name="Rectangle: Rounded Corners 108">
                  <a:extLst>
                    <a:ext uri="{FF2B5EF4-FFF2-40B4-BE49-F238E27FC236}">
                      <a16:creationId xmlns:a16="http://schemas.microsoft.com/office/drawing/2014/main" id="{FD03E1DC-1634-424A-83BC-ED01C254C29F}"/>
                    </a:ext>
                  </a:extLst>
                </p:cNvPr>
                <p:cNvSpPr/>
                <p:nvPr/>
              </p:nvSpPr>
              <p:spPr>
                <a:xfrm>
                  <a:off x="947222" y="193485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889CF956-7E3B-439F-BF8B-7CDFC9C7266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99" name="Picture 98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A89DD662-CB15-4DF8-ACC9-179B6123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D80861B-0512-4C9F-B7CB-10FF116A30D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C8FD655-E571-4548-825A-A31AD2809025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A931066-387B-457E-96FE-D7A16F1A9D14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C128D68F-CE5A-40E4-A525-B7C939C887C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133DF0D-5A20-4DC0-9BD2-3E33B0BBA69D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06" name="TextBox 105">
                  <a:extLst>
                    <a:ext uri="{FF2B5EF4-FFF2-40B4-BE49-F238E27FC236}">
                      <a16:creationId xmlns:a16="http://schemas.microsoft.com/office/drawing/2014/main" id="{F7DBF64B-C2BD-42AA-A66D-0E6389837142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07" name="TextBox 106">
                  <a:extLst>
                    <a:ext uri="{FF2B5EF4-FFF2-40B4-BE49-F238E27FC236}">
                      <a16:creationId xmlns:a16="http://schemas.microsoft.com/office/drawing/2014/main" id="{0F86F871-F823-4643-B94B-9F80D8937A3A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EF3EEC69-D341-4C0E-8A19-F713313C4325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8CA6D96-04D3-47BA-8A51-D9D8FD13EA8A}"/>
                </a:ext>
              </a:extLst>
            </p:cNvPr>
            <p:cNvGrpSpPr/>
            <p:nvPr/>
          </p:nvGrpSpPr>
          <p:grpSpPr>
            <a:xfrm rot="900000">
              <a:off x="4037177" y="7973832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2D6B3426-E4E8-4756-884C-C65031484A34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23" name="Rectangle: Rounded Corners 122">
                  <a:extLst>
                    <a:ext uri="{FF2B5EF4-FFF2-40B4-BE49-F238E27FC236}">
                      <a16:creationId xmlns:a16="http://schemas.microsoft.com/office/drawing/2014/main" id="{32236CC8-4999-41A1-95ED-74941576428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C99FE855-2A10-460F-8F53-63A07F5B0A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13" name="Picture 112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D6A40030-C323-4D7C-8D8F-C4D2F49E2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72D3B7C6-68B6-4B9A-AF01-ACF0DF6B26F8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F1E561E-BBC6-46E5-8783-25C40F1C81F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BBBD9075-A9DE-4BFD-B584-61B5CBF7A020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D2A29E8-C950-4EF8-8F97-07AF901DC123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62DADBB-83E7-45C8-9CAE-F128B3030421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20" name="TextBox 119">
                  <a:extLst>
                    <a:ext uri="{FF2B5EF4-FFF2-40B4-BE49-F238E27FC236}">
                      <a16:creationId xmlns:a16="http://schemas.microsoft.com/office/drawing/2014/main" id="{2976FD45-49A3-4197-9A55-F5EAEAC7504D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CE1409E0-F684-4BB6-8788-7F61351E7605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2" name="Isosceles Triangle 121">
                  <a:extLst>
                    <a:ext uri="{FF2B5EF4-FFF2-40B4-BE49-F238E27FC236}">
                      <a16:creationId xmlns:a16="http://schemas.microsoft.com/office/drawing/2014/main" id="{D85632C7-7AFA-4671-B5A8-BD324D099A1E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2557577" y="8595864"/>
              <a:ext cx="4622716" cy="4622716"/>
            </a:xfrm>
            <a:prstGeom prst="rect">
              <a:avLst/>
            </a:prstGeom>
          </p:spPr>
        </p:pic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1459891" y="6005735"/>
              <a:ext cx="4622716" cy="4622716"/>
            </a:xfrm>
            <a:prstGeom prst="rect">
              <a:avLst/>
            </a:prstGeom>
          </p:spPr>
        </p:pic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74">
              <a:off x="11386982" y="3835275"/>
              <a:ext cx="4622716" cy="462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0058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5226">
        <p159:morph option="byObject"/>
      </p:transition>
    </mc:Choice>
    <mc:Fallback xmlns="">
      <p:transition spd="slow" advTm="522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>
            <a:extLst>
              <a:ext uri="{FF2B5EF4-FFF2-40B4-BE49-F238E27FC236}">
                <a16:creationId xmlns:a16="http://schemas.microsoft.com/office/drawing/2014/main" id="{69624E74-6C14-41E2-A8D4-E1663D7B51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2220992" cy="20568257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FC6CCA9-FCAA-41CF-B686-1DF44B283699}"/>
              </a:ext>
            </a:extLst>
          </p:cNvPr>
          <p:cNvSpPr/>
          <p:nvPr/>
        </p:nvSpPr>
        <p:spPr>
          <a:xfrm>
            <a:off x="1" y="7081"/>
            <a:ext cx="36727934" cy="2057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  <a:alpha val="63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0BE3DC8-1A98-47CA-8074-DAB252BB542B}"/>
              </a:ext>
            </a:extLst>
          </p:cNvPr>
          <p:cNvSpPr/>
          <p:nvPr/>
        </p:nvSpPr>
        <p:spPr>
          <a:xfrm>
            <a:off x="-1211172" y="5250789"/>
            <a:ext cx="17009785" cy="36830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4000"/>
              </a:lnSpc>
            </a:pPr>
            <a:r>
              <a:rPr lang="en-US" sz="1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UNLIMITED POSSIBILITIES</a:t>
            </a:r>
          </a:p>
          <a:p>
            <a:pPr>
              <a:lnSpc>
                <a:spcPts val="14000"/>
              </a:lnSpc>
            </a:pPr>
            <a:r>
              <a:rPr lang="en-US" sz="166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FOR SHOPPING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5919B73D-F5C4-4121-8746-AD68A049F6FB}"/>
              </a:ext>
            </a:extLst>
          </p:cNvPr>
          <p:cNvSpPr/>
          <p:nvPr/>
        </p:nvSpPr>
        <p:spPr>
          <a:xfrm>
            <a:off x="1733028" y="12026176"/>
            <a:ext cx="160883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60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THE CREDIT CARD IS EXCELLENT CHOICE FOR SHOPPING.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7A3EFAD-750F-40BD-A117-E8F088FD5B7D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210526" y="5393603"/>
            <a:ext cx="13342375" cy="9500633"/>
            <a:chOff x="20210526" y="5393603"/>
            <a:chExt cx="13342375" cy="950063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0A2D7CD-3390-486E-BEF6-1FB32FD4B97B}"/>
                </a:ext>
              </a:extLst>
            </p:cNvPr>
            <p:cNvGrpSpPr/>
            <p:nvPr/>
          </p:nvGrpSpPr>
          <p:grpSpPr>
            <a:xfrm>
              <a:off x="20647120" y="6257757"/>
              <a:ext cx="12905781" cy="8058485"/>
              <a:chOff x="6962922" y="1018431"/>
              <a:chExt cx="4732325" cy="2954906"/>
            </a:xfrm>
            <a:effectLst>
              <a:outerShdw blurRad="635000" dist="38100" sx="102000" sy="102000" algn="l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threePt" dir="t"/>
            </a:scene3d>
          </p:grpSpPr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95A3435A-0018-43F1-80D4-25796F4BCB3E}"/>
                  </a:ext>
                </a:extLst>
              </p:cNvPr>
              <p:cNvGrpSpPr/>
              <p:nvPr/>
            </p:nvGrpSpPr>
            <p:grpSpPr>
              <a:xfrm>
                <a:off x="6962922" y="1018431"/>
                <a:ext cx="4732325" cy="2954906"/>
                <a:chOff x="6962922" y="1353408"/>
                <a:chExt cx="4732325" cy="2954906"/>
              </a:xfrm>
              <a:effectLst/>
            </p:grpSpPr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0B1D35D-410A-48F7-8E82-8851E5A02301}"/>
                    </a:ext>
                  </a:extLst>
                </p:cNvPr>
                <p:cNvGrpSpPr/>
                <p:nvPr/>
              </p:nvGrpSpPr>
              <p:grpSpPr>
                <a:xfrm>
                  <a:off x="6962922" y="1353408"/>
                  <a:ext cx="4732325" cy="2954906"/>
                  <a:chOff x="6367096" y="1951547"/>
                  <a:chExt cx="4732325" cy="2954906"/>
                </a:xfrm>
              </p:grpSpPr>
              <p:sp>
                <p:nvSpPr>
                  <p:cNvPr id="17" name="Rectangle: Rounded Corners 16">
                    <a:extLst>
                      <a:ext uri="{FF2B5EF4-FFF2-40B4-BE49-F238E27FC236}">
                        <a16:creationId xmlns:a16="http://schemas.microsoft.com/office/drawing/2014/main" id="{4B01632A-4E26-4A68-9105-C024848AC99E}"/>
                      </a:ext>
                    </a:extLst>
                  </p:cNvPr>
                  <p:cNvSpPr/>
                  <p:nvPr/>
                </p:nvSpPr>
                <p:spPr>
                  <a:xfrm>
                    <a:off x="6367096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0097FF"/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  <p:sp>
                <p:nvSpPr>
                  <p:cNvPr id="18" name="Freeform: Shape 17">
                    <a:extLst>
                      <a:ext uri="{FF2B5EF4-FFF2-40B4-BE49-F238E27FC236}">
                        <a16:creationId xmlns:a16="http://schemas.microsoft.com/office/drawing/2014/main" id="{BA42789F-E50F-432F-9216-CE9A5815585C}"/>
                      </a:ext>
                    </a:extLst>
                  </p:cNvPr>
                  <p:cNvSpPr/>
                  <p:nvPr/>
                </p:nvSpPr>
                <p:spPr>
                  <a:xfrm>
                    <a:off x="7398902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AEFF">
                      <a:alpha val="50000"/>
                    </a:srgbClr>
                  </a:solidFill>
                  <a:ln>
                    <a:noFill/>
                  </a:ln>
                  <a:sp3d extrusionH="57150" prstMaterial="flat">
                    <a:bevelT w="19050" h="19050"/>
                    <a:bevelB w="0" h="6350"/>
                    <a:contourClr>
                      <a:srgbClr val="19A2FF"/>
                    </a:contourClr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800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A8CA85AB-6A53-4C0D-9F99-6C2273B333C4}"/>
                      </a:ext>
                    </a:extLst>
                  </p:cNvPr>
                  <p:cNvSpPr txBox="1"/>
                  <p:nvPr/>
                </p:nvSpPr>
                <p:spPr>
                  <a:xfrm>
                    <a:off x="6573748" y="3002266"/>
                    <a:ext cx="1996873" cy="184674"/>
                  </a:xfrm>
                  <a:prstGeom prst="rect">
                    <a:avLst/>
                  </a:prstGeom>
                  <a:noFill/>
                  <a:sp3d extrusionH="76200"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000" b="1" spc="300" dirty="0">
                        <a:latin typeface="Bahnschrift Condensed" panose="020B0502040204020203" pitchFamily="34" charset="0"/>
                      </a:rPr>
                      <a:t>AUTHORIZED SIGNATURE</a:t>
                    </a:r>
                  </a:p>
                </p:txBody>
              </p:sp>
              <p:sp>
                <p:nvSpPr>
                  <p:cNvPr id="2" name="Rectangle 1">
                    <a:extLst>
                      <a:ext uri="{FF2B5EF4-FFF2-40B4-BE49-F238E27FC236}">
                        <a16:creationId xmlns:a16="http://schemas.microsoft.com/office/drawing/2014/main" id="{535A0498-E537-42BB-94A8-F37855D8CB34}"/>
                      </a:ext>
                    </a:extLst>
                  </p:cNvPr>
                  <p:cNvSpPr/>
                  <p:nvPr/>
                </p:nvSpPr>
                <p:spPr>
                  <a:xfrm>
                    <a:off x="6367096" y="2191206"/>
                    <a:ext cx="4727232" cy="553998"/>
                  </a:xfrm>
                  <a:prstGeom prst="rect">
                    <a:avLst/>
                  </a:prstGeom>
                  <a:gradFill flip="none" rotWithShape="1">
                    <a:gsLst>
                      <a:gs pos="11000">
                        <a:srgbClr val="FFD76F">
                          <a:alpha val="94000"/>
                        </a:srgbClr>
                      </a:gs>
                      <a:gs pos="100000">
                        <a:srgbClr val="DF9738">
                          <a:alpha val="91000"/>
                        </a:srgbClr>
                      </a:gs>
                    </a:gsLst>
                    <a:lin ang="54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6196" dirty="0"/>
                  </a:p>
                </p:txBody>
              </p:sp>
            </p:grp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2EBAF189-443B-4269-88B0-BA86BE5A65FD}"/>
                    </a:ext>
                  </a:extLst>
                </p:cNvPr>
                <p:cNvSpPr/>
                <p:nvPr/>
              </p:nvSpPr>
              <p:spPr>
                <a:xfrm>
                  <a:off x="7217957" y="2655204"/>
                  <a:ext cx="1969265" cy="426478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196" dirty="0"/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A9618280-949E-4E29-ACDD-B7164B08A450}"/>
                    </a:ext>
                  </a:extLst>
                </p:cNvPr>
                <p:cNvSpPr/>
                <p:nvPr/>
              </p:nvSpPr>
              <p:spPr>
                <a:xfrm>
                  <a:off x="7217956" y="3285578"/>
                  <a:ext cx="4217165" cy="861583"/>
                </a:xfrm>
                <a:prstGeom prst="roundRect">
                  <a:avLst>
                    <a:gd name="adj" fmla="val 6789"/>
                  </a:avLst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6196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CAFC557D-3C02-4DF9-86E8-D9C5821311BC}"/>
                    </a:ext>
                  </a:extLst>
                </p:cNvPr>
                <p:cNvSpPr/>
                <p:nvPr/>
              </p:nvSpPr>
              <p:spPr>
                <a:xfrm>
                  <a:off x="10177698" y="2468536"/>
                  <a:ext cx="652557" cy="46168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8400" dirty="0">
                      <a:latin typeface="Bahnschrift Light Condensed" panose="020B0502040204020203" pitchFamily="34" charset="0"/>
                    </a:rPr>
                    <a:t>Bank</a:t>
                  </a:r>
                </a:p>
              </p:txBody>
            </p:sp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2D2BF9A1-A99E-4C68-B605-A0A89C897BBA}"/>
                    </a:ext>
                  </a:extLst>
                </p:cNvPr>
                <p:cNvGrpSpPr/>
                <p:nvPr/>
              </p:nvGrpSpPr>
              <p:grpSpPr>
                <a:xfrm>
                  <a:off x="7353301" y="3422649"/>
                  <a:ext cx="3953758" cy="591005"/>
                  <a:chOff x="7353301" y="3422649"/>
                  <a:chExt cx="3953758" cy="591005"/>
                </a:xfrm>
              </p:grpSpPr>
              <p:cxnSp>
                <p:nvCxnSpPr>
                  <p:cNvPr id="30" name="Straight Connector 29">
                    <a:extLst>
                      <a:ext uri="{FF2B5EF4-FFF2-40B4-BE49-F238E27FC236}">
                        <a16:creationId xmlns:a16="http://schemas.microsoft.com/office/drawing/2014/main" id="{2407259C-F787-4A4C-B7DC-D03B33EDEE13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422649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24835257-C09B-494B-A3F5-81113A112594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570400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4622C296-FADB-4679-A18A-29B8EC4281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3718151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33FE885D-1B30-4923-A74B-0C4786204D41}"/>
                      </a:ext>
                    </a:extLst>
                  </p:cNvPr>
                  <p:cNvCxnSpPr/>
                  <p:nvPr/>
                </p:nvCxnSpPr>
                <p:spPr>
                  <a:xfrm>
                    <a:off x="7353301" y="3865902"/>
                    <a:ext cx="3953758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F7619D96-BCA9-47AE-BB13-CF5EB49912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53301" y="4013654"/>
                    <a:ext cx="2250780" cy="0"/>
                  </a:xfrm>
                  <a:prstGeom prst="line">
                    <a:avLst/>
                  </a:prstGeom>
                  <a:ln w="76200" cap="rnd">
                    <a:solidFill>
                      <a:schemeClr val="tx1">
                        <a:lumMod val="85000"/>
                      </a:schemeClr>
                    </a:solidFill>
                    <a:round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DD851A2C-CC85-4972-9965-E4DA4692A5F5}"/>
                    </a:ext>
                  </a:extLst>
                </p:cNvPr>
                <p:cNvGrpSpPr/>
                <p:nvPr/>
              </p:nvGrpSpPr>
              <p:grpSpPr>
                <a:xfrm>
                  <a:off x="7212864" y="2692389"/>
                  <a:ext cx="1974357" cy="359424"/>
                  <a:chOff x="7275466" y="2692389"/>
                  <a:chExt cx="1854248" cy="359424"/>
                </a:xfrm>
                <a:solidFill>
                  <a:srgbClr val="DBA349"/>
                </a:solidFill>
              </p:grpSpPr>
              <p:grpSp>
                <p:nvGrpSpPr>
                  <p:cNvPr id="5" name="Group 4">
                    <a:extLst>
                      <a:ext uri="{FF2B5EF4-FFF2-40B4-BE49-F238E27FC236}">
                        <a16:creationId xmlns:a16="http://schemas.microsoft.com/office/drawing/2014/main" id="{E87033B8-0C84-4707-978A-A86F428179BF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69238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E69E442A-9B42-4350-AF28-CE54EAF341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 dirty="0"/>
                    </a:p>
                  </p:txBody>
                </p:sp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621960C5-191A-4514-9652-71506E64F1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555199CC-5CDE-4AF9-8826-62EADDDA48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CC45AEF1-A2F3-4F66-9280-479DB445B5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</p:grpSp>
              <p:grpSp>
                <p:nvGrpSpPr>
                  <p:cNvPr id="75" name="Group 74">
                    <a:extLst>
                      <a:ext uri="{FF2B5EF4-FFF2-40B4-BE49-F238E27FC236}">
                        <a16:creationId xmlns:a16="http://schemas.microsoft.com/office/drawing/2014/main" id="{0DCCFF2E-D75B-4195-8DC8-D6AF658BB3EB}"/>
                      </a:ext>
                    </a:extLst>
                  </p:cNvPr>
                  <p:cNvGrpSpPr/>
                  <p:nvPr/>
                </p:nvGrpSpPr>
                <p:grpSpPr>
                  <a:xfrm>
                    <a:off x="7275466" y="2864919"/>
                    <a:ext cx="1854248" cy="186894"/>
                    <a:chOff x="4495800" y="524077"/>
                    <a:chExt cx="4038600" cy="474068"/>
                  </a:xfrm>
                  <a:grpFill/>
                </p:grpSpPr>
                <p:sp>
                  <p:nvSpPr>
                    <p:cNvPr id="76" name="Rectangle 30">
                      <a:extLst>
                        <a:ext uri="{FF2B5EF4-FFF2-40B4-BE49-F238E27FC236}">
                          <a16:creationId xmlns:a16="http://schemas.microsoft.com/office/drawing/2014/main" id="{D54FBFB2-EFB1-4D8E-A903-D0F19F03DF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524077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 dirty="0"/>
                    </a:p>
                  </p:txBody>
                </p:sp>
                <p:sp>
                  <p:nvSpPr>
                    <p:cNvPr id="77" name="Rectangle 31">
                      <a:extLst>
                        <a:ext uri="{FF2B5EF4-FFF2-40B4-BE49-F238E27FC236}">
                          <a16:creationId xmlns:a16="http://schemas.microsoft.com/office/drawing/2014/main" id="{EE2E9ADD-0A68-41B5-B409-C40326EFFD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666860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  <p:sp>
                  <p:nvSpPr>
                    <p:cNvPr id="78" name="Rectangle 32">
                      <a:extLst>
                        <a:ext uri="{FF2B5EF4-FFF2-40B4-BE49-F238E27FC236}">
                          <a16:creationId xmlns:a16="http://schemas.microsoft.com/office/drawing/2014/main" id="{34473373-8373-4E90-ADCB-F7887144124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809643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  <p:sp>
                  <p:nvSpPr>
                    <p:cNvPr id="79" name="Rectangle 33">
                      <a:extLst>
                        <a:ext uri="{FF2B5EF4-FFF2-40B4-BE49-F238E27FC236}">
                          <a16:creationId xmlns:a16="http://schemas.microsoft.com/office/drawing/2014/main" id="{D356E285-144E-49F6-9148-B5658E43348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95800" y="952426"/>
                      <a:ext cx="4038600" cy="45719"/>
                    </a:xfrm>
                    <a:prstGeom prst="roundRect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 sz="16196"/>
                    </a:p>
                  </p:txBody>
                </p:sp>
              </p:grpSp>
            </p:grpSp>
          </p:grp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CCA5A28C-ED2A-42DB-BD68-9D327307290F}"/>
                  </a:ext>
                </a:extLst>
              </p:cNvPr>
              <p:cNvSpPr/>
              <p:nvPr/>
            </p:nvSpPr>
            <p:spPr>
              <a:xfrm>
                <a:off x="10137328" y="2166434"/>
                <a:ext cx="760885" cy="429821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6196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210526" y="5393603"/>
              <a:ext cx="12891892" cy="9500633"/>
              <a:chOff x="20210526" y="5393603"/>
              <a:chExt cx="12891892" cy="9500633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D3604CFB-2F50-4C99-86DB-E7CA083CA960}"/>
                  </a:ext>
                </a:extLst>
              </p:cNvPr>
              <p:cNvGrpSpPr/>
              <p:nvPr/>
            </p:nvGrpSpPr>
            <p:grpSpPr>
              <a:xfrm rot="900000">
                <a:off x="20210526" y="6835751"/>
                <a:ext cx="12891892" cy="8058485"/>
                <a:chOff x="884942" y="1951547"/>
                <a:chExt cx="4727232" cy="2954906"/>
              </a:xfrm>
              <a:effectLst>
                <a:outerShdw blurRad="635000" dist="38100" sx="102000" sy="102000" algn="l" rotWithShape="0">
                  <a:prstClr val="black">
                    <a:alpha val="32000"/>
                  </a:prstClr>
                </a:outerShdw>
              </a:effectLst>
              <a:scene3d>
                <a:camera prst="orthographicFront">
                  <a:rot lat="0" lon="0" rev="1800000"/>
                </a:camera>
                <a:lightRig rig="threePt" dir="t"/>
              </a:scene3d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0453DB40-276E-40F1-A496-D25094C1BEF3}"/>
                    </a:ext>
                  </a:extLst>
                </p:cNvPr>
                <p:cNvGrpSpPr/>
                <p:nvPr/>
              </p:nvGrpSpPr>
              <p:grpSpPr>
                <a:xfrm>
                  <a:off x="884942" y="1951547"/>
                  <a:ext cx="4727232" cy="2954906"/>
                  <a:chOff x="884942" y="1951547"/>
                  <a:chExt cx="4727232" cy="2954906"/>
                </a:xfrm>
              </p:grpSpPr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5CCE3FB8-91B5-41D0-BCE6-C4307D966FB7}"/>
                      </a:ext>
                    </a:extLst>
                  </p:cNvPr>
                  <p:cNvSpPr/>
                  <p:nvPr/>
                </p:nvSpPr>
                <p:spPr>
                  <a:xfrm>
                    <a:off x="884942" y="1951547"/>
                    <a:ext cx="4727232" cy="2954906"/>
                  </a:xfrm>
                  <a:prstGeom prst="roundRect">
                    <a:avLst>
                      <a:gd name="adj" fmla="val 5379"/>
                    </a:avLst>
                  </a:prstGeom>
                  <a:solidFill>
                    <a:srgbClr val="0099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600" dirty="0"/>
                  </a:p>
                </p:txBody>
              </p:sp>
              <p:sp>
                <p:nvSpPr>
                  <p:cNvPr id="88" name="Freeform: Shape 87">
                    <a:extLst>
                      <a:ext uri="{FF2B5EF4-FFF2-40B4-BE49-F238E27FC236}">
                        <a16:creationId xmlns:a16="http://schemas.microsoft.com/office/drawing/2014/main" id="{84922B3D-6113-4B8D-9F53-E0078FF6740F}"/>
                      </a:ext>
                    </a:extLst>
                  </p:cNvPr>
                  <p:cNvSpPr/>
                  <p:nvPr/>
                </p:nvSpPr>
                <p:spPr>
                  <a:xfrm>
                    <a:off x="1911655" y="1959787"/>
                    <a:ext cx="3700519" cy="2938426"/>
                  </a:xfrm>
                  <a:custGeom>
                    <a:avLst/>
                    <a:gdLst>
                      <a:gd name="connsiteX0" fmla="*/ 0 w 3215419"/>
                      <a:gd name="connsiteY0" fmla="*/ 0 h 2547275"/>
                      <a:gd name="connsiteX1" fmla="*/ 3136394 w 3215419"/>
                      <a:gd name="connsiteY1" fmla="*/ 0 h 2547275"/>
                      <a:gd name="connsiteX2" fmla="*/ 3175062 w 3215419"/>
                      <a:gd name="connsiteY2" fmla="*/ 26071 h 2547275"/>
                      <a:gd name="connsiteX3" fmla="*/ 3215419 w 3215419"/>
                      <a:gd name="connsiteY3" fmla="*/ 123500 h 2547275"/>
                      <a:gd name="connsiteX4" fmla="*/ 3215419 w 3215419"/>
                      <a:gd name="connsiteY4" fmla="*/ 2409489 h 2547275"/>
                      <a:gd name="connsiteX5" fmla="*/ 3077633 w 3215419"/>
                      <a:gd name="connsiteY5" fmla="*/ 2547275 h 2547275"/>
                      <a:gd name="connsiteX6" fmla="*/ 1591276 w 3215419"/>
                      <a:gd name="connsiteY6" fmla="*/ 2547275 h 2547275"/>
                      <a:gd name="connsiteX7" fmla="*/ 0 w 3215419"/>
                      <a:gd name="connsiteY7" fmla="*/ 0 h 2547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215419" h="2547275">
                        <a:moveTo>
                          <a:pt x="0" y="0"/>
                        </a:moveTo>
                        <a:lnTo>
                          <a:pt x="3136394" y="0"/>
                        </a:lnTo>
                        <a:lnTo>
                          <a:pt x="3175062" y="26071"/>
                        </a:lnTo>
                        <a:cubicBezTo>
                          <a:pt x="3199997" y="51005"/>
                          <a:pt x="3215419" y="85452"/>
                          <a:pt x="3215419" y="123500"/>
                        </a:cubicBezTo>
                        <a:lnTo>
                          <a:pt x="3215419" y="2409489"/>
                        </a:lnTo>
                        <a:cubicBezTo>
                          <a:pt x="3215419" y="2485586"/>
                          <a:pt x="3153730" y="2547275"/>
                          <a:pt x="3077633" y="2547275"/>
                        </a:cubicBezTo>
                        <a:lnTo>
                          <a:pt x="1591276" y="2547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25A7FF"/>
                      </a:gs>
                      <a:gs pos="63000">
                        <a:srgbClr val="0099FF">
                          <a:alpha val="0"/>
                        </a:srgbClr>
                      </a:gs>
                    </a:gsLst>
                    <a:lin ang="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600" dirty="0"/>
                  </a:p>
                </p:txBody>
              </p:sp>
            </p:grpSp>
            <p:pic>
              <p:nvPicPr>
                <p:cNvPr id="63" name="Picture 62" descr="A picture containing shoji, building&#10;&#10;Description generated with very high confidence">
                  <a:extLst>
                    <a:ext uri="{FF2B5EF4-FFF2-40B4-BE49-F238E27FC236}">
                      <a16:creationId xmlns:a16="http://schemas.microsoft.com/office/drawing/2014/main" id="{E6C3F595-79E0-4154-A0DE-4C7CA63ED6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96066" y="2879283"/>
                  <a:ext cx="693784" cy="549717"/>
                </a:xfrm>
                <a:prstGeom prst="rect">
                  <a:avLst/>
                </a:prstGeom>
              </p:spPr>
            </p:pic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48E95FC-383E-4CB3-9785-34825B98B1A4}"/>
                    </a:ext>
                  </a:extLst>
                </p:cNvPr>
                <p:cNvSpPr txBox="1"/>
                <p:nvPr/>
              </p:nvSpPr>
              <p:spPr>
                <a:xfrm>
                  <a:off x="1078712" y="3618773"/>
                  <a:ext cx="4325157" cy="27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spc="900" dirty="0">
                      <a:latin typeface="Credit Card" panose="02000400000000000000" pitchFamily="2" charset="0"/>
                    </a:rPr>
                    <a:t>1234 5678 9012 3456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F8BCCFC7-736E-4714-9DEF-BB419A4DDBDA}"/>
                    </a:ext>
                  </a:extLst>
                </p:cNvPr>
                <p:cNvSpPr txBox="1"/>
                <p:nvPr/>
              </p:nvSpPr>
              <p:spPr>
                <a:xfrm>
                  <a:off x="1078712" y="3957327"/>
                  <a:ext cx="928492" cy="1862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700" spc="900" dirty="0">
                      <a:latin typeface="Credit Card" panose="02000400000000000000" pitchFamily="2" charset="0"/>
                    </a:rPr>
                    <a:t>0123</a:t>
                  </a:r>
                </a:p>
              </p:txBody>
            </p:sp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1DB9755B-840D-46C9-BBD3-887D258CC4FE}"/>
                    </a:ext>
                  </a:extLst>
                </p:cNvPr>
                <p:cNvSpPr txBox="1"/>
                <p:nvPr/>
              </p:nvSpPr>
              <p:spPr>
                <a:xfrm>
                  <a:off x="1091193" y="4416277"/>
                  <a:ext cx="1996873" cy="2708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200" dirty="0">
                      <a:latin typeface="Bahnschrift Light" panose="020B0502040204020203" pitchFamily="34" charset="0"/>
                    </a:rPr>
                    <a:t>Jonny Deep</a:t>
                  </a: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5498514-466A-40DC-B002-BB850F875ED1}"/>
                    </a:ext>
                  </a:extLst>
                </p:cNvPr>
                <p:cNvSpPr txBox="1"/>
                <p:nvPr/>
              </p:nvSpPr>
              <p:spPr>
                <a:xfrm>
                  <a:off x="1078712" y="2109533"/>
                  <a:ext cx="1996873" cy="4062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6600" dirty="0">
                      <a:latin typeface="Bahnschrift SemiBold Condensed" panose="020B0502040204020203" pitchFamily="34" charset="0"/>
                    </a:rPr>
                    <a:t>Credit Card</a:t>
                  </a:r>
                </a:p>
              </p:txBody>
            </p:sp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EE4B8945-AA40-43B5-B848-8FF91F0A03DB}"/>
                    </a:ext>
                  </a:extLst>
                </p:cNvPr>
                <p:cNvSpPr txBox="1"/>
                <p:nvPr/>
              </p:nvSpPr>
              <p:spPr>
                <a:xfrm>
                  <a:off x="4021129" y="2117224"/>
                  <a:ext cx="1384268" cy="3724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6000" dirty="0">
                    <a:latin typeface="Bahnschrift Light Condensed" panose="020B0502040204020203" pitchFamily="34" charset="0"/>
                  </a:endParaRPr>
                </a:p>
              </p:txBody>
            </p:sp>
            <p:grpSp>
              <p:nvGrpSpPr>
                <p:cNvPr id="74" name="Group 73">
                  <a:extLst>
                    <a:ext uri="{FF2B5EF4-FFF2-40B4-BE49-F238E27FC236}">
                      <a16:creationId xmlns:a16="http://schemas.microsoft.com/office/drawing/2014/main" id="{80511DBD-12A0-4C01-8C8B-D10711203EB7}"/>
                    </a:ext>
                  </a:extLst>
                </p:cNvPr>
                <p:cNvGrpSpPr/>
                <p:nvPr/>
              </p:nvGrpSpPr>
              <p:grpSpPr>
                <a:xfrm>
                  <a:off x="4021129" y="4272407"/>
                  <a:ext cx="1470115" cy="315998"/>
                  <a:chOff x="7550509" y="3854315"/>
                  <a:chExt cx="1470115" cy="315998"/>
                </a:xfrm>
              </p:grpSpPr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C2145D9E-767D-48AF-AAF8-32A9D2D6CB73}"/>
                      </a:ext>
                    </a:extLst>
                  </p:cNvPr>
                  <p:cNvSpPr txBox="1"/>
                  <p:nvPr/>
                </p:nvSpPr>
                <p:spPr>
                  <a:xfrm>
                    <a:off x="7550509" y="3854315"/>
                    <a:ext cx="644925" cy="315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lnSpc>
                        <a:spcPts val="3000"/>
                      </a:lnSpc>
                    </a:pPr>
                    <a:r>
                      <a:rPr lang="en-US" sz="3150" dirty="0">
                        <a:latin typeface="Bahnschrift Light Condensed" panose="020B0502040204020203" pitchFamily="34" charset="0"/>
                      </a:rPr>
                      <a:t>VALID</a:t>
                    </a:r>
                  </a:p>
                  <a:p>
                    <a:pPr algn="ctr">
                      <a:lnSpc>
                        <a:spcPts val="3000"/>
                      </a:lnSpc>
                    </a:pPr>
                    <a:r>
                      <a:rPr lang="en-US" sz="3150" dirty="0">
                        <a:latin typeface="Bahnschrift Light Condensed" panose="020B0502040204020203" pitchFamily="34" charset="0"/>
                      </a:rPr>
                      <a:t>THRU</a:t>
                    </a: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69F7B6B4-7061-41D8-A3CB-FDDC1BC9858A}"/>
                      </a:ext>
                    </a:extLst>
                  </p:cNvPr>
                  <p:cNvSpPr txBox="1"/>
                  <p:nvPr/>
                </p:nvSpPr>
                <p:spPr>
                  <a:xfrm>
                    <a:off x="8092131" y="3890222"/>
                    <a:ext cx="928493" cy="2200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300" dirty="0">
                        <a:latin typeface="Credit Card" panose="02000400000000000000" pitchFamily="2" charset="0"/>
                      </a:rPr>
                      <a:t>01/80</a:t>
                    </a:r>
                  </a:p>
                </p:txBody>
              </p:sp>
              <p:sp>
                <p:nvSpPr>
                  <p:cNvPr id="86" name="Isosceles Triangle 85">
                    <a:extLst>
                      <a:ext uri="{FF2B5EF4-FFF2-40B4-BE49-F238E27FC236}">
                        <a16:creationId xmlns:a16="http://schemas.microsoft.com/office/drawing/2014/main" id="{2A8D04C9-6E4B-4207-97B0-78D49EFA8A6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26792" y="3982169"/>
                    <a:ext cx="130679" cy="93106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9600" dirty="0"/>
                  </a:p>
                </p:txBody>
              </p:sp>
            </p:grpSp>
          </p:grpSp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1200">
                <a:off x="27695708" y="5393603"/>
                <a:ext cx="4622716" cy="462271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59351935"/>
      </p:ext>
    </p:extLst>
  </p:cSld>
  <p:clrMapOvr>
    <a:masterClrMapping/>
  </p:clrMapOvr>
  <p:transition spd="slow" advTm="607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17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6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06000" y="106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37C8E2FE-29A3-4387-BF4A-74053FDCDC30}"/>
              </a:ext>
            </a:extLst>
          </p:cNvPr>
          <p:cNvSpPr/>
          <p:nvPr/>
        </p:nvSpPr>
        <p:spPr>
          <a:xfrm>
            <a:off x="-793" y="0"/>
            <a:ext cx="36574413" cy="2057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FF9C2D-9C82-494A-B10F-9517028153FD}"/>
              </a:ext>
            </a:extLst>
          </p:cNvPr>
          <p:cNvGrpSpPr/>
          <p:nvPr/>
        </p:nvGrpSpPr>
        <p:grpSpPr>
          <a:xfrm>
            <a:off x="5407265" y="6843995"/>
            <a:ext cx="10654455" cy="6659905"/>
            <a:chOff x="884942" y="1951547"/>
            <a:chExt cx="4727232" cy="2954906"/>
          </a:xfrm>
          <a:effectLst>
            <a:outerShdw blurRad="254000" dist="50800" dir="5400000" sx="103000" sy="103000" algn="ctr" rotWithShape="0">
              <a:srgbClr val="000000">
                <a:alpha val="32000"/>
              </a:srgbClr>
            </a:outerShdw>
            <a:reflection stA="0" endPos="0" dist="50800" dir="5400000" sy="-100000" algn="bl" rotWithShape="0"/>
          </a:effectLst>
          <a:scene3d>
            <a:camera prst="isometricOffAxis2Right">
              <a:rot lat="0" lon="0" rev="19499999"/>
            </a:camera>
            <a:lightRig rig="threePt" dir="t"/>
          </a:scene3d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5B5C9AF-484E-4C31-BA63-F9597B054507}"/>
                </a:ext>
              </a:extLst>
            </p:cNvPr>
            <p:cNvGrpSpPr/>
            <p:nvPr/>
          </p:nvGrpSpPr>
          <p:grpSpPr>
            <a:xfrm>
              <a:off x="884942" y="1951547"/>
              <a:ext cx="4727232" cy="2954906"/>
              <a:chOff x="884942" y="1951547"/>
              <a:chExt cx="4727232" cy="2954906"/>
            </a:xfrm>
          </p:grpSpPr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4FCE9190-FAC1-4D82-8251-6F6CB25EF73A}"/>
                  </a:ext>
                </a:extLst>
              </p:cNvPr>
              <p:cNvSpPr/>
              <p:nvPr/>
            </p:nvSpPr>
            <p:spPr>
              <a:xfrm>
                <a:off x="884942" y="1951547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1C1C1C"/>
              </a:solidFill>
              <a:ln>
                <a:noFill/>
              </a:ln>
              <a:sp3d extrusionH="57150" prstMaterial="flat"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B58C2DBD-16C6-4394-8E41-EAD92506EC16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43434">
                      <a:alpha val="13000"/>
                    </a:srgbClr>
                  </a:gs>
                  <a:gs pos="63000">
                    <a:srgbClr val="1C1C1C">
                      <a:alpha val="6100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/>
              </a:p>
            </p:txBody>
          </p:sp>
        </p:grpSp>
        <p:pic>
          <p:nvPicPr>
            <p:cNvPr id="139" name="Picture 138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53BBF89A-D272-4FA9-A798-66375A8BC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/>
          </p:spPr>
        </p:pic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B3746F8-2310-4C22-B611-BB137F05FF10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85526"/>
            </a:xfrm>
            <a:prstGeom prst="rect">
              <a:avLst/>
            </a:prstGeom>
            <a:noFill/>
            <a:sp3d extrusionH="76200"/>
          </p:spPr>
          <p:txBody>
            <a:bodyPr wrap="square" rtlCol="0">
              <a:spAutoFit/>
            </a:bodyPr>
            <a:lstStyle/>
            <a:p>
              <a:r>
                <a:rPr lang="en-US" sz="36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E3BCEE38-85F5-495A-A617-3962C0A89E67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77523"/>
            </a:xfrm>
            <a:prstGeom prst="rect">
              <a:avLst/>
            </a:prstGeom>
            <a:noFill/>
            <a:sp3d extrusionH="76200"/>
          </p:spPr>
          <p:txBody>
            <a:bodyPr wrap="square" rtlCol="0">
              <a:spAutoFit/>
            </a:bodyPr>
            <a:lstStyle/>
            <a:p>
              <a:r>
                <a:rPr lang="en-US" sz="2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A8EE76D2-AAAA-433C-B4A4-DE377E9CCC4B}"/>
                </a:ext>
              </a:extLst>
            </p:cNvPr>
            <p:cNvSpPr txBox="1"/>
            <p:nvPr/>
          </p:nvSpPr>
          <p:spPr>
            <a:xfrm>
              <a:off x="1091193" y="4416276"/>
              <a:ext cx="1996873" cy="285526"/>
            </a:xfrm>
            <a:prstGeom prst="rect">
              <a:avLst/>
            </a:prstGeom>
            <a:noFill/>
            <a:sp3d extrusionH="76200"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4E9D0589-CC1B-4654-B57E-4C221787CA81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491602"/>
            </a:xfrm>
            <a:prstGeom prst="rect">
              <a:avLst/>
            </a:prstGeom>
            <a:noFill/>
            <a:sp3d extrusionH="76200"/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0BD9C741-6576-4AC0-AEE2-0184B613EC98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409669"/>
            </a:xfrm>
            <a:prstGeom prst="rect">
              <a:avLst/>
            </a:prstGeom>
            <a:noFill/>
            <a:sp3d extrusionH="76200"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Bahnschrift Light Condensed" panose="020B0502040204020203" pitchFamily="34" charset="0"/>
                </a:rPr>
                <a:t>Bank Name</a:t>
              </a:r>
            </a:p>
          </p:txBody>
        </p:sp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252CCAF4-6D79-4221-B4D2-BDD369E53851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67820"/>
              <a:chOff x="7550509" y="3854315"/>
              <a:chExt cx="1470115" cy="367820"/>
            </a:xfrm>
          </p:grpSpPr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A5912B4A-DC27-42C7-82D2-CDDD921955C2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67820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4930360-DCAA-4BAB-9F56-5062EE47E54F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11041"/>
              </a:xfrm>
              <a:prstGeom prst="rect">
                <a:avLst/>
              </a:prstGeom>
              <a:noFill/>
              <a:sp3d extrusionH="76200"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FBB9D7A3-D490-4289-B220-7AEBCF0F7CF7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0" dirty="0"/>
              </a:p>
            </p:txBody>
          </p: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8AFA633-0E31-4D7D-B1F2-0778C8F1A162}"/>
              </a:ext>
            </a:extLst>
          </p:cNvPr>
          <p:cNvGrpSpPr/>
          <p:nvPr/>
        </p:nvGrpSpPr>
        <p:grpSpPr>
          <a:xfrm>
            <a:off x="4701291" y="7623290"/>
            <a:ext cx="10654456" cy="6676502"/>
            <a:chOff x="884942" y="1959787"/>
            <a:chExt cx="4727232" cy="2962270"/>
          </a:xfrm>
          <a:effectLst>
            <a:outerShdw blurRad="254000" dist="190500" dir="5400000" sx="103000" sy="103000" algn="ctr" rotWithShape="0">
              <a:srgbClr val="000000">
                <a:alpha val="16000"/>
              </a:srgbClr>
            </a:outerShdw>
          </a:effectLst>
          <a:scene3d>
            <a:camera prst="orthographicFront">
              <a:rot lat="0" lon="0" rev="20099989"/>
            </a:camera>
            <a:lightRig rig="threePt" dir="t"/>
          </a:scene3d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365AA94-FC3B-40FD-ADDD-F23AFE2996AD}"/>
                </a:ext>
              </a:extLst>
            </p:cNvPr>
            <p:cNvGrpSpPr/>
            <p:nvPr/>
          </p:nvGrpSpPr>
          <p:grpSpPr>
            <a:xfrm>
              <a:off x="884942" y="1959787"/>
              <a:ext cx="4727232" cy="2962270"/>
              <a:chOff x="884942" y="1959787"/>
              <a:chExt cx="4727232" cy="2962270"/>
            </a:xfrm>
          </p:grpSpPr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E3518112-93DB-449A-8EDF-B197211BF09A}"/>
                  </a:ext>
                </a:extLst>
              </p:cNvPr>
              <p:cNvSpPr/>
              <p:nvPr/>
            </p:nvSpPr>
            <p:spPr>
              <a:xfrm>
                <a:off x="884942" y="1967151"/>
                <a:ext cx="4727232" cy="2954906"/>
              </a:xfrm>
              <a:prstGeom prst="roundRect">
                <a:avLst>
                  <a:gd name="adj" fmla="val 5379"/>
                </a:avLst>
              </a:prstGeom>
              <a:solidFill>
                <a:srgbClr val="FF6600"/>
              </a:soli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B167F78C-D461-460B-B92A-6A0F540CC3C1}"/>
                  </a:ext>
                </a:extLst>
              </p:cNvPr>
              <p:cNvSpPr/>
              <p:nvPr/>
            </p:nvSpPr>
            <p:spPr>
              <a:xfrm>
                <a:off x="1911655" y="1959787"/>
                <a:ext cx="3700519" cy="2938426"/>
              </a:xfrm>
              <a:custGeom>
                <a:avLst/>
                <a:gdLst>
                  <a:gd name="connsiteX0" fmla="*/ 0 w 3215419"/>
                  <a:gd name="connsiteY0" fmla="*/ 0 h 2547275"/>
                  <a:gd name="connsiteX1" fmla="*/ 3136394 w 3215419"/>
                  <a:gd name="connsiteY1" fmla="*/ 0 h 2547275"/>
                  <a:gd name="connsiteX2" fmla="*/ 3175062 w 3215419"/>
                  <a:gd name="connsiteY2" fmla="*/ 26071 h 2547275"/>
                  <a:gd name="connsiteX3" fmla="*/ 3215419 w 3215419"/>
                  <a:gd name="connsiteY3" fmla="*/ 123500 h 2547275"/>
                  <a:gd name="connsiteX4" fmla="*/ 3215419 w 3215419"/>
                  <a:gd name="connsiteY4" fmla="*/ 2409489 h 2547275"/>
                  <a:gd name="connsiteX5" fmla="*/ 3077633 w 3215419"/>
                  <a:gd name="connsiteY5" fmla="*/ 2547275 h 2547275"/>
                  <a:gd name="connsiteX6" fmla="*/ 1591276 w 3215419"/>
                  <a:gd name="connsiteY6" fmla="*/ 2547275 h 2547275"/>
                  <a:gd name="connsiteX7" fmla="*/ 0 w 3215419"/>
                  <a:gd name="connsiteY7" fmla="*/ 0 h 25472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15419" h="2547275">
                    <a:moveTo>
                      <a:pt x="0" y="0"/>
                    </a:moveTo>
                    <a:lnTo>
                      <a:pt x="3136394" y="0"/>
                    </a:lnTo>
                    <a:lnTo>
                      <a:pt x="3175062" y="26071"/>
                    </a:lnTo>
                    <a:cubicBezTo>
                      <a:pt x="3199997" y="51005"/>
                      <a:pt x="3215419" y="85452"/>
                      <a:pt x="3215419" y="123500"/>
                    </a:cubicBezTo>
                    <a:lnTo>
                      <a:pt x="3215419" y="2409489"/>
                    </a:lnTo>
                    <a:cubicBezTo>
                      <a:pt x="3215419" y="2485586"/>
                      <a:pt x="3153730" y="2547275"/>
                      <a:pt x="3077633" y="2547275"/>
                    </a:cubicBezTo>
                    <a:lnTo>
                      <a:pt x="1591276" y="254727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alpha val="34000"/>
                    </a:srgbClr>
                  </a:gs>
                  <a:gs pos="100000">
                    <a:srgbClr val="FF6600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sp3d extrusionH="57150" prstMaterial="flat">
                <a:bevelT w="0" h="19050"/>
                <a:bevelB w="0" h="6350"/>
                <a:contourClr>
                  <a:srgbClr val="19A2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0" dirty="0"/>
              </a:p>
            </p:txBody>
          </p:sp>
        </p:grpSp>
        <p:pic>
          <p:nvPicPr>
            <p:cNvPr id="54" name="Picture 53" descr="A picture containing shoji, building&#10;&#10;Description generated with very high confidence">
              <a:extLst>
                <a:ext uri="{FF2B5EF4-FFF2-40B4-BE49-F238E27FC236}">
                  <a16:creationId xmlns:a16="http://schemas.microsoft.com/office/drawing/2014/main" id="{64DE10E9-C2B5-4E8F-89A0-054BB4D8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6066" y="2879283"/>
              <a:ext cx="693784" cy="549717"/>
            </a:xfrm>
            <a:prstGeom prst="rect">
              <a:avLst/>
            </a:prstGeom>
            <a:sp3d extrusionH="76200">
              <a:bevelT w="0"/>
            </a:sp3d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1DB8EA8-A945-4264-8091-9E9AC739D779}"/>
                </a:ext>
              </a:extLst>
            </p:cNvPr>
            <p:cNvSpPr txBox="1"/>
            <p:nvPr/>
          </p:nvSpPr>
          <p:spPr>
            <a:xfrm>
              <a:off x="1078712" y="3618773"/>
              <a:ext cx="4325157" cy="286768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600" spc="900" dirty="0">
                  <a:latin typeface="Credit Card" panose="02000400000000000000" pitchFamily="2" charset="0"/>
                </a:rPr>
                <a:t>1234 5678 9012 3456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22741B8-FB21-4D2B-AF86-FADE2B03C550}"/>
                </a:ext>
              </a:extLst>
            </p:cNvPr>
            <p:cNvSpPr txBox="1"/>
            <p:nvPr/>
          </p:nvSpPr>
          <p:spPr>
            <a:xfrm>
              <a:off x="1078712" y="3957327"/>
              <a:ext cx="928492" cy="177523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2000" spc="900" dirty="0">
                  <a:latin typeface="Credit Card" panose="02000400000000000000" pitchFamily="2" charset="0"/>
                </a:rPr>
                <a:t>0123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8C64936-D755-43A1-9FE1-BB512BE7B21E}"/>
                </a:ext>
              </a:extLst>
            </p:cNvPr>
            <p:cNvSpPr txBox="1"/>
            <p:nvPr/>
          </p:nvSpPr>
          <p:spPr>
            <a:xfrm>
              <a:off x="1091193" y="4416277"/>
              <a:ext cx="1996873" cy="286768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Bahnschrift Light" panose="020B0502040204020203" pitchFamily="34" charset="0"/>
                </a:rPr>
                <a:t>Name Surname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BC04BE2-A005-4F49-8543-C383EC5DA56A}"/>
                </a:ext>
              </a:extLst>
            </p:cNvPr>
            <p:cNvSpPr txBox="1"/>
            <p:nvPr/>
          </p:nvSpPr>
          <p:spPr>
            <a:xfrm>
              <a:off x="1078712" y="2024891"/>
              <a:ext cx="1996873" cy="491602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r>
                <a:rPr lang="en-US" sz="6600" dirty="0">
                  <a:latin typeface="Bahnschrift SemiBold Condensed" panose="020B0502040204020203" pitchFamily="34" charset="0"/>
                </a:rPr>
                <a:t>Credit Card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C1D75A0-3C28-4246-A9A7-B238D2EE25E2}"/>
                </a:ext>
              </a:extLst>
            </p:cNvPr>
            <p:cNvSpPr txBox="1"/>
            <p:nvPr/>
          </p:nvSpPr>
          <p:spPr>
            <a:xfrm>
              <a:off x="4021129" y="2117224"/>
              <a:ext cx="1384268" cy="368702"/>
            </a:xfrm>
            <a:prstGeom prst="rect">
              <a:avLst/>
            </a:prstGeom>
            <a:noFill/>
            <a:sp3d extrusionH="76200">
              <a:bevelT w="0"/>
            </a:sp3d>
          </p:spPr>
          <p:txBody>
            <a:bodyPr wrap="square" rtlCol="0">
              <a:spAutoFit/>
            </a:bodyPr>
            <a:lstStyle/>
            <a:p>
              <a:endParaRPr lang="en-US" sz="4800" dirty="0">
                <a:latin typeface="Bahnschrift Light Condensed" panose="020B0502040204020203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85DFA32-0DB9-45D8-A38E-6B06C35AE28C}"/>
                </a:ext>
              </a:extLst>
            </p:cNvPr>
            <p:cNvGrpSpPr/>
            <p:nvPr/>
          </p:nvGrpSpPr>
          <p:grpSpPr>
            <a:xfrm>
              <a:off x="4021129" y="4272407"/>
              <a:ext cx="1470115" cy="382357"/>
              <a:chOff x="7550509" y="3854315"/>
              <a:chExt cx="1470115" cy="382357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506D014-953B-42DC-9888-2DE40DFFF5A3}"/>
                  </a:ext>
                </a:extLst>
              </p:cNvPr>
              <p:cNvSpPr txBox="1"/>
              <p:nvPr/>
            </p:nvSpPr>
            <p:spPr>
              <a:xfrm>
                <a:off x="7550509" y="3854315"/>
                <a:ext cx="644925" cy="382357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VALID</a:t>
                </a:r>
              </a:p>
              <a:p>
                <a:pPr algn="ctr">
                  <a:lnSpc>
                    <a:spcPts val="3000"/>
                  </a:lnSpc>
                </a:pPr>
                <a:r>
                  <a:rPr lang="en-US" sz="2400" dirty="0">
                    <a:latin typeface="Bahnschrift Light Condensed" panose="020B0502040204020203" pitchFamily="34" charset="0"/>
                  </a:rPr>
                  <a:t>THRU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73295C-DD6B-4E6B-A36D-75D992E2DDF1}"/>
                  </a:ext>
                </a:extLst>
              </p:cNvPr>
              <p:cNvSpPr txBox="1"/>
              <p:nvPr/>
            </p:nvSpPr>
            <p:spPr>
              <a:xfrm>
                <a:off x="8092131" y="3890222"/>
                <a:ext cx="928493" cy="232145"/>
              </a:xfrm>
              <a:prstGeom prst="rect">
                <a:avLst/>
              </a:prstGeom>
              <a:noFill/>
              <a:sp3d extrusionH="76200">
                <a:bevelT w="0"/>
              </a:sp3d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redit Card" panose="02000400000000000000" pitchFamily="2" charset="0"/>
                  </a:rPr>
                  <a:t>01/80</a:t>
                </a:r>
              </a:p>
            </p:txBody>
          </p:sp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C6A9FA65-41E1-45F7-B7C2-3801BB9AEEC1}"/>
                  </a:ext>
                </a:extLst>
              </p:cNvPr>
              <p:cNvSpPr/>
              <p:nvPr/>
            </p:nvSpPr>
            <p:spPr>
              <a:xfrm rot="5400000">
                <a:off x="8026792" y="3982169"/>
                <a:ext cx="130679" cy="93106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  <a:sp3d extrusionH="76200">
                <a:bevelT w="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8000" dirty="0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C3BDCAC-05C6-4CD1-934A-971C6A6AA7FB}"/>
              </a:ext>
            </a:extLst>
          </p:cNvPr>
          <p:cNvSpPr txBox="1"/>
          <p:nvPr/>
        </p:nvSpPr>
        <p:spPr>
          <a:xfrm>
            <a:off x="19027108" y="7435006"/>
            <a:ext cx="12442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chemeClr val="bg1"/>
                </a:solidFill>
                <a:latin typeface="Bahnschrift SemiBold" panose="020B0502040204020203" pitchFamily="34" charset="0"/>
              </a:rPr>
              <a:t>APPLY NOW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E06F61-2E8B-4C40-A53D-6F41B7DB6889}"/>
              </a:ext>
            </a:extLst>
          </p:cNvPr>
          <p:cNvSpPr/>
          <p:nvPr/>
        </p:nvSpPr>
        <p:spPr>
          <a:xfrm>
            <a:off x="19161378" y="9878740"/>
            <a:ext cx="574067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GET REWARDS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18CBF791-A9F9-43D5-8CE2-C0D66B51689F}"/>
              </a:ext>
            </a:extLst>
          </p:cNvPr>
          <p:cNvSpPr/>
          <p:nvPr/>
        </p:nvSpPr>
        <p:spPr>
          <a:xfrm>
            <a:off x="27377089" y="10249804"/>
            <a:ext cx="1803699" cy="16373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SzPct val="200000"/>
              <a:buFont typeface="Wingdings" panose="05000000000000000000" pitchFamily="2" charset="2"/>
              <a:buChar char="ü"/>
            </a:pPr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  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F4AE8-25F2-4348-9F7D-14011C739750}"/>
              </a:ext>
            </a:extLst>
          </p:cNvPr>
          <p:cNvSpPr/>
          <p:nvPr/>
        </p:nvSpPr>
        <p:spPr>
          <a:xfrm>
            <a:off x="19161378" y="12663773"/>
            <a:ext cx="428995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AND MORE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670045F3-90C8-4031-BDCE-E802D838FB85}"/>
              </a:ext>
            </a:extLst>
          </p:cNvPr>
          <p:cNvSpPr/>
          <p:nvPr/>
        </p:nvSpPr>
        <p:spPr>
          <a:xfrm>
            <a:off x="27377089" y="12891516"/>
            <a:ext cx="18036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SzPct val="200000"/>
              <a:buFont typeface="Wingdings" panose="05000000000000000000" pitchFamily="2" charset="2"/>
              <a:buChar char="ü"/>
            </a:pPr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  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F04F6-65E4-46D1-B343-2935C5A929C9}"/>
              </a:ext>
            </a:extLst>
          </p:cNvPr>
          <p:cNvSpPr/>
          <p:nvPr/>
        </p:nvSpPr>
        <p:spPr>
          <a:xfrm>
            <a:off x="19161378" y="11252054"/>
            <a:ext cx="537679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GET REBATES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1BEB6D5A-270F-4113-8093-83C1267E5541}"/>
              </a:ext>
            </a:extLst>
          </p:cNvPr>
          <p:cNvSpPr/>
          <p:nvPr/>
        </p:nvSpPr>
        <p:spPr>
          <a:xfrm>
            <a:off x="25248318" y="11541552"/>
            <a:ext cx="180369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57250" indent="-857250">
              <a:buSzPct val="200000"/>
              <a:buFont typeface="Wingdings" panose="05000000000000000000" pitchFamily="2" charset="2"/>
              <a:buChar char="ü"/>
            </a:pPr>
            <a:r>
              <a:rPr lang="en-US" sz="6600" dirty="0">
                <a:solidFill>
                  <a:schemeClr val="bg1"/>
                </a:solidFill>
                <a:highlight>
                  <a:srgbClr val="DC9A40"/>
                </a:highlight>
                <a:latin typeface="Bahnschrift Light" panose="020B0502040204020203" pitchFamily="34" charset="0"/>
              </a:rPr>
              <a:t>  </a:t>
            </a:r>
            <a:endParaRPr lang="en-US" sz="1100" dirty="0">
              <a:solidFill>
                <a:schemeClr val="bg1"/>
              </a:solidFill>
              <a:highlight>
                <a:srgbClr val="DC9A40"/>
              </a:highlight>
              <a:latin typeface="Bahnschrift Light" panose="020B0502040204020203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EA673D3B-FEFF-4268-BC5A-26D69E38C10A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020956" y="8349645"/>
            <a:ext cx="12009785" cy="7340357"/>
            <a:chOff x="4020956" y="8349645"/>
            <a:chExt cx="12009785" cy="7340357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80905">
              <a:off x="11408025" y="8349645"/>
              <a:ext cx="4622716" cy="4622716"/>
            </a:xfrm>
            <a:prstGeom prst="rect">
              <a:avLst/>
            </a:prstGeom>
          </p:spPr>
        </p:pic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9C002EB-5969-406D-96FF-316434B8D62E}"/>
                </a:ext>
              </a:extLst>
            </p:cNvPr>
            <p:cNvGrpSpPr/>
            <p:nvPr/>
          </p:nvGrpSpPr>
          <p:grpSpPr>
            <a:xfrm rot="900000">
              <a:off x="4020956" y="9030097"/>
              <a:ext cx="10654456" cy="6659905"/>
              <a:chOff x="884942" y="1951547"/>
              <a:chExt cx="4727232" cy="2954906"/>
            </a:xfrm>
            <a:effectLst>
              <a:outerShdw blurRad="635000" dist="38100" sx="102000" sy="102000" algn="l" rotWithShape="0">
                <a:prstClr val="black">
                  <a:alpha val="32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grpSpPr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293CF708-8D47-4A8F-B670-51AF52CE12D0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5E1F8520-7E24-4D9F-A629-388C2935FA5B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 dirty="0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1C419646-DC72-498B-9B47-A3EDDAE7D99F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8000" dirty="0"/>
                </a:p>
              </p:txBody>
            </p:sp>
          </p:grpSp>
          <p:pic>
            <p:nvPicPr>
              <p:cNvPr id="125" name="Picture 12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6FB2000D-235D-4325-8B23-C9D46C1F39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CD4323F-0E72-44B8-9AB9-66E284003224}"/>
                  </a:ext>
                </a:extLst>
              </p:cNvPr>
              <p:cNvSpPr txBox="1"/>
              <p:nvPr/>
            </p:nvSpPr>
            <p:spPr>
              <a:xfrm>
                <a:off x="1078712" y="3610815"/>
                <a:ext cx="4325157" cy="28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0CF6A1B1-1E0F-48FB-B9AA-0E707F7425A1}"/>
                  </a:ext>
                </a:extLst>
              </p:cNvPr>
              <p:cNvSpPr txBox="1"/>
              <p:nvPr/>
            </p:nvSpPr>
            <p:spPr>
              <a:xfrm>
                <a:off x="1078712" y="3961671"/>
                <a:ext cx="928492" cy="17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51B32A2-46E7-4486-A290-8990C7C0B5AE}"/>
                  </a:ext>
                </a:extLst>
              </p:cNvPr>
              <p:cNvSpPr txBox="1"/>
              <p:nvPr/>
            </p:nvSpPr>
            <p:spPr>
              <a:xfrm>
                <a:off x="1091193" y="4408319"/>
                <a:ext cx="1996873" cy="286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Bahnschrift Light" panose="020B0502040204020203" pitchFamily="34" charset="0"/>
                  </a:rPr>
                  <a:t>Jonny  Deep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D8002D3-BEC8-4E6A-AEE5-784B74571AB6}"/>
                  </a:ext>
                </a:extLst>
              </p:cNvPr>
              <p:cNvSpPr txBox="1"/>
              <p:nvPr/>
            </p:nvSpPr>
            <p:spPr>
              <a:xfrm>
                <a:off x="1078712" y="2066872"/>
                <a:ext cx="1996873" cy="49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02A69057-9F42-4737-9893-B15DFBCBD959}"/>
                  </a:ext>
                </a:extLst>
              </p:cNvPr>
              <p:cNvGrpSpPr/>
              <p:nvPr/>
            </p:nvGrpSpPr>
            <p:grpSpPr>
              <a:xfrm>
                <a:off x="4021129" y="4239228"/>
                <a:ext cx="1470115" cy="382357"/>
                <a:chOff x="7550509" y="3821136"/>
                <a:chExt cx="1470115" cy="382357"/>
              </a:xfrm>
            </p:grpSpPr>
            <p:sp>
              <p:nvSpPr>
                <p:cNvPr id="132" name="TextBox 131">
                  <a:extLst>
                    <a:ext uri="{FF2B5EF4-FFF2-40B4-BE49-F238E27FC236}">
                      <a16:creationId xmlns:a16="http://schemas.microsoft.com/office/drawing/2014/main" id="{5ABAAB5E-5DDF-445E-8AF4-4DF7FF6B639A}"/>
                    </a:ext>
                  </a:extLst>
                </p:cNvPr>
                <p:cNvSpPr txBox="1"/>
                <p:nvPr/>
              </p:nvSpPr>
              <p:spPr>
                <a:xfrm>
                  <a:off x="7550509" y="3821136"/>
                  <a:ext cx="644925" cy="3823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240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240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33" name="TextBox 132">
                  <a:extLst>
                    <a:ext uri="{FF2B5EF4-FFF2-40B4-BE49-F238E27FC236}">
                      <a16:creationId xmlns:a16="http://schemas.microsoft.com/office/drawing/2014/main" id="{2F81A233-990F-4C10-BDCC-73688974F04C}"/>
                    </a:ext>
                  </a:extLst>
                </p:cNvPr>
                <p:cNvSpPr txBox="1"/>
                <p:nvPr/>
              </p:nvSpPr>
              <p:spPr>
                <a:xfrm>
                  <a:off x="8092131" y="3884184"/>
                  <a:ext cx="928493" cy="232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34" name="Isosceles Triangle 133">
                  <a:extLst>
                    <a:ext uri="{FF2B5EF4-FFF2-40B4-BE49-F238E27FC236}">
                      <a16:creationId xmlns:a16="http://schemas.microsoft.com/office/drawing/2014/main" id="{DA171EAF-427C-41B6-A8D6-82A7297627BF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8000" dirty="0"/>
                </a:p>
              </p:txBody>
            </p:sp>
          </p:grpSp>
        </p:grp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0620974" y="9026097"/>
              <a:ext cx="4622716" cy="462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62402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3514">
        <p159:morph option="byObject"/>
      </p:transition>
    </mc:Choice>
    <mc:Fallback xmlns="">
      <p:transition spd="slow" advTm="351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21600000">
                                      <p:cBhvr>
                                        <p:cTn id="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21600000">
                                      <p:cBhvr>
                                        <p:cTn id="8" dur="7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54" grpId="0"/>
      <p:bldP spid="6" grpId="0"/>
      <p:bldP spid="157" grpId="0"/>
      <p:bldP spid="7" grpId="0"/>
      <p:bldP spid="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A10E3636-CD28-40A5-9A3F-BA0CA8A5FF10}"/>
              </a:ext>
            </a:extLst>
          </p:cNvPr>
          <p:cNvSpPr/>
          <p:nvPr/>
        </p:nvSpPr>
        <p:spPr>
          <a:xfrm>
            <a:off x="68150" y="-50136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CC20EAC-F424-47C4-88E2-0D206F2ABE92}"/>
              </a:ext>
            </a:extLst>
          </p:cNvPr>
          <p:cNvSpPr/>
          <p:nvPr/>
        </p:nvSpPr>
        <p:spPr>
          <a:xfrm>
            <a:off x="2656562" y="8800595"/>
            <a:ext cx="12292148" cy="265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0000"/>
              </a:lnSpc>
            </a:pPr>
            <a:r>
              <a:rPr lang="en-US" sz="11500" b="1" dirty="0">
                <a:solidFill>
                  <a:srgbClr val="06A4FF"/>
                </a:solidFill>
                <a:latin typeface="Bahnschrift SemiBold" panose="020B0502040204020203" pitchFamily="34" charset="0"/>
              </a:rPr>
              <a:t>FREE INSURANCE </a:t>
            </a:r>
          </a:p>
          <a:p>
            <a:pPr>
              <a:lnSpc>
                <a:spcPts val="10000"/>
              </a:lnSpc>
            </a:pPr>
            <a:r>
              <a:rPr lang="en-US" sz="11500" b="1" dirty="0">
                <a:solidFill>
                  <a:srgbClr val="06A4FF"/>
                </a:solidFill>
                <a:latin typeface="Bahnschrift SemiBold" panose="020B0502040204020203" pitchFamily="34" charset="0"/>
              </a:rPr>
              <a:t>INCLUDED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A159976-40DC-49A9-901A-013B8551CB96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 rot="19394090">
            <a:off x="17901605" y="3384562"/>
            <a:ext cx="13962253" cy="12197042"/>
            <a:chOff x="3218040" y="3835275"/>
            <a:chExt cx="13962253" cy="12197042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839C8A0-73F4-4B1A-9F9F-CC7835909F1D}"/>
                </a:ext>
              </a:extLst>
            </p:cNvPr>
            <p:cNvGrpSpPr/>
            <p:nvPr/>
          </p:nvGrpSpPr>
          <p:grpSpPr>
            <a:xfrm rot="900000">
              <a:off x="3218040" y="3854733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84067E1C-97EC-4F33-9282-020A8AD3970A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26" name="Rectangle: Rounded Corners 94">
                  <a:extLst>
                    <a:ext uri="{FF2B5EF4-FFF2-40B4-BE49-F238E27FC236}">
                      <a16:creationId xmlns:a16="http://schemas.microsoft.com/office/drawing/2014/main" id="{E3F6FC5E-BC13-43A3-AC05-8F73A3B7907C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27" name="Freeform: Shape 95">
                  <a:extLst>
                    <a:ext uri="{FF2B5EF4-FFF2-40B4-BE49-F238E27FC236}">
                      <a16:creationId xmlns:a16="http://schemas.microsoft.com/office/drawing/2014/main" id="{9ED88091-E48B-4F4A-B8BB-9B40B17955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17" name="Picture 116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7CF1E17B-1E35-4F5B-BCF8-78FAA909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F6E1267A-ACFF-4315-96DD-8CF5671B3BE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06B9AE8C-B2A1-4D98-8C4D-579D63F21FC2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858B7FA-9FAF-4FFC-AC9C-ED5272743C99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17995BF-8900-4D0A-BDA0-4F73E473498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80CB3481-3E8A-414C-9083-B3A79B615B06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738BA22D-5999-4359-8A4A-7458A40C1D84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27FB57E0-4795-4B6E-A2CE-108BF74760AE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5" name="Isosceles Triangle 124">
                  <a:extLst>
                    <a:ext uri="{FF2B5EF4-FFF2-40B4-BE49-F238E27FC236}">
                      <a16:creationId xmlns:a16="http://schemas.microsoft.com/office/drawing/2014/main" id="{2245EA3C-2B8A-4FB9-A02F-4B306168968C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B9FEBAF1-2818-4559-90D7-F6C4BE55E7B2}"/>
                </a:ext>
              </a:extLst>
            </p:cNvPr>
            <p:cNvGrpSpPr/>
            <p:nvPr/>
          </p:nvGrpSpPr>
          <p:grpSpPr>
            <a:xfrm rot="900000">
              <a:off x="3412699" y="5763927"/>
              <a:ext cx="12891892" cy="8081529"/>
              <a:chOff x="947222" y="1934857"/>
              <a:chExt cx="4727232" cy="296335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9B932B85-D017-4248-851A-BADCE3B20AE6}"/>
                  </a:ext>
                </a:extLst>
              </p:cNvPr>
              <p:cNvGrpSpPr/>
              <p:nvPr/>
            </p:nvGrpSpPr>
            <p:grpSpPr>
              <a:xfrm>
                <a:off x="947222" y="1934857"/>
                <a:ext cx="4727232" cy="2963356"/>
                <a:chOff x="947222" y="1934857"/>
                <a:chExt cx="4727232" cy="2963356"/>
              </a:xfrm>
            </p:grpSpPr>
            <p:sp>
              <p:nvSpPr>
                <p:cNvPr id="114" name="Rectangle: Rounded Corners 108">
                  <a:extLst>
                    <a:ext uri="{FF2B5EF4-FFF2-40B4-BE49-F238E27FC236}">
                      <a16:creationId xmlns:a16="http://schemas.microsoft.com/office/drawing/2014/main" id="{FD03E1DC-1634-424A-83BC-ED01C254C29F}"/>
                    </a:ext>
                  </a:extLst>
                </p:cNvPr>
                <p:cNvSpPr/>
                <p:nvPr/>
              </p:nvSpPr>
              <p:spPr>
                <a:xfrm>
                  <a:off x="947222" y="193485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15" name="Freeform: Shape 109">
                  <a:extLst>
                    <a:ext uri="{FF2B5EF4-FFF2-40B4-BE49-F238E27FC236}">
                      <a16:creationId xmlns:a16="http://schemas.microsoft.com/office/drawing/2014/main" id="{889CF956-7E3B-439F-BF8B-7CDFC9C7266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05" name="Picture 10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A89DD662-CB15-4DF8-ACC9-179B6123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5D80861B-0512-4C9F-B7CB-10FF116A30D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7C8FD655-E571-4548-825A-A31AD2809025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A931066-387B-457E-96FE-D7A16F1A9D14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C128D68F-CE5A-40E4-A525-B7C939C887C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5133DF0D-5A20-4DC0-9BD2-3E33B0BBA69D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F7DBF64B-C2BD-42AA-A66D-0E6389837142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0F86F871-F823-4643-B94B-9F80D8937A3A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13" name="Isosceles Triangle 112">
                  <a:extLst>
                    <a:ext uri="{FF2B5EF4-FFF2-40B4-BE49-F238E27FC236}">
                      <a16:creationId xmlns:a16="http://schemas.microsoft.com/office/drawing/2014/main" id="{EF3EEC69-D341-4C0E-8A19-F713313C4325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78CA6D96-04D3-47BA-8A51-D9D8FD13EA8A}"/>
                </a:ext>
              </a:extLst>
            </p:cNvPr>
            <p:cNvGrpSpPr/>
            <p:nvPr/>
          </p:nvGrpSpPr>
          <p:grpSpPr>
            <a:xfrm rot="900000">
              <a:off x="4037177" y="7973832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2D6B3426-E4E8-4756-884C-C65031484A34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02" name="Rectangle: Rounded Corners 122">
                  <a:extLst>
                    <a:ext uri="{FF2B5EF4-FFF2-40B4-BE49-F238E27FC236}">
                      <a16:creationId xmlns:a16="http://schemas.microsoft.com/office/drawing/2014/main" id="{32236CC8-4999-41A1-95ED-74941576428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03" name="Freeform: Shape 123">
                  <a:extLst>
                    <a:ext uri="{FF2B5EF4-FFF2-40B4-BE49-F238E27FC236}">
                      <a16:creationId xmlns:a16="http://schemas.microsoft.com/office/drawing/2014/main" id="{C99FE855-2A10-460F-8F53-63A07F5B0A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83" name="Picture 82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D6A40030-C323-4D7C-8D8F-C4D2F49E2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72D3B7C6-68B6-4B9A-AF01-ACF0DF6B26F8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FF1E561E-BBC6-46E5-8783-25C40F1C81F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BBBD9075-A9DE-4BFD-B584-61B5CBF7A020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0D2A29E8-C950-4EF8-8F97-07AF901DC123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462DADBB-83E7-45C8-9CAE-F128B3030421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2976FD45-49A3-4197-9A55-F5EAEAC7504D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CE1409E0-F684-4BB6-8788-7F61351E7605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01" name="Isosceles Triangle 100">
                  <a:extLst>
                    <a:ext uri="{FF2B5EF4-FFF2-40B4-BE49-F238E27FC236}">
                      <a16:creationId xmlns:a16="http://schemas.microsoft.com/office/drawing/2014/main" id="{D85632C7-7AFA-4671-B5A8-BD324D099A1E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2557577" y="8595864"/>
              <a:ext cx="4622716" cy="4622716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1459891" y="6005735"/>
              <a:ext cx="4622716" cy="462271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74">
              <a:off x="11386982" y="3835275"/>
              <a:ext cx="4622716" cy="462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688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574">
        <p159:morph option="byObject"/>
      </p:transition>
    </mc:Choice>
    <mc:Fallback xmlns="">
      <p:transition spd="slow" advTm="15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0F06CF44-BFB6-4257-B61D-186AA74572AF}"/>
              </a:ext>
            </a:extLst>
          </p:cNvPr>
          <p:cNvSpPr/>
          <p:nvPr/>
        </p:nvSpPr>
        <p:spPr>
          <a:xfrm>
            <a:off x="-79140" y="36233"/>
            <a:ext cx="36574413" cy="20574000"/>
          </a:xfrm>
          <a:prstGeom prst="rect">
            <a:avLst/>
          </a:prstGeom>
          <a:gradFill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C564CCD2-435E-4C92-B66C-46AE771B82EA}"/>
              </a:ext>
            </a:extLst>
          </p:cNvPr>
          <p:cNvSpPr/>
          <p:nvPr/>
        </p:nvSpPr>
        <p:spPr>
          <a:xfrm>
            <a:off x="2656562" y="8800595"/>
            <a:ext cx="12292148" cy="2657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11500" dirty="0">
                <a:solidFill>
                  <a:srgbClr val="06A4FF"/>
                </a:solidFill>
                <a:latin typeface="Bahnschrift SemiBold" panose="020B0502040204020203" pitchFamily="34" charset="0"/>
              </a:rPr>
              <a:t>FREE INSURANCE </a:t>
            </a:r>
          </a:p>
          <a:p>
            <a:pPr>
              <a:lnSpc>
                <a:spcPts val="10000"/>
              </a:lnSpc>
            </a:pPr>
            <a:r>
              <a:rPr lang="en-US" sz="11500" dirty="0">
                <a:solidFill>
                  <a:srgbClr val="06A4FF"/>
                </a:solidFill>
                <a:latin typeface="Bahnschrift SemiBold" panose="020B0502040204020203" pitchFamily="34" charset="0"/>
              </a:rPr>
              <a:t>INCLUDED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D2B93C9C-AD22-43B8-8C1C-B44F592ABCFA}"/>
              </a:ext>
            </a:extLst>
          </p:cNvPr>
          <p:cNvSpPr/>
          <p:nvPr/>
        </p:nvSpPr>
        <p:spPr>
          <a:xfrm>
            <a:off x="563982" y="745632"/>
            <a:ext cx="35446448" cy="19082736"/>
          </a:xfrm>
          <a:prstGeom prst="rect">
            <a:avLst/>
          </a:prstGeom>
          <a:noFill/>
          <a:ln w="635">
            <a:solidFill>
              <a:schemeClr val="bg1">
                <a:alpha val="11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 rot="18695879">
            <a:off x="19104502" y="4141828"/>
            <a:ext cx="13962253" cy="12197042"/>
            <a:chOff x="3218040" y="3835275"/>
            <a:chExt cx="13962253" cy="12197042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0839C8A0-73F4-4B1A-9F9F-CC7835909F1D}"/>
                </a:ext>
              </a:extLst>
            </p:cNvPr>
            <p:cNvGrpSpPr/>
            <p:nvPr/>
          </p:nvGrpSpPr>
          <p:grpSpPr>
            <a:xfrm rot="900000">
              <a:off x="3218040" y="3854733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84067E1C-97EC-4F33-9282-020A8AD3970A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24" name="Rectangle: Rounded Corners 94">
                  <a:extLst>
                    <a:ext uri="{FF2B5EF4-FFF2-40B4-BE49-F238E27FC236}">
                      <a16:creationId xmlns:a16="http://schemas.microsoft.com/office/drawing/2014/main" id="{E3F6FC5E-BC13-43A3-AC05-8F73A3B7907C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1C1C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25" name="Freeform: Shape 95">
                  <a:extLst>
                    <a:ext uri="{FF2B5EF4-FFF2-40B4-BE49-F238E27FC236}">
                      <a16:creationId xmlns:a16="http://schemas.microsoft.com/office/drawing/2014/main" id="{9ED88091-E48B-4F4A-B8BB-9B40B17955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343434">
                        <a:alpha val="13000"/>
                      </a:srgbClr>
                    </a:gs>
                    <a:gs pos="63000">
                      <a:srgbClr val="1C1C1C">
                        <a:alpha val="6100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15" name="Picture 114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7CF1E17B-1E35-4F5B-BCF8-78FAA9091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6E1267A-ACFF-4315-96DD-8CF5671B3BE6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6B9AE8C-B2A1-4D98-8C4D-579D63F21FC2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858B7FA-9FAF-4FFC-AC9C-ED5272743C99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7995BF-8900-4D0A-BDA0-4F73E473498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0CB3481-3E8A-414C-9083-B3A79B615B06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21" name="TextBox 120">
                  <a:extLst>
                    <a:ext uri="{FF2B5EF4-FFF2-40B4-BE49-F238E27FC236}">
                      <a16:creationId xmlns:a16="http://schemas.microsoft.com/office/drawing/2014/main" id="{738BA22D-5999-4359-8A4A-7458A40C1D84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27FB57E0-4795-4B6E-A2CE-108BF74760AE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23" name="Isosceles Triangle 122">
                  <a:extLst>
                    <a:ext uri="{FF2B5EF4-FFF2-40B4-BE49-F238E27FC236}">
                      <a16:creationId xmlns:a16="http://schemas.microsoft.com/office/drawing/2014/main" id="{2245EA3C-2B8A-4FB9-A02F-4B306168968C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9FEBAF1-2818-4559-90D7-F6C4BE55E7B2}"/>
                </a:ext>
              </a:extLst>
            </p:cNvPr>
            <p:cNvGrpSpPr/>
            <p:nvPr/>
          </p:nvGrpSpPr>
          <p:grpSpPr>
            <a:xfrm rot="900000">
              <a:off x="3412699" y="5763927"/>
              <a:ext cx="12891892" cy="8081529"/>
              <a:chOff x="947222" y="1934857"/>
              <a:chExt cx="4727232" cy="296335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id="{9B932B85-D017-4248-851A-BADCE3B20AE6}"/>
                  </a:ext>
                </a:extLst>
              </p:cNvPr>
              <p:cNvGrpSpPr/>
              <p:nvPr/>
            </p:nvGrpSpPr>
            <p:grpSpPr>
              <a:xfrm>
                <a:off x="947222" y="1934857"/>
                <a:ext cx="4727232" cy="2963356"/>
                <a:chOff x="947222" y="1934857"/>
                <a:chExt cx="4727232" cy="2963356"/>
              </a:xfrm>
            </p:grpSpPr>
            <p:sp>
              <p:nvSpPr>
                <p:cNvPr id="112" name="Rectangle: Rounded Corners 108">
                  <a:extLst>
                    <a:ext uri="{FF2B5EF4-FFF2-40B4-BE49-F238E27FC236}">
                      <a16:creationId xmlns:a16="http://schemas.microsoft.com/office/drawing/2014/main" id="{FD03E1DC-1634-424A-83BC-ED01C254C29F}"/>
                    </a:ext>
                  </a:extLst>
                </p:cNvPr>
                <p:cNvSpPr/>
                <p:nvPr/>
              </p:nvSpPr>
              <p:spPr>
                <a:xfrm>
                  <a:off x="947222" y="193485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FF66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13" name="Freeform: Shape 109">
                  <a:extLst>
                    <a:ext uri="{FF2B5EF4-FFF2-40B4-BE49-F238E27FC236}">
                      <a16:creationId xmlns:a16="http://schemas.microsoft.com/office/drawing/2014/main" id="{889CF956-7E3B-439F-BF8B-7CDFC9C7266E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FFC000">
                        <a:alpha val="34000"/>
                      </a:srgbClr>
                    </a:gs>
                    <a:gs pos="100000">
                      <a:srgbClr val="FF6600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103" name="Picture 102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A89DD662-CB15-4DF8-ACC9-179B612396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5D80861B-0512-4C9F-B7CB-10FF116A30D9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7C8FD655-E571-4548-825A-A31AD2809025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EA931066-387B-457E-96FE-D7A16F1A9D14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C128D68F-CE5A-40E4-A525-B7C939C887C2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5133DF0D-5A20-4DC0-9BD2-3E33B0BBA69D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F7DBF64B-C2BD-42AA-A66D-0E6389837142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0F86F871-F823-4643-B94B-9F80D8937A3A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111" name="Isosceles Triangle 110">
                  <a:extLst>
                    <a:ext uri="{FF2B5EF4-FFF2-40B4-BE49-F238E27FC236}">
                      <a16:creationId xmlns:a16="http://schemas.microsoft.com/office/drawing/2014/main" id="{EF3EEC69-D341-4C0E-8A19-F713313C4325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78CA6D96-04D3-47BA-8A51-D9D8FD13EA8A}"/>
                </a:ext>
              </a:extLst>
            </p:cNvPr>
            <p:cNvGrpSpPr/>
            <p:nvPr/>
          </p:nvGrpSpPr>
          <p:grpSpPr>
            <a:xfrm rot="900000">
              <a:off x="4037177" y="7973832"/>
              <a:ext cx="12891892" cy="8058485"/>
              <a:chOff x="884942" y="1951547"/>
              <a:chExt cx="4727232" cy="2954906"/>
            </a:xfrm>
            <a:effectLst>
              <a:outerShdw blurRad="635000" dist="38100" dir="8100000" sx="102000" sy="102000" algn="tr" rotWithShape="0">
                <a:prstClr val="black">
                  <a:alpha val="32000"/>
                </a:prstClr>
              </a:outerShdw>
            </a:effectLst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2D6B3426-E4E8-4756-884C-C65031484A34}"/>
                  </a:ext>
                </a:extLst>
              </p:cNvPr>
              <p:cNvGrpSpPr/>
              <p:nvPr/>
            </p:nvGrpSpPr>
            <p:grpSpPr>
              <a:xfrm>
                <a:off x="884942" y="1951547"/>
                <a:ext cx="4727232" cy="2954906"/>
                <a:chOff x="884942" y="1951547"/>
                <a:chExt cx="4727232" cy="2954906"/>
              </a:xfrm>
            </p:grpSpPr>
            <p:sp>
              <p:nvSpPr>
                <p:cNvPr id="100" name="Rectangle: Rounded Corners 122">
                  <a:extLst>
                    <a:ext uri="{FF2B5EF4-FFF2-40B4-BE49-F238E27FC236}">
                      <a16:creationId xmlns:a16="http://schemas.microsoft.com/office/drawing/2014/main" id="{32236CC8-4999-41A1-95ED-749415764280}"/>
                    </a:ext>
                  </a:extLst>
                </p:cNvPr>
                <p:cNvSpPr/>
                <p:nvPr/>
              </p:nvSpPr>
              <p:spPr>
                <a:xfrm>
                  <a:off x="884942" y="1951547"/>
                  <a:ext cx="4727232" cy="2954906"/>
                </a:xfrm>
                <a:prstGeom prst="roundRect">
                  <a:avLst>
                    <a:gd name="adj" fmla="val 5379"/>
                  </a:avLst>
                </a:prstGeom>
                <a:solidFill>
                  <a:srgbClr val="009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  <p:sp>
              <p:nvSpPr>
                <p:cNvPr id="101" name="Freeform: Shape 123">
                  <a:extLst>
                    <a:ext uri="{FF2B5EF4-FFF2-40B4-BE49-F238E27FC236}">
                      <a16:creationId xmlns:a16="http://schemas.microsoft.com/office/drawing/2014/main" id="{C99FE855-2A10-460F-8F53-63A07F5B0AC9}"/>
                    </a:ext>
                  </a:extLst>
                </p:cNvPr>
                <p:cNvSpPr/>
                <p:nvPr/>
              </p:nvSpPr>
              <p:spPr>
                <a:xfrm>
                  <a:off x="1911655" y="1959787"/>
                  <a:ext cx="3700519" cy="2938426"/>
                </a:xfrm>
                <a:custGeom>
                  <a:avLst/>
                  <a:gdLst>
                    <a:gd name="connsiteX0" fmla="*/ 0 w 3215419"/>
                    <a:gd name="connsiteY0" fmla="*/ 0 h 2547275"/>
                    <a:gd name="connsiteX1" fmla="*/ 3136394 w 3215419"/>
                    <a:gd name="connsiteY1" fmla="*/ 0 h 2547275"/>
                    <a:gd name="connsiteX2" fmla="*/ 3175062 w 3215419"/>
                    <a:gd name="connsiteY2" fmla="*/ 26071 h 2547275"/>
                    <a:gd name="connsiteX3" fmla="*/ 3215419 w 3215419"/>
                    <a:gd name="connsiteY3" fmla="*/ 123500 h 2547275"/>
                    <a:gd name="connsiteX4" fmla="*/ 3215419 w 3215419"/>
                    <a:gd name="connsiteY4" fmla="*/ 2409489 h 2547275"/>
                    <a:gd name="connsiteX5" fmla="*/ 3077633 w 3215419"/>
                    <a:gd name="connsiteY5" fmla="*/ 2547275 h 2547275"/>
                    <a:gd name="connsiteX6" fmla="*/ 1591276 w 3215419"/>
                    <a:gd name="connsiteY6" fmla="*/ 2547275 h 2547275"/>
                    <a:gd name="connsiteX7" fmla="*/ 0 w 3215419"/>
                    <a:gd name="connsiteY7" fmla="*/ 0 h 25472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215419" h="2547275">
                      <a:moveTo>
                        <a:pt x="0" y="0"/>
                      </a:moveTo>
                      <a:lnTo>
                        <a:pt x="3136394" y="0"/>
                      </a:lnTo>
                      <a:lnTo>
                        <a:pt x="3175062" y="26071"/>
                      </a:lnTo>
                      <a:cubicBezTo>
                        <a:pt x="3199997" y="51005"/>
                        <a:pt x="3215419" y="85452"/>
                        <a:pt x="3215419" y="123500"/>
                      </a:cubicBezTo>
                      <a:lnTo>
                        <a:pt x="3215419" y="2409489"/>
                      </a:lnTo>
                      <a:cubicBezTo>
                        <a:pt x="3215419" y="2485586"/>
                        <a:pt x="3153730" y="2547275"/>
                        <a:pt x="3077633" y="2547275"/>
                      </a:cubicBezTo>
                      <a:lnTo>
                        <a:pt x="1591276" y="25472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25A7FF"/>
                    </a:gs>
                    <a:gs pos="63000">
                      <a:srgbClr val="0099FF">
                        <a:alpha val="0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600" dirty="0"/>
                </a:p>
              </p:txBody>
            </p:sp>
          </p:grpSp>
          <p:pic>
            <p:nvPicPr>
              <p:cNvPr id="81" name="Picture 80" descr="A picture containing shoji, building&#10;&#10;Description generated with very high confidence">
                <a:extLst>
                  <a:ext uri="{FF2B5EF4-FFF2-40B4-BE49-F238E27FC236}">
                    <a16:creationId xmlns:a16="http://schemas.microsoft.com/office/drawing/2014/main" id="{D6A40030-C323-4D7C-8D8F-C4D2F49E23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96066" y="2879283"/>
                <a:ext cx="693784" cy="549717"/>
              </a:xfrm>
              <a:prstGeom prst="rect">
                <a:avLst/>
              </a:prstGeom>
            </p:spPr>
          </p:pic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72D3B7C6-68B6-4B9A-AF01-ACF0DF6B26F8}"/>
                  </a:ext>
                </a:extLst>
              </p:cNvPr>
              <p:cNvSpPr txBox="1"/>
              <p:nvPr/>
            </p:nvSpPr>
            <p:spPr>
              <a:xfrm>
                <a:off x="1078712" y="3618773"/>
                <a:ext cx="4325157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spc="900" dirty="0">
                    <a:latin typeface="Credit Card" panose="02000400000000000000" pitchFamily="2" charset="0"/>
                  </a:rPr>
                  <a:t>1234 5678 9012 3456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FF1E561E-BBC6-46E5-8783-25C40F1C81F6}"/>
                  </a:ext>
                </a:extLst>
              </p:cNvPr>
              <p:cNvSpPr txBox="1"/>
              <p:nvPr/>
            </p:nvSpPr>
            <p:spPr>
              <a:xfrm>
                <a:off x="1078712" y="3957327"/>
                <a:ext cx="928492" cy="1862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00" spc="900" dirty="0">
                    <a:latin typeface="Credit Card" panose="02000400000000000000" pitchFamily="2" charset="0"/>
                  </a:rPr>
                  <a:t>0123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BBBD9075-A9DE-4BFD-B584-61B5CBF7A020}"/>
                  </a:ext>
                </a:extLst>
              </p:cNvPr>
              <p:cNvSpPr txBox="1"/>
              <p:nvPr/>
            </p:nvSpPr>
            <p:spPr>
              <a:xfrm>
                <a:off x="1091193" y="4416277"/>
                <a:ext cx="1996873" cy="27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200" dirty="0">
                    <a:latin typeface="Bahnschrift Light" panose="020B0502040204020203" pitchFamily="34" charset="0"/>
                  </a:rPr>
                  <a:t>Jonny Deep</a:t>
                </a: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0D2A29E8-C950-4EF8-8F97-07AF901DC123}"/>
                  </a:ext>
                </a:extLst>
              </p:cNvPr>
              <p:cNvSpPr txBox="1"/>
              <p:nvPr/>
            </p:nvSpPr>
            <p:spPr>
              <a:xfrm>
                <a:off x="1078712" y="2109533"/>
                <a:ext cx="1996873" cy="406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600" dirty="0">
                    <a:latin typeface="Bahnschrift SemiBold Condensed" panose="020B0502040204020203" pitchFamily="34" charset="0"/>
                  </a:rPr>
                  <a:t>Credit Card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462DADBB-83E7-45C8-9CAE-F128B3030421}"/>
                  </a:ext>
                </a:extLst>
              </p:cNvPr>
              <p:cNvGrpSpPr/>
              <p:nvPr/>
            </p:nvGrpSpPr>
            <p:grpSpPr>
              <a:xfrm>
                <a:off x="4021129" y="4272407"/>
                <a:ext cx="1470115" cy="315998"/>
                <a:chOff x="7550509" y="3854315"/>
                <a:chExt cx="1470115" cy="315998"/>
              </a:xfrm>
            </p:grpSpPr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2976FD45-49A3-4197-9A55-F5EAEAC7504D}"/>
                    </a:ext>
                  </a:extLst>
                </p:cNvPr>
                <p:cNvSpPr txBox="1"/>
                <p:nvPr/>
              </p:nvSpPr>
              <p:spPr>
                <a:xfrm>
                  <a:off x="7550509" y="3854315"/>
                  <a:ext cx="644925" cy="315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VALID</a:t>
                  </a:r>
                </a:p>
                <a:p>
                  <a:pPr algn="ctr">
                    <a:lnSpc>
                      <a:spcPts val="3000"/>
                    </a:lnSpc>
                  </a:pPr>
                  <a:r>
                    <a:rPr lang="en-US" sz="3150" dirty="0">
                      <a:latin typeface="Bahnschrift Light Condensed" panose="020B0502040204020203" pitchFamily="34" charset="0"/>
                    </a:rPr>
                    <a:t>THRU</a:t>
                  </a:r>
                </a:p>
              </p:txBody>
            </p: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CE1409E0-F684-4BB6-8788-7F61351E7605}"/>
                    </a:ext>
                  </a:extLst>
                </p:cNvPr>
                <p:cNvSpPr txBox="1"/>
                <p:nvPr/>
              </p:nvSpPr>
              <p:spPr>
                <a:xfrm>
                  <a:off x="8092131" y="3890222"/>
                  <a:ext cx="928493" cy="2200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300" dirty="0">
                      <a:latin typeface="Credit Card" panose="02000400000000000000" pitchFamily="2" charset="0"/>
                    </a:rPr>
                    <a:t>01/80</a:t>
                  </a:r>
                </a:p>
              </p:txBody>
            </p:sp>
            <p:sp>
              <p:nvSpPr>
                <p:cNvPr id="99" name="Isosceles Triangle 98">
                  <a:extLst>
                    <a:ext uri="{FF2B5EF4-FFF2-40B4-BE49-F238E27FC236}">
                      <a16:creationId xmlns:a16="http://schemas.microsoft.com/office/drawing/2014/main" id="{D85632C7-7AFA-4671-B5A8-BD324D099A1E}"/>
                    </a:ext>
                  </a:extLst>
                </p:cNvPr>
                <p:cNvSpPr/>
                <p:nvPr/>
              </p:nvSpPr>
              <p:spPr>
                <a:xfrm rot="5400000">
                  <a:off x="8026792" y="3982169"/>
                  <a:ext cx="130679" cy="93106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274308" tIns="137154" rIns="274308" bIns="137154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9600" dirty="0"/>
                </a:p>
              </p:txBody>
            </p:sp>
          </p:grp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2557577" y="8595864"/>
              <a:ext cx="4622716" cy="4622716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55480">
              <a:off x="11459891" y="6005735"/>
              <a:ext cx="4622716" cy="4622716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59874">
              <a:off x="11386982" y="3835275"/>
              <a:ext cx="4622716" cy="4622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8964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Tm="1074">
        <p159:morph option="byObject"/>
      </p:transition>
    </mc:Choice>
    <mc:Fallback xmlns="">
      <p:transition spd="slow" advTm="1074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601</Words>
  <Application>Microsoft Office PowerPoint</Application>
  <PresentationFormat>Custom</PresentationFormat>
  <Paragraphs>326</Paragraphs>
  <Slides>16</Slides>
  <Notes>0</Notes>
  <HiddenSlides>3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Bahnschrift SemiBold Condensed</vt:lpstr>
      <vt:lpstr>Calibri Light</vt:lpstr>
      <vt:lpstr>Bahnschrift Light Condensed</vt:lpstr>
      <vt:lpstr>Bahnschrift Light</vt:lpstr>
      <vt:lpstr>Credit Card</vt:lpstr>
      <vt:lpstr>Bahnschrift SemiBold</vt:lpstr>
      <vt:lpstr>Bahnschrift Condensed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Presentation Point</cp:lastModifiedBy>
  <cp:revision>141</cp:revision>
  <dcterms:created xsi:type="dcterms:W3CDTF">2018-12-18T07:27:56Z</dcterms:created>
  <dcterms:modified xsi:type="dcterms:W3CDTF">2019-09-07T14:56:56Z</dcterms:modified>
  <cp:contentStatus/>
</cp:coreProperties>
</file>