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32" r:id="rId1"/>
  </p:sldMasterIdLst>
  <p:sldIdLst>
    <p:sldId id="264" r:id="rId2"/>
    <p:sldId id="256" r:id="rId3"/>
    <p:sldId id="257" r:id="rId4"/>
    <p:sldId id="263" r:id="rId5"/>
    <p:sldId id="261" r:id="rId6"/>
    <p:sldId id="260" r:id="rId7"/>
  </p:sldIdLst>
  <p:sldSz cx="36574413" cy="19659600"/>
  <p:notesSz cx="9144000" cy="6858000"/>
  <p:embeddedFontLst>
    <p:embeddedFont>
      <p:font typeface="Bebas Neue Bold" panose="020B0606020202050201" pitchFamily="34" charset="0"/>
      <p:bold r:id="rId8"/>
    </p:embeddedFont>
    <p:embeddedFont>
      <p:font typeface="Bebas Neue Light" panose="00000500000000000000" pitchFamily="50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0" userDrawn="1">
          <p15:clr>
            <a:srgbClr val="A4A3A4"/>
          </p15:clr>
        </p15:guide>
        <p15:guide id="2" pos="116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D3636"/>
    <a:srgbClr val="0040DB"/>
    <a:srgbClr val="F26E6E"/>
    <a:srgbClr val="0050EA"/>
    <a:srgbClr val="2B6EEE"/>
    <a:srgbClr val="8D0A10"/>
    <a:srgbClr val="0075E5"/>
    <a:srgbClr val="F2FFD1"/>
    <a:srgbClr val="DBD1FF"/>
    <a:srgbClr val="C1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348" y="246"/>
      </p:cViewPr>
      <p:guideLst>
        <p:guide orient="horz" pos="6240"/>
        <p:guide pos="116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C3A55C06-DA18-4849-A28D-CDC1B23B0CCF}"/>
    <pc:docChg chg="modSld">
      <pc:chgData name="Presentation Point" userId="f45ce91d846791e9" providerId="LiveId" clId="{C3A55C06-DA18-4849-A28D-CDC1B23B0CCF}" dt="2019-09-07T11:53:58.272" v="1" actId="404"/>
      <pc:docMkLst>
        <pc:docMk/>
      </pc:docMkLst>
      <pc:sldChg chg="modSp">
        <pc:chgData name="Presentation Point" userId="f45ce91d846791e9" providerId="LiveId" clId="{C3A55C06-DA18-4849-A28D-CDC1B23B0CCF}" dt="2019-09-07T11:53:58.272" v="1" actId="404"/>
        <pc:sldMkLst>
          <pc:docMk/>
          <pc:sldMk cId="2184168681" sldId="256"/>
        </pc:sldMkLst>
        <pc:spChg chg="mod">
          <ac:chgData name="Presentation Point" userId="f45ce91d846791e9" providerId="LiveId" clId="{C3A55C06-DA18-4849-A28D-CDC1B23B0CCF}" dt="2019-09-07T11:53:58.272" v="1" actId="404"/>
          <ac:spMkLst>
            <pc:docMk/>
            <pc:sldMk cId="2184168681" sldId="256"/>
            <ac:spMk id="380" creationId="{5F24A53E-BBBE-4432-B379-6D3DF1CDA73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F33D-0128-4E07-A1C7-CDA05ACB9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802" y="3217441"/>
            <a:ext cx="27430810" cy="6844453"/>
          </a:xfrm>
        </p:spPr>
        <p:txBody>
          <a:bodyPr anchor="b"/>
          <a:lstStyle>
            <a:lvl1pPr algn="ctr">
              <a:defRPr sz="1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EF6F9D-DCDB-49BB-9E78-33B53DEDB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802" y="10325842"/>
            <a:ext cx="27430810" cy="4746518"/>
          </a:xfrm>
        </p:spPr>
        <p:txBody>
          <a:bodyPr/>
          <a:lstStyle>
            <a:lvl1pPr marL="0" indent="0" algn="ctr">
              <a:buNone/>
              <a:defRPr sz="6880"/>
            </a:lvl1pPr>
            <a:lvl2pPr marL="1310655" indent="0" algn="ctr">
              <a:buNone/>
              <a:defRPr sz="5733"/>
            </a:lvl2pPr>
            <a:lvl3pPr marL="2621310" indent="0" algn="ctr">
              <a:buNone/>
              <a:defRPr sz="5160"/>
            </a:lvl3pPr>
            <a:lvl4pPr marL="3931966" indent="0" algn="ctr">
              <a:buNone/>
              <a:defRPr sz="4587"/>
            </a:lvl4pPr>
            <a:lvl5pPr marL="5242621" indent="0" algn="ctr">
              <a:buNone/>
              <a:defRPr sz="4587"/>
            </a:lvl5pPr>
            <a:lvl6pPr marL="6553276" indent="0" algn="ctr">
              <a:buNone/>
              <a:defRPr sz="4587"/>
            </a:lvl6pPr>
            <a:lvl7pPr marL="7863931" indent="0" algn="ctr">
              <a:buNone/>
              <a:defRPr sz="4587"/>
            </a:lvl7pPr>
            <a:lvl8pPr marL="9174587" indent="0" algn="ctr">
              <a:buNone/>
              <a:defRPr sz="4587"/>
            </a:lvl8pPr>
            <a:lvl9pPr marL="10485242" indent="0" algn="ctr">
              <a:buNone/>
              <a:defRPr sz="458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05E1-78D3-41DC-900B-71DAE3253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1C64-F692-4B4C-BF88-E493407184DB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CC5F8-9EC1-4C00-8B95-0685C633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3C15B-D327-4077-BDF1-CA0A81F4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8FDA-2562-4A23-AE86-05F49ACB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35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D4A20-7322-41DD-8CBB-9630AA02B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002FB-CF3D-4BA9-8B98-979107F55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9E7EB-EA5B-47BA-B08D-F9D8CD22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1C64-F692-4B4C-BF88-E493407184DB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B8C52-60B5-467D-A070-8B53AA49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5222B-246E-43B3-A655-B4D81C3D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8FDA-2562-4A23-AE86-05F49ACB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1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5A34CC-5CB4-4032-9F71-4E988BAC9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6173564" y="1046692"/>
            <a:ext cx="7886358" cy="166606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0CA463-E4A4-4BF1-AB1C-BA6E41D06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14491" y="1046692"/>
            <a:ext cx="23201893" cy="1666060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ED42A-2AF4-4A93-BEBF-C883A769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1C64-F692-4B4C-BF88-E493407184DB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14957-6D75-4786-A0AF-60D117325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AEE8-EF3C-467D-B5CA-97309338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8FDA-2562-4A23-AE86-05F49ACB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4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1E379-8565-4607-95B3-13C5C55E1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F0B0F-B24E-4FB0-ADE7-A5A523733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229A7-C2B4-466A-A4F8-C568DD41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1C64-F692-4B4C-BF88-E493407184DB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C983E-C61D-4470-B2E0-A8008D29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CC982-14EB-4A52-BA3B-2AE39D9E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8FDA-2562-4A23-AE86-05F49ACB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8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A72-F181-4BE9-87A6-3CF3E776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442" y="4901250"/>
            <a:ext cx="31545431" cy="8177846"/>
          </a:xfrm>
        </p:spPr>
        <p:txBody>
          <a:bodyPr anchor="b"/>
          <a:lstStyle>
            <a:lvl1pPr>
              <a:defRPr sz="1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2FF9F-66C7-4A33-93E3-7A893DFD3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5442" y="13156462"/>
            <a:ext cx="31545431" cy="4300536"/>
          </a:xfrm>
        </p:spPr>
        <p:txBody>
          <a:bodyPr/>
          <a:lstStyle>
            <a:lvl1pPr marL="0" indent="0">
              <a:buNone/>
              <a:defRPr sz="6880">
                <a:solidFill>
                  <a:schemeClr val="tx1">
                    <a:tint val="75000"/>
                  </a:schemeClr>
                </a:solidFill>
              </a:defRPr>
            </a:lvl1pPr>
            <a:lvl2pPr marL="1310655" indent="0">
              <a:buNone/>
              <a:defRPr sz="5733">
                <a:solidFill>
                  <a:schemeClr val="tx1">
                    <a:tint val="75000"/>
                  </a:schemeClr>
                </a:solidFill>
              </a:defRPr>
            </a:lvl2pPr>
            <a:lvl3pPr marL="2621310" indent="0">
              <a:buNone/>
              <a:defRPr sz="5160">
                <a:solidFill>
                  <a:schemeClr val="tx1">
                    <a:tint val="75000"/>
                  </a:schemeClr>
                </a:solidFill>
              </a:defRPr>
            </a:lvl3pPr>
            <a:lvl4pPr marL="3931966" indent="0">
              <a:buNone/>
              <a:defRPr sz="4587">
                <a:solidFill>
                  <a:schemeClr val="tx1">
                    <a:tint val="75000"/>
                  </a:schemeClr>
                </a:solidFill>
              </a:defRPr>
            </a:lvl4pPr>
            <a:lvl5pPr marL="5242621" indent="0">
              <a:buNone/>
              <a:defRPr sz="4587">
                <a:solidFill>
                  <a:schemeClr val="tx1">
                    <a:tint val="75000"/>
                  </a:schemeClr>
                </a:solidFill>
              </a:defRPr>
            </a:lvl5pPr>
            <a:lvl6pPr marL="6553276" indent="0">
              <a:buNone/>
              <a:defRPr sz="4587">
                <a:solidFill>
                  <a:schemeClr val="tx1">
                    <a:tint val="75000"/>
                  </a:schemeClr>
                </a:solidFill>
              </a:defRPr>
            </a:lvl6pPr>
            <a:lvl7pPr marL="7863931" indent="0">
              <a:buNone/>
              <a:defRPr sz="4587">
                <a:solidFill>
                  <a:schemeClr val="tx1">
                    <a:tint val="75000"/>
                  </a:schemeClr>
                </a:solidFill>
              </a:defRPr>
            </a:lvl7pPr>
            <a:lvl8pPr marL="9174587" indent="0">
              <a:buNone/>
              <a:defRPr sz="4587">
                <a:solidFill>
                  <a:schemeClr val="tx1">
                    <a:tint val="75000"/>
                  </a:schemeClr>
                </a:solidFill>
              </a:defRPr>
            </a:lvl8pPr>
            <a:lvl9pPr marL="10485242" indent="0">
              <a:buNone/>
              <a:defRPr sz="4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AD052-AB94-4005-BAFD-E9F335A4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1C64-F692-4B4C-BF88-E493407184DB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07497-9162-4779-8522-378124E9B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324E2-8C2D-4E87-A145-0B02E77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8FDA-2562-4A23-AE86-05F49ACB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9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AF9B-0AA6-4FFB-BE49-9F4980C2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0180D-A0AF-4086-9A57-FB4DD7216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4491" y="5233458"/>
            <a:ext cx="15544126" cy="124738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2553F-252C-4D16-82DB-A4C50DCF8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15796" y="5233458"/>
            <a:ext cx="15544126" cy="124738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64F90-0550-46EA-A6C5-D587F7532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1C64-F692-4B4C-BF88-E493407184DB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A3642-4FB4-4079-A856-8701D52A5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50586-55D9-460E-A641-2031EA63E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8FDA-2562-4A23-AE86-05F49ACB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2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4888-607E-41B3-B996-253241F9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55" y="1046693"/>
            <a:ext cx="31545431" cy="37999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C900A-33CE-49FB-AE04-D5D8794C4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9256" y="4819334"/>
            <a:ext cx="15472690" cy="2361881"/>
          </a:xfrm>
        </p:spPr>
        <p:txBody>
          <a:bodyPr anchor="b"/>
          <a:lstStyle>
            <a:lvl1pPr marL="0" indent="0">
              <a:buNone/>
              <a:defRPr sz="6880" b="1"/>
            </a:lvl1pPr>
            <a:lvl2pPr marL="1310655" indent="0">
              <a:buNone/>
              <a:defRPr sz="5733" b="1"/>
            </a:lvl2pPr>
            <a:lvl3pPr marL="2621310" indent="0">
              <a:buNone/>
              <a:defRPr sz="5160" b="1"/>
            </a:lvl3pPr>
            <a:lvl4pPr marL="3931966" indent="0">
              <a:buNone/>
              <a:defRPr sz="4587" b="1"/>
            </a:lvl4pPr>
            <a:lvl5pPr marL="5242621" indent="0">
              <a:buNone/>
              <a:defRPr sz="4587" b="1"/>
            </a:lvl5pPr>
            <a:lvl6pPr marL="6553276" indent="0">
              <a:buNone/>
              <a:defRPr sz="4587" b="1"/>
            </a:lvl6pPr>
            <a:lvl7pPr marL="7863931" indent="0">
              <a:buNone/>
              <a:defRPr sz="4587" b="1"/>
            </a:lvl7pPr>
            <a:lvl8pPr marL="9174587" indent="0">
              <a:buNone/>
              <a:defRPr sz="4587" b="1"/>
            </a:lvl8pPr>
            <a:lvl9pPr marL="10485242" indent="0">
              <a:buNone/>
              <a:defRPr sz="458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8391F-F3F8-4D94-AEFE-5E6CA1798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9256" y="7181215"/>
            <a:ext cx="15472690" cy="105624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B02A75-530B-48D7-8656-CD9F04929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515797" y="4819334"/>
            <a:ext cx="15548889" cy="2361881"/>
          </a:xfrm>
        </p:spPr>
        <p:txBody>
          <a:bodyPr anchor="b"/>
          <a:lstStyle>
            <a:lvl1pPr marL="0" indent="0">
              <a:buNone/>
              <a:defRPr sz="6880" b="1"/>
            </a:lvl1pPr>
            <a:lvl2pPr marL="1310655" indent="0">
              <a:buNone/>
              <a:defRPr sz="5733" b="1"/>
            </a:lvl2pPr>
            <a:lvl3pPr marL="2621310" indent="0">
              <a:buNone/>
              <a:defRPr sz="5160" b="1"/>
            </a:lvl3pPr>
            <a:lvl4pPr marL="3931966" indent="0">
              <a:buNone/>
              <a:defRPr sz="4587" b="1"/>
            </a:lvl4pPr>
            <a:lvl5pPr marL="5242621" indent="0">
              <a:buNone/>
              <a:defRPr sz="4587" b="1"/>
            </a:lvl5pPr>
            <a:lvl6pPr marL="6553276" indent="0">
              <a:buNone/>
              <a:defRPr sz="4587" b="1"/>
            </a:lvl6pPr>
            <a:lvl7pPr marL="7863931" indent="0">
              <a:buNone/>
              <a:defRPr sz="4587" b="1"/>
            </a:lvl7pPr>
            <a:lvl8pPr marL="9174587" indent="0">
              <a:buNone/>
              <a:defRPr sz="4587" b="1"/>
            </a:lvl8pPr>
            <a:lvl9pPr marL="10485242" indent="0">
              <a:buNone/>
              <a:defRPr sz="458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6FAD5E-97FD-4FDB-BDE8-C8E6DEA40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8515797" y="7181215"/>
            <a:ext cx="15548889" cy="105624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7E483-5282-4EAA-8CD0-20391F0D2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1C64-F692-4B4C-BF88-E493407184DB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7D7F8-C3FF-4770-B381-BB0B118A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F4CEA1-F11E-464B-B614-947CCD28F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8FDA-2562-4A23-AE86-05F49ACB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2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0575B-E887-4839-BFB2-06B49CD8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1AEC2-0929-4F67-B486-583CF08F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1C64-F692-4B4C-BF88-E493407184DB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B0B55E-F88B-440D-A687-D41D73D3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4DFA2-2375-4474-A918-F5A80A42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8FDA-2562-4A23-AE86-05F49ACB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4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169BD-C7FC-408A-8CB3-9C81726A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1C64-F692-4B4C-BF88-E493407184DB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69C44-60C4-48FE-8457-4C068900F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67527-36E9-4F25-83B3-15FCA91F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8FDA-2562-4A23-AE86-05F49ACB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1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6B39F-D80A-4FBC-A1A4-5D8CE7E3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56" y="1310640"/>
            <a:ext cx="11796199" cy="4587240"/>
          </a:xfrm>
        </p:spPr>
        <p:txBody>
          <a:bodyPr anchor="b"/>
          <a:lstStyle>
            <a:lvl1pPr>
              <a:defRPr sz="917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83018-BC12-403F-86C9-3C56B5522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8889" y="2830620"/>
            <a:ext cx="18515797" cy="13971058"/>
          </a:xfrm>
        </p:spPr>
        <p:txBody>
          <a:bodyPr/>
          <a:lstStyle>
            <a:lvl1pPr>
              <a:defRPr sz="9173"/>
            </a:lvl1pPr>
            <a:lvl2pPr>
              <a:defRPr sz="8027"/>
            </a:lvl2pPr>
            <a:lvl3pPr>
              <a:defRPr sz="6880"/>
            </a:lvl3pPr>
            <a:lvl4pPr>
              <a:defRPr sz="5733"/>
            </a:lvl4pPr>
            <a:lvl5pPr>
              <a:defRPr sz="5733"/>
            </a:lvl5pPr>
            <a:lvl6pPr>
              <a:defRPr sz="5733"/>
            </a:lvl6pPr>
            <a:lvl7pPr>
              <a:defRPr sz="5733"/>
            </a:lvl7pPr>
            <a:lvl8pPr>
              <a:defRPr sz="5733"/>
            </a:lvl8pPr>
            <a:lvl9pPr>
              <a:defRPr sz="57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8FE8D-4470-4442-8159-90D519D8D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9256" y="5897880"/>
            <a:ext cx="11796199" cy="10926552"/>
          </a:xfrm>
        </p:spPr>
        <p:txBody>
          <a:bodyPr/>
          <a:lstStyle>
            <a:lvl1pPr marL="0" indent="0">
              <a:buNone/>
              <a:defRPr sz="4587"/>
            </a:lvl1pPr>
            <a:lvl2pPr marL="1310655" indent="0">
              <a:buNone/>
              <a:defRPr sz="4013"/>
            </a:lvl2pPr>
            <a:lvl3pPr marL="2621310" indent="0">
              <a:buNone/>
              <a:defRPr sz="3440"/>
            </a:lvl3pPr>
            <a:lvl4pPr marL="3931966" indent="0">
              <a:buNone/>
              <a:defRPr sz="2867"/>
            </a:lvl4pPr>
            <a:lvl5pPr marL="5242621" indent="0">
              <a:buNone/>
              <a:defRPr sz="2867"/>
            </a:lvl5pPr>
            <a:lvl6pPr marL="6553276" indent="0">
              <a:buNone/>
              <a:defRPr sz="2867"/>
            </a:lvl6pPr>
            <a:lvl7pPr marL="7863931" indent="0">
              <a:buNone/>
              <a:defRPr sz="2867"/>
            </a:lvl7pPr>
            <a:lvl8pPr marL="9174587" indent="0">
              <a:buNone/>
              <a:defRPr sz="2867"/>
            </a:lvl8pPr>
            <a:lvl9pPr marL="10485242" indent="0">
              <a:buNone/>
              <a:defRPr sz="2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3D056-561B-472C-B0C7-3DD2B225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1C64-F692-4B4C-BF88-E493407184DB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EACC0-0B14-4F97-BCBC-DAC93DE4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CF7F8-F532-497D-8D0D-13FEC4AC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8FDA-2562-4A23-AE86-05F49ACB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38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C6F06-1255-4D26-9389-84B62B002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56" y="1310640"/>
            <a:ext cx="11796199" cy="4587240"/>
          </a:xfrm>
        </p:spPr>
        <p:txBody>
          <a:bodyPr anchor="b"/>
          <a:lstStyle>
            <a:lvl1pPr>
              <a:defRPr sz="917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70E1C-7A3E-4391-ABEA-0E25965D2E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548889" y="2830620"/>
            <a:ext cx="18515797" cy="13971058"/>
          </a:xfrm>
        </p:spPr>
        <p:txBody>
          <a:bodyPr/>
          <a:lstStyle>
            <a:lvl1pPr marL="0" indent="0">
              <a:buNone/>
              <a:defRPr sz="9173"/>
            </a:lvl1pPr>
            <a:lvl2pPr marL="1310655" indent="0">
              <a:buNone/>
              <a:defRPr sz="8027"/>
            </a:lvl2pPr>
            <a:lvl3pPr marL="2621310" indent="0">
              <a:buNone/>
              <a:defRPr sz="6880"/>
            </a:lvl3pPr>
            <a:lvl4pPr marL="3931966" indent="0">
              <a:buNone/>
              <a:defRPr sz="5733"/>
            </a:lvl4pPr>
            <a:lvl5pPr marL="5242621" indent="0">
              <a:buNone/>
              <a:defRPr sz="5733"/>
            </a:lvl5pPr>
            <a:lvl6pPr marL="6553276" indent="0">
              <a:buNone/>
              <a:defRPr sz="5733"/>
            </a:lvl6pPr>
            <a:lvl7pPr marL="7863931" indent="0">
              <a:buNone/>
              <a:defRPr sz="5733"/>
            </a:lvl7pPr>
            <a:lvl8pPr marL="9174587" indent="0">
              <a:buNone/>
              <a:defRPr sz="5733"/>
            </a:lvl8pPr>
            <a:lvl9pPr marL="10485242" indent="0">
              <a:buNone/>
              <a:defRPr sz="5733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AFABD-543F-406D-B2CF-9B72E4DB1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9256" y="5897880"/>
            <a:ext cx="11796199" cy="10926552"/>
          </a:xfrm>
        </p:spPr>
        <p:txBody>
          <a:bodyPr/>
          <a:lstStyle>
            <a:lvl1pPr marL="0" indent="0">
              <a:buNone/>
              <a:defRPr sz="4587"/>
            </a:lvl1pPr>
            <a:lvl2pPr marL="1310655" indent="0">
              <a:buNone/>
              <a:defRPr sz="4013"/>
            </a:lvl2pPr>
            <a:lvl3pPr marL="2621310" indent="0">
              <a:buNone/>
              <a:defRPr sz="3440"/>
            </a:lvl3pPr>
            <a:lvl4pPr marL="3931966" indent="0">
              <a:buNone/>
              <a:defRPr sz="2867"/>
            </a:lvl4pPr>
            <a:lvl5pPr marL="5242621" indent="0">
              <a:buNone/>
              <a:defRPr sz="2867"/>
            </a:lvl5pPr>
            <a:lvl6pPr marL="6553276" indent="0">
              <a:buNone/>
              <a:defRPr sz="2867"/>
            </a:lvl6pPr>
            <a:lvl7pPr marL="7863931" indent="0">
              <a:buNone/>
              <a:defRPr sz="2867"/>
            </a:lvl7pPr>
            <a:lvl8pPr marL="9174587" indent="0">
              <a:buNone/>
              <a:defRPr sz="2867"/>
            </a:lvl8pPr>
            <a:lvl9pPr marL="10485242" indent="0">
              <a:buNone/>
              <a:defRPr sz="2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A8DE1-72CF-4E8E-ACC1-71990F868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1C64-F692-4B4C-BF88-E493407184DB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91688-5D84-4F0F-A03E-61268F34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3187A-3FA5-4A83-8004-C28AD85E2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8FDA-2562-4A23-AE86-05F49ACB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EB160F-AD5C-422E-B247-B9C42395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491" y="1046693"/>
            <a:ext cx="31545431" cy="3799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9DE54-D2CD-4CC4-B9D9-917DC1FC7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491" y="5233458"/>
            <a:ext cx="31545431" cy="1247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36752-5A90-4993-9A63-C1E17D943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4491" y="18221538"/>
            <a:ext cx="8229243" cy="1046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81C64-F692-4B4C-BF88-E493407184DB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B1B66-4A4D-4936-84DA-4B0983789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15275" y="18221538"/>
            <a:ext cx="12343864" cy="1046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1E52A-B335-4EA7-9E7F-4E5FEA557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30679" y="18221538"/>
            <a:ext cx="8229243" cy="1046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F8FDA-2562-4A23-AE86-05F49ACB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9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2621310" rtl="0" eaLnBrk="1" latinLnBrk="0" hangingPunct="1">
        <a:lnSpc>
          <a:spcPct val="90000"/>
        </a:lnSpc>
        <a:spcBef>
          <a:spcPct val="0"/>
        </a:spcBef>
        <a:buNone/>
        <a:defRPr sz="126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5328" indent="-655328" algn="l" defTabSz="2621310" rtl="0" eaLnBrk="1" latinLnBrk="0" hangingPunct="1">
        <a:lnSpc>
          <a:spcPct val="90000"/>
        </a:lnSpc>
        <a:spcBef>
          <a:spcPts val="2867"/>
        </a:spcBef>
        <a:buFont typeface="Arial" panose="020B0604020202020204" pitchFamily="34" charset="0"/>
        <a:buChar char="•"/>
        <a:defRPr sz="8027" kern="1200">
          <a:solidFill>
            <a:schemeClr val="tx1"/>
          </a:solidFill>
          <a:latin typeface="+mn-lt"/>
          <a:ea typeface="+mn-ea"/>
          <a:cs typeface="+mn-cs"/>
        </a:defRPr>
      </a:lvl1pPr>
      <a:lvl2pPr marL="1965983" indent="-655328" algn="l" defTabSz="2621310" rtl="0" eaLnBrk="1" latinLnBrk="0" hangingPunct="1">
        <a:lnSpc>
          <a:spcPct val="90000"/>
        </a:lnSpc>
        <a:spcBef>
          <a:spcPts val="1433"/>
        </a:spcBef>
        <a:buFont typeface="Arial" panose="020B0604020202020204" pitchFamily="34" charset="0"/>
        <a:buChar char="•"/>
        <a:defRPr sz="6880" kern="1200">
          <a:solidFill>
            <a:schemeClr val="tx1"/>
          </a:solidFill>
          <a:latin typeface="+mn-lt"/>
          <a:ea typeface="+mn-ea"/>
          <a:cs typeface="+mn-cs"/>
        </a:defRPr>
      </a:lvl2pPr>
      <a:lvl3pPr marL="3276638" indent="-655328" algn="l" defTabSz="2621310" rtl="0" eaLnBrk="1" latinLnBrk="0" hangingPunct="1">
        <a:lnSpc>
          <a:spcPct val="90000"/>
        </a:lnSpc>
        <a:spcBef>
          <a:spcPts val="1433"/>
        </a:spcBef>
        <a:buFont typeface="Arial" panose="020B0604020202020204" pitchFamily="34" charset="0"/>
        <a:buChar char="•"/>
        <a:defRPr sz="5733" kern="1200">
          <a:solidFill>
            <a:schemeClr val="tx1"/>
          </a:solidFill>
          <a:latin typeface="+mn-lt"/>
          <a:ea typeface="+mn-ea"/>
          <a:cs typeface="+mn-cs"/>
        </a:defRPr>
      </a:lvl3pPr>
      <a:lvl4pPr marL="4587293" indent="-655328" algn="l" defTabSz="2621310" rtl="0" eaLnBrk="1" latinLnBrk="0" hangingPunct="1">
        <a:lnSpc>
          <a:spcPct val="90000"/>
        </a:lnSpc>
        <a:spcBef>
          <a:spcPts val="1433"/>
        </a:spcBef>
        <a:buFont typeface="Arial" panose="020B0604020202020204" pitchFamily="34" charset="0"/>
        <a:buChar char="•"/>
        <a:defRPr sz="5160" kern="1200">
          <a:solidFill>
            <a:schemeClr val="tx1"/>
          </a:solidFill>
          <a:latin typeface="+mn-lt"/>
          <a:ea typeface="+mn-ea"/>
          <a:cs typeface="+mn-cs"/>
        </a:defRPr>
      </a:lvl4pPr>
      <a:lvl5pPr marL="5897949" indent="-655328" algn="l" defTabSz="2621310" rtl="0" eaLnBrk="1" latinLnBrk="0" hangingPunct="1">
        <a:lnSpc>
          <a:spcPct val="90000"/>
        </a:lnSpc>
        <a:spcBef>
          <a:spcPts val="1433"/>
        </a:spcBef>
        <a:buFont typeface="Arial" panose="020B0604020202020204" pitchFamily="34" charset="0"/>
        <a:buChar char="•"/>
        <a:defRPr sz="5160" kern="1200">
          <a:solidFill>
            <a:schemeClr val="tx1"/>
          </a:solidFill>
          <a:latin typeface="+mn-lt"/>
          <a:ea typeface="+mn-ea"/>
          <a:cs typeface="+mn-cs"/>
        </a:defRPr>
      </a:lvl5pPr>
      <a:lvl6pPr marL="7208604" indent="-655328" algn="l" defTabSz="2621310" rtl="0" eaLnBrk="1" latinLnBrk="0" hangingPunct="1">
        <a:lnSpc>
          <a:spcPct val="90000"/>
        </a:lnSpc>
        <a:spcBef>
          <a:spcPts val="1433"/>
        </a:spcBef>
        <a:buFont typeface="Arial" panose="020B0604020202020204" pitchFamily="34" charset="0"/>
        <a:buChar char="•"/>
        <a:defRPr sz="5160" kern="1200">
          <a:solidFill>
            <a:schemeClr val="tx1"/>
          </a:solidFill>
          <a:latin typeface="+mn-lt"/>
          <a:ea typeface="+mn-ea"/>
          <a:cs typeface="+mn-cs"/>
        </a:defRPr>
      </a:lvl6pPr>
      <a:lvl7pPr marL="8519259" indent="-655328" algn="l" defTabSz="2621310" rtl="0" eaLnBrk="1" latinLnBrk="0" hangingPunct="1">
        <a:lnSpc>
          <a:spcPct val="90000"/>
        </a:lnSpc>
        <a:spcBef>
          <a:spcPts val="1433"/>
        </a:spcBef>
        <a:buFont typeface="Arial" panose="020B0604020202020204" pitchFamily="34" charset="0"/>
        <a:buChar char="•"/>
        <a:defRPr sz="5160" kern="1200">
          <a:solidFill>
            <a:schemeClr val="tx1"/>
          </a:solidFill>
          <a:latin typeface="+mn-lt"/>
          <a:ea typeface="+mn-ea"/>
          <a:cs typeface="+mn-cs"/>
        </a:defRPr>
      </a:lvl7pPr>
      <a:lvl8pPr marL="9829914" indent="-655328" algn="l" defTabSz="2621310" rtl="0" eaLnBrk="1" latinLnBrk="0" hangingPunct="1">
        <a:lnSpc>
          <a:spcPct val="90000"/>
        </a:lnSpc>
        <a:spcBef>
          <a:spcPts val="1433"/>
        </a:spcBef>
        <a:buFont typeface="Arial" panose="020B0604020202020204" pitchFamily="34" charset="0"/>
        <a:buChar char="•"/>
        <a:defRPr sz="5160" kern="1200">
          <a:solidFill>
            <a:schemeClr val="tx1"/>
          </a:solidFill>
          <a:latin typeface="+mn-lt"/>
          <a:ea typeface="+mn-ea"/>
          <a:cs typeface="+mn-cs"/>
        </a:defRPr>
      </a:lvl8pPr>
      <a:lvl9pPr marL="11140570" indent="-655328" algn="l" defTabSz="2621310" rtl="0" eaLnBrk="1" latinLnBrk="0" hangingPunct="1">
        <a:lnSpc>
          <a:spcPct val="90000"/>
        </a:lnSpc>
        <a:spcBef>
          <a:spcPts val="1433"/>
        </a:spcBef>
        <a:buFont typeface="Arial" panose="020B0604020202020204" pitchFamily="34" charset="0"/>
        <a:buChar char="•"/>
        <a:defRPr sz="5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21310" rtl="0" eaLnBrk="1" latinLnBrk="0" hangingPunct="1">
        <a:defRPr sz="5160" kern="1200">
          <a:solidFill>
            <a:schemeClr val="tx1"/>
          </a:solidFill>
          <a:latin typeface="+mn-lt"/>
          <a:ea typeface="+mn-ea"/>
          <a:cs typeface="+mn-cs"/>
        </a:defRPr>
      </a:lvl1pPr>
      <a:lvl2pPr marL="1310655" algn="l" defTabSz="2621310" rtl="0" eaLnBrk="1" latinLnBrk="0" hangingPunct="1">
        <a:defRPr sz="5160" kern="1200">
          <a:solidFill>
            <a:schemeClr val="tx1"/>
          </a:solidFill>
          <a:latin typeface="+mn-lt"/>
          <a:ea typeface="+mn-ea"/>
          <a:cs typeface="+mn-cs"/>
        </a:defRPr>
      </a:lvl2pPr>
      <a:lvl3pPr marL="2621310" algn="l" defTabSz="2621310" rtl="0" eaLnBrk="1" latinLnBrk="0" hangingPunct="1">
        <a:defRPr sz="5160" kern="1200">
          <a:solidFill>
            <a:schemeClr val="tx1"/>
          </a:solidFill>
          <a:latin typeface="+mn-lt"/>
          <a:ea typeface="+mn-ea"/>
          <a:cs typeface="+mn-cs"/>
        </a:defRPr>
      </a:lvl3pPr>
      <a:lvl4pPr marL="3931966" algn="l" defTabSz="2621310" rtl="0" eaLnBrk="1" latinLnBrk="0" hangingPunct="1">
        <a:defRPr sz="5160" kern="1200">
          <a:solidFill>
            <a:schemeClr val="tx1"/>
          </a:solidFill>
          <a:latin typeface="+mn-lt"/>
          <a:ea typeface="+mn-ea"/>
          <a:cs typeface="+mn-cs"/>
        </a:defRPr>
      </a:lvl4pPr>
      <a:lvl5pPr marL="5242621" algn="l" defTabSz="2621310" rtl="0" eaLnBrk="1" latinLnBrk="0" hangingPunct="1">
        <a:defRPr sz="5160" kern="1200">
          <a:solidFill>
            <a:schemeClr val="tx1"/>
          </a:solidFill>
          <a:latin typeface="+mn-lt"/>
          <a:ea typeface="+mn-ea"/>
          <a:cs typeface="+mn-cs"/>
        </a:defRPr>
      </a:lvl5pPr>
      <a:lvl6pPr marL="6553276" algn="l" defTabSz="2621310" rtl="0" eaLnBrk="1" latinLnBrk="0" hangingPunct="1">
        <a:defRPr sz="5160" kern="1200">
          <a:solidFill>
            <a:schemeClr val="tx1"/>
          </a:solidFill>
          <a:latin typeface="+mn-lt"/>
          <a:ea typeface="+mn-ea"/>
          <a:cs typeface="+mn-cs"/>
        </a:defRPr>
      </a:lvl6pPr>
      <a:lvl7pPr marL="7863931" algn="l" defTabSz="2621310" rtl="0" eaLnBrk="1" latinLnBrk="0" hangingPunct="1">
        <a:defRPr sz="5160" kern="1200">
          <a:solidFill>
            <a:schemeClr val="tx1"/>
          </a:solidFill>
          <a:latin typeface="+mn-lt"/>
          <a:ea typeface="+mn-ea"/>
          <a:cs typeface="+mn-cs"/>
        </a:defRPr>
      </a:lvl7pPr>
      <a:lvl8pPr marL="9174587" algn="l" defTabSz="2621310" rtl="0" eaLnBrk="1" latinLnBrk="0" hangingPunct="1">
        <a:defRPr sz="5160" kern="1200">
          <a:solidFill>
            <a:schemeClr val="tx1"/>
          </a:solidFill>
          <a:latin typeface="+mn-lt"/>
          <a:ea typeface="+mn-ea"/>
          <a:cs typeface="+mn-cs"/>
        </a:defRPr>
      </a:lvl8pPr>
      <a:lvl9pPr marL="10485242" algn="l" defTabSz="2621310" rtl="0" eaLnBrk="1" latinLnBrk="0" hangingPunct="1">
        <a:defRPr sz="5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51E4CA-4ED6-458A-BFB6-58CEA3A8B2EF}"/>
              </a:ext>
            </a:extLst>
          </p:cNvPr>
          <p:cNvSpPr txBox="1"/>
          <p:nvPr/>
        </p:nvSpPr>
        <p:spPr>
          <a:xfrm>
            <a:off x="5005136" y="5837345"/>
            <a:ext cx="2180122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i="1" dirty="0">
                <a:solidFill>
                  <a:srgbClr val="ED363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 Bold" panose="020B0606020202050201" pitchFamily="34" charset="0"/>
              </a:rPr>
              <a:t>All in one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D70C4-BF3C-46CE-B31E-B78F300188AB}"/>
              </a:ext>
            </a:extLst>
          </p:cNvPr>
          <p:cNvSpPr txBox="1"/>
          <p:nvPr/>
        </p:nvSpPr>
        <p:spPr>
          <a:xfrm>
            <a:off x="7615989" y="9214836"/>
            <a:ext cx="2180122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i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 Bold" panose="020B0606020202050201" pitchFamily="34" charset="0"/>
              </a:rPr>
              <a:t>package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D33DE-4717-41C5-9B3C-6967C673824E}"/>
              </a:ext>
            </a:extLst>
          </p:cNvPr>
          <p:cNvSpPr txBox="1"/>
          <p:nvPr/>
        </p:nvSpPr>
        <p:spPr>
          <a:xfrm>
            <a:off x="11229474" y="13212702"/>
            <a:ext cx="21801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i="1" dirty="0">
                <a:solidFill>
                  <a:srgbClr val="ED363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 Light" panose="00000500000000000000" pitchFamily="50" charset="0"/>
              </a:rPr>
              <a:t>Stickers and price tags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266" y="-258777"/>
            <a:ext cx="7446147" cy="74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37">
        <p:fade/>
      </p:transition>
    </mc:Choice>
    <mc:Fallback xmlns="">
      <p:transition spd="med" advTm="51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8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6418299-6ACE-43B7-9328-CE615FB36E8C}"/>
              </a:ext>
            </a:extLst>
          </p:cNvPr>
          <p:cNvGrpSpPr/>
          <p:nvPr/>
        </p:nvGrpSpPr>
        <p:grpSpPr>
          <a:xfrm>
            <a:off x="1302546" y="-354747"/>
            <a:ext cx="2801937" cy="5577560"/>
            <a:chOff x="21038346" y="3150453"/>
            <a:chExt cx="2801937" cy="5577560"/>
          </a:xfrm>
          <a:effectLst>
            <a:outerShdw blurRad="50800" dist="266700" dir="10800000" algn="ctr" rotWithShape="0">
              <a:schemeClr val="bg1">
                <a:lumMod val="85000"/>
              </a:schemeClr>
            </a:outerShdw>
          </a:effectLst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B440702-8BEA-4019-B81A-FB067B948ED2}"/>
                </a:ext>
              </a:extLst>
            </p:cNvPr>
            <p:cNvGrpSpPr/>
            <p:nvPr/>
          </p:nvGrpSpPr>
          <p:grpSpPr>
            <a:xfrm>
              <a:off x="21038346" y="3150453"/>
              <a:ext cx="2801937" cy="5577560"/>
              <a:chOff x="22153563" y="1013740"/>
              <a:chExt cx="2801937" cy="5577560"/>
            </a:xfrm>
          </p:grpSpPr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30B31F30-0446-447D-9FF5-4F2740241F8A}"/>
                  </a:ext>
                </a:extLst>
              </p:cNvPr>
              <p:cNvSpPr/>
              <p:nvPr/>
            </p:nvSpPr>
            <p:spPr>
              <a:xfrm rot="10800000">
                <a:off x="22153563" y="1371600"/>
                <a:ext cx="2801937" cy="52197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D20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798C1CB-DD06-41FC-AC1A-CDB3EACE1F09}"/>
                  </a:ext>
                </a:extLst>
              </p:cNvPr>
              <p:cNvSpPr/>
              <p:nvPr/>
            </p:nvSpPr>
            <p:spPr>
              <a:xfrm rot="1948905">
                <a:off x="22602937" y="1013740"/>
                <a:ext cx="1911123" cy="4189819"/>
              </a:xfrm>
              <a:custGeom>
                <a:avLst/>
                <a:gdLst>
                  <a:gd name="connsiteX0" fmla="*/ 1282672 w 1911123"/>
                  <a:gd name="connsiteY0" fmla="*/ 0 h 4189819"/>
                  <a:gd name="connsiteX1" fmla="*/ 1911123 w 1911123"/>
                  <a:gd name="connsiteY1" fmla="*/ 987165 h 4189819"/>
                  <a:gd name="connsiteX2" fmla="*/ 628452 w 1911123"/>
                  <a:gd name="connsiteY2" fmla="*/ 4189819 h 4189819"/>
                  <a:gd name="connsiteX3" fmla="*/ 0 w 1911123"/>
                  <a:gd name="connsiteY3" fmla="*/ 3202653 h 4189819"/>
                  <a:gd name="connsiteX4" fmla="*/ 1282672 w 1911123"/>
                  <a:gd name="connsiteY4" fmla="*/ 0 h 4189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1123" h="4189819">
                    <a:moveTo>
                      <a:pt x="1282672" y="0"/>
                    </a:moveTo>
                    <a:lnTo>
                      <a:pt x="1911123" y="987165"/>
                    </a:lnTo>
                    <a:lnTo>
                      <a:pt x="628452" y="4189819"/>
                    </a:lnTo>
                    <a:lnTo>
                      <a:pt x="0" y="3202653"/>
                    </a:lnTo>
                    <a:lnTo>
                      <a:pt x="1282672" y="0"/>
                    </a:lnTo>
                    <a:close/>
                  </a:path>
                </a:pathLst>
              </a:custGeom>
              <a:solidFill>
                <a:srgbClr val="F13836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D3636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C2719BA-B703-4CEC-B3AA-4C18E6DBAB15}"/>
                  </a:ext>
                </a:extLst>
              </p:cNvPr>
              <p:cNvSpPr/>
              <p:nvPr/>
            </p:nvSpPr>
            <p:spPr>
              <a:xfrm rot="1948905">
                <a:off x="22729042" y="2832753"/>
                <a:ext cx="1908814" cy="3728109"/>
              </a:xfrm>
              <a:custGeom>
                <a:avLst/>
                <a:gdLst>
                  <a:gd name="connsiteX0" fmla="*/ 1280362 w 1908814"/>
                  <a:gd name="connsiteY0" fmla="*/ 0 h 3728109"/>
                  <a:gd name="connsiteX1" fmla="*/ 1908814 w 1908814"/>
                  <a:gd name="connsiteY1" fmla="*/ 987165 h 3728109"/>
                  <a:gd name="connsiteX2" fmla="*/ 811057 w 1908814"/>
                  <a:gd name="connsiteY2" fmla="*/ 3728109 h 3728109"/>
                  <a:gd name="connsiteX3" fmla="*/ 690525 w 1908814"/>
                  <a:gd name="connsiteY3" fmla="*/ 3695242 h 3728109"/>
                  <a:gd name="connsiteX4" fmla="*/ 25111 w 1908814"/>
                  <a:gd name="connsiteY4" fmla="*/ 3232257 h 3728109"/>
                  <a:gd name="connsiteX5" fmla="*/ 0 w 1908814"/>
                  <a:gd name="connsiteY5" fmla="*/ 3196887 h 3728109"/>
                  <a:gd name="connsiteX6" fmla="*/ 1280362 w 1908814"/>
                  <a:gd name="connsiteY6" fmla="*/ 0 h 372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8814" h="3728109">
                    <a:moveTo>
                      <a:pt x="1280362" y="0"/>
                    </a:moveTo>
                    <a:lnTo>
                      <a:pt x="1908814" y="987165"/>
                    </a:lnTo>
                    <a:lnTo>
                      <a:pt x="811057" y="3728109"/>
                    </a:lnTo>
                    <a:lnTo>
                      <a:pt x="690525" y="3695242"/>
                    </a:lnTo>
                    <a:cubicBezTo>
                      <a:pt x="434543" y="3612138"/>
                      <a:pt x="201072" y="3455219"/>
                      <a:pt x="25111" y="3232257"/>
                    </a:cubicBezTo>
                    <a:lnTo>
                      <a:pt x="0" y="3196887"/>
                    </a:lnTo>
                    <a:lnTo>
                      <a:pt x="1280362" y="0"/>
                    </a:lnTo>
                    <a:close/>
                  </a:path>
                </a:pathLst>
              </a:custGeom>
              <a:solidFill>
                <a:srgbClr val="F13836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D3636"/>
                  </a:solidFill>
                </a:endParaRPr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A666CCEC-A8F8-4E0E-8425-CA828D135F34}"/>
                  </a:ext>
                </a:extLst>
              </p:cNvPr>
              <p:cNvSpPr/>
              <p:nvPr/>
            </p:nvSpPr>
            <p:spPr>
              <a:xfrm rot="10800000">
                <a:off x="22189481" y="1181100"/>
                <a:ext cx="2613617" cy="5238749"/>
              </a:xfrm>
              <a:custGeom>
                <a:avLst/>
                <a:gdLst>
                  <a:gd name="connsiteX0" fmla="*/ 1261089 w 2522177"/>
                  <a:gd name="connsiteY0" fmla="*/ 0 h 5048250"/>
                  <a:gd name="connsiteX1" fmla="*/ 1261089 w 2522177"/>
                  <a:gd name="connsiteY1" fmla="*/ 0 h 5048250"/>
                  <a:gd name="connsiteX2" fmla="*/ 2522178 w 2522177"/>
                  <a:gd name="connsiteY2" fmla="*/ 1261089 h 5048250"/>
                  <a:gd name="connsiteX3" fmla="*/ 2522177 w 2522177"/>
                  <a:gd name="connsiteY3" fmla="*/ 5048250 h 5048250"/>
                  <a:gd name="connsiteX4" fmla="*/ 2522177 w 2522177"/>
                  <a:gd name="connsiteY4" fmla="*/ 5048250 h 5048250"/>
                  <a:gd name="connsiteX5" fmla="*/ 0 w 2522177"/>
                  <a:gd name="connsiteY5" fmla="*/ 5048250 h 5048250"/>
                  <a:gd name="connsiteX6" fmla="*/ 0 w 2522177"/>
                  <a:gd name="connsiteY6" fmla="*/ 5048250 h 5048250"/>
                  <a:gd name="connsiteX7" fmla="*/ 0 w 2522177"/>
                  <a:gd name="connsiteY7" fmla="*/ 1261089 h 5048250"/>
                  <a:gd name="connsiteX8" fmla="*/ 1261089 w 2522177"/>
                  <a:gd name="connsiteY8" fmla="*/ 0 h 5048250"/>
                  <a:gd name="connsiteX0" fmla="*/ 2522177 w 2613617"/>
                  <a:gd name="connsiteY0" fmla="*/ 5048250 h 5139690"/>
                  <a:gd name="connsiteX1" fmla="*/ 0 w 2613617"/>
                  <a:gd name="connsiteY1" fmla="*/ 5048250 h 5139690"/>
                  <a:gd name="connsiteX2" fmla="*/ 0 w 2613617"/>
                  <a:gd name="connsiteY2" fmla="*/ 5048250 h 5139690"/>
                  <a:gd name="connsiteX3" fmla="*/ 0 w 2613617"/>
                  <a:gd name="connsiteY3" fmla="*/ 1261089 h 5139690"/>
                  <a:gd name="connsiteX4" fmla="*/ 1261089 w 2613617"/>
                  <a:gd name="connsiteY4" fmla="*/ 0 h 5139690"/>
                  <a:gd name="connsiteX5" fmla="*/ 1261089 w 2613617"/>
                  <a:gd name="connsiteY5" fmla="*/ 0 h 5139690"/>
                  <a:gd name="connsiteX6" fmla="*/ 2522178 w 2613617"/>
                  <a:gd name="connsiteY6" fmla="*/ 1261089 h 5139690"/>
                  <a:gd name="connsiteX7" fmla="*/ 2522177 w 2613617"/>
                  <a:gd name="connsiteY7" fmla="*/ 5048250 h 5139690"/>
                  <a:gd name="connsiteX8" fmla="*/ 2613617 w 2613617"/>
                  <a:gd name="connsiteY8" fmla="*/ 5139690 h 5139690"/>
                  <a:gd name="connsiteX0" fmla="*/ 2522177 w 2613617"/>
                  <a:gd name="connsiteY0" fmla="*/ 5048250 h 5139690"/>
                  <a:gd name="connsiteX1" fmla="*/ 0 w 2613617"/>
                  <a:gd name="connsiteY1" fmla="*/ 5048250 h 5139690"/>
                  <a:gd name="connsiteX2" fmla="*/ 0 w 2613617"/>
                  <a:gd name="connsiteY2" fmla="*/ 1261089 h 5139690"/>
                  <a:gd name="connsiteX3" fmla="*/ 1261089 w 2613617"/>
                  <a:gd name="connsiteY3" fmla="*/ 0 h 5139690"/>
                  <a:gd name="connsiteX4" fmla="*/ 1261089 w 2613617"/>
                  <a:gd name="connsiteY4" fmla="*/ 0 h 5139690"/>
                  <a:gd name="connsiteX5" fmla="*/ 2522178 w 2613617"/>
                  <a:gd name="connsiteY5" fmla="*/ 1261089 h 5139690"/>
                  <a:gd name="connsiteX6" fmla="*/ 2522177 w 2613617"/>
                  <a:gd name="connsiteY6" fmla="*/ 5048250 h 5139690"/>
                  <a:gd name="connsiteX7" fmla="*/ 2613617 w 2613617"/>
                  <a:gd name="connsiteY7" fmla="*/ 5139690 h 5139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13617" h="5139690">
                    <a:moveTo>
                      <a:pt x="2522177" y="5048250"/>
                    </a:moveTo>
                    <a:lnTo>
                      <a:pt x="0" y="5048250"/>
                    </a:lnTo>
                    <a:lnTo>
                      <a:pt x="0" y="1261089"/>
                    </a:lnTo>
                    <a:cubicBezTo>
                      <a:pt x="0" y="564609"/>
                      <a:pt x="564609" y="0"/>
                      <a:pt x="1261089" y="0"/>
                    </a:cubicBezTo>
                    <a:lnTo>
                      <a:pt x="1261089" y="0"/>
                    </a:lnTo>
                    <a:cubicBezTo>
                      <a:pt x="1957569" y="0"/>
                      <a:pt x="2522178" y="564609"/>
                      <a:pt x="2522178" y="1261089"/>
                    </a:cubicBezTo>
                    <a:cubicBezTo>
                      <a:pt x="2522178" y="2523476"/>
                      <a:pt x="2522177" y="3785863"/>
                      <a:pt x="2522177" y="5048250"/>
                    </a:cubicBezTo>
                    <a:lnTo>
                      <a:pt x="2613617" y="513969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0C9D92B-3396-47D1-9CC9-8B04AB266F86}"/>
                </a:ext>
              </a:extLst>
            </p:cNvPr>
            <p:cNvGrpSpPr/>
            <p:nvPr/>
          </p:nvGrpSpPr>
          <p:grpSpPr>
            <a:xfrm>
              <a:off x="21279747" y="4369573"/>
              <a:ext cx="2319135" cy="2733444"/>
              <a:chOff x="21279747" y="4369573"/>
              <a:chExt cx="2319135" cy="273344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EA62C0-D2F0-406E-A7BC-12AA8C7B7150}"/>
                  </a:ext>
                </a:extLst>
              </p:cNvPr>
              <p:cNvSpPr txBox="1"/>
              <p:nvPr/>
            </p:nvSpPr>
            <p:spPr>
              <a:xfrm>
                <a:off x="21279747" y="4369573"/>
                <a:ext cx="231913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600" b="1" dirty="0">
                    <a:solidFill>
                      <a:schemeClr val="bg1"/>
                    </a:solidFill>
                    <a:latin typeface="Bebas Neue Bold" panose="020B0606020202050201" pitchFamily="34" charset="0"/>
                  </a:rPr>
                  <a:t>sale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219DD04-8164-400F-8805-3FC033B3A2F8}"/>
                  </a:ext>
                </a:extLst>
              </p:cNvPr>
              <p:cNvSpPr txBox="1"/>
              <p:nvPr/>
            </p:nvSpPr>
            <p:spPr>
              <a:xfrm>
                <a:off x="21279747" y="5533357"/>
                <a:ext cx="231913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600" dirty="0">
                    <a:solidFill>
                      <a:schemeClr val="bg1"/>
                    </a:solidFill>
                    <a:latin typeface="Bebas Neue Bold" panose="020B0606020202050201" pitchFamily="34" charset="0"/>
                  </a:rPr>
                  <a:t>30</a:t>
                </a:r>
                <a:r>
                  <a:rPr lang="en-US" sz="9600" dirty="0">
                    <a:solidFill>
                      <a:schemeClr val="bg1"/>
                    </a:solidFill>
                    <a:latin typeface="Bebas Neue Light" panose="00000500000000000000" pitchFamily="50" charset="0"/>
                  </a:rPr>
                  <a:t>%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D0CEC6C-2B8E-43AA-B131-ABE783F7CCE4}"/>
              </a:ext>
            </a:extLst>
          </p:cNvPr>
          <p:cNvGrpSpPr/>
          <p:nvPr/>
        </p:nvGrpSpPr>
        <p:grpSpPr>
          <a:xfrm>
            <a:off x="27229945" y="12594060"/>
            <a:ext cx="6433026" cy="6428278"/>
            <a:chOff x="14262966" y="2566780"/>
            <a:chExt cx="5316550" cy="5312626"/>
          </a:xfrm>
          <a:effectLst>
            <a:outerShdw blurRad="50800" dist="266700" dir="10800000" algn="ctr" rotWithShape="0">
              <a:schemeClr val="bg1">
                <a:lumMod val="85000"/>
              </a:schemeClr>
            </a:outerShdw>
          </a:effectLst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6D5721E-7246-4594-BFF0-8A232F30704E}"/>
                </a:ext>
              </a:extLst>
            </p:cNvPr>
            <p:cNvGrpSpPr/>
            <p:nvPr/>
          </p:nvGrpSpPr>
          <p:grpSpPr>
            <a:xfrm>
              <a:off x="14262966" y="2566780"/>
              <a:ext cx="5316550" cy="5312067"/>
              <a:chOff x="7504395" y="6862553"/>
              <a:chExt cx="5316550" cy="5312067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715C26F2-26F6-405F-B8B1-85615F286A48}"/>
                  </a:ext>
                </a:extLst>
              </p:cNvPr>
              <p:cNvGrpSpPr/>
              <p:nvPr/>
            </p:nvGrpSpPr>
            <p:grpSpPr>
              <a:xfrm>
                <a:off x="7504395" y="6862553"/>
                <a:ext cx="5316550" cy="5312067"/>
                <a:chOff x="9554807" y="3328319"/>
                <a:chExt cx="5848205" cy="5843274"/>
              </a:xfrm>
            </p:grpSpPr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C14AFC64-F66D-4CDB-B055-FA646B34D08E}"/>
                    </a:ext>
                  </a:extLst>
                </p:cNvPr>
                <p:cNvSpPr/>
                <p:nvPr/>
              </p:nvSpPr>
              <p:spPr>
                <a:xfrm>
                  <a:off x="9559740" y="3328319"/>
                  <a:ext cx="5843272" cy="5843274"/>
                </a:xfrm>
                <a:custGeom>
                  <a:avLst/>
                  <a:gdLst>
                    <a:gd name="connsiteX0" fmla="*/ 2921638 w 5843272"/>
                    <a:gd name="connsiteY0" fmla="*/ 0 h 5843274"/>
                    <a:gd name="connsiteX1" fmla="*/ 3420812 w 5843272"/>
                    <a:gd name="connsiteY1" fmla="*/ 42475 h 5843274"/>
                    <a:gd name="connsiteX2" fmla="*/ 3421056 w 5843272"/>
                    <a:gd name="connsiteY2" fmla="*/ 42524 h 5843274"/>
                    <a:gd name="connsiteX3" fmla="*/ 3581452 w 5843272"/>
                    <a:gd name="connsiteY3" fmla="*/ 74814 h 5843274"/>
                    <a:gd name="connsiteX4" fmla="*/ 4466612 w 5843272"/>
                    <a:gd name="connsiteY4" fmla="*/ 441452 h 5843274"/>
                    <a:gd name="connsiteX5" fmla="*/ 4525196 w 5843272"/>
                    <a:gd name="connsiteY5" fmla="*/ 482580 h 5843274"/>
                    <a:gd name="connsiteX6" fmla="*/ 4725418 w 5843272"/>
                    <a:gd name="connsiteY6" fmla="*/ 623144 h 5843274"/>
                    <a:gd name="connsiteX7" fmla="*/ 5176114 w 5843272"/>
                    <a:gd name="connsiteY7" fmla="*/ 1063204 h 5843274"/>
                    <a:gd name="connsiteX8" fmla="*/ 5200148 w 5843272"/>
                    <a:gd name="connsiteY8" fmla="*/ 1095346 h 5843274"/>
                    <a:gd name="connsiteX9" fmla="*/ 5344304 w 5843272"/>
                    <a:gd name="connsiteY9" fmla="*/ 1288122 h 5843274"/>
                    <a:gd name="connsiteX10" fmla="*/ 5711922 w 5843272"/>
                    <a:gd name="connsiteY10" fmla="*/ 2052831 h 5843274"/>
                    <a:gd name="connsiteX11" fmla="*/ 5717784 w 5843272"/>
                    <a:gd name="connsiteY11" fmla="*/ 2075630 h 5843274"/>
                    <a:gd name="connsiteX12" fmla="*/ 5783916 w 5843272"/>
                    <a:gd name="connsiteY12" fmla="*/ 2332825 h 5843274"/>
                    <a:gd name="connsiteX13" fmla="*/ 5843272 w 5843272"/>
                    <a:gd name="connsiteY13" fmla="*/ 2921637 h 5843274"/>
                    <a:gd name="connsiteX14" fmla="*/ 2921636 w 5843272"/>
                    <a:gd name="connsiteY14" fmla="*/ 5843274 h 5843274"/>
                    <a:gd name="connsiteX15" fmla="*/ 2052830 w 5843272"/>
                    <a:gd name="connsiteY15" fmla="*/ 5711923 h 5843274"/>
                    <a:gd name="connsiteX16" fmla="*/ 1850432 w 5843272"/>
                    <a:gd name="connsiteY16" fmla="*/ 5637844 h 5843274"/>
                    <a:gd name="connsiteX17" fmla="*/ 1784404 w 5843272"/>
                    <a:gd name="connsiteY17" fmla="*/ 5613677 h 5843274"/>
                    <a:gd name="connsiteX18" fmla="*/ 1063204 w 5843272"/>
                    <a:gd name="connsiteY18" fmla="*/ 5176114 h 5843274"/>
                    <a:gd name="connsiteX19" fmla="*/ 915532 w 5843272"/>
                    <a:gd name="connsiteY19" fmla="*/ 5041901 h 5843274"/>
                    <a:gd name="connsiteX20" fmla="*/ 855728 w 5843272"/>
                    <a:gd name="connsiteY20" fmla="*/ 4987546 h 5843274"/>
                    <a:gd name="connsiteX21" fmla="*/ 498968 w 5843272"/>
                    <a:gd name="connsiteY21" fmla="*/ 4555152 h 5843274"/>
                    <a:gd name="connsiteX22" fmla="*/ 357168 w 5843272"/>
                    <a:gd name="connsiteY22" fmla="*/ 4321743 h 5843274"/>
                    <a:gd name="connsiteX23" fmla="*/ 352624 w 5843272"/>
                    <a:gd name="connsiteY23" fmla="*/ 4314263 h 5843274"/>
                    <a:gd name="connsiteX24" fmla="*/ 15084 w 5843272"/>
                    <a:gd name="connsiteY24" fmla="*/ 3220357 h 5843274"/>
                    <a:gd name="connsiteX25" fmla="*/ 12200 w 5843272"/>
                    <a:gd name="connsiteY25" fmla="*/ 3182417 h 5843274"/>
                    <a:gd name="connsiteX26" fmla="*/ 3804 w 5843272"/>
                    <a:gd name="connsiteY26" fmla="*/ 3071984 h 5843274"/>
                    <a:gd name="connsiteX27" fmla="*/ 0 w 5843272"/>
                    <a:gd name="connsiteY27" fmla="*/ 2921637 h 5843274"/>
                    <a:gd name="connsiteX28" fmla="*/ 2921638 w 5843272"/>
                    <a:gd name="connsiteY28" fmla="*/ 0 h 5843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843272" h="5843274">
                      <a:moveTo>
                        <a:pt x="2921638" y="0"/>
                      </a:moveTo>
                      <a:cubicBezTo>
                        <a:pt x="3091820" y="0"/>
                        <a:pt x="3258604" y="14551"/>
                        <a:pt x="3420812" y="42475"/>
                      </a:cubicBezTo>
                      <a:lnTo>
                        <a:pt x="3421056" y="42524"/>
                      </a:lnTo>
                      <a:lnTo>
                        <a:pt x="3581452" y="74814"/>
                      </a:lnTo>
                      <a:cubicBezTo>
                        <a:pt x="3899508" y="148235"/>
                        <a:pt x="4197698" y="273584"/>
                        <a:pt x="4466612" y="441452"/>
                      </a:cubicBezTo>
                      <a:lnTo>
                        <a:pt x="4525196" y="482580"/>
                      </a:lnTo>
                      <a:lnTo>
                        <a:pt x="4725418" y="623144"/>
                      </a:lnTo>
                      <a:cubicBezTo>
                        <a:pt x="4890984" y="753257"/>
                        <a:pt x="5042146" y="900873"/>
                        <a:pt x="5176114" y="1063204"/>
                      </a:cubicBezTo>
                      <a:lnTo>
                        <a:pt x="5200148" y="1095346"/>
                      </a:lnTo>
                      <a:lnTo>
                        <a:pt x="5344304" y="1288122"/>
                      </a:lnTo>
                      <a:cubicBezTo>
                        <a:pt x="5501816" y="1521270"/>
                        <a:pt x="5626558" y="1778376"/>
                        <a:pt x="5711922" y="2052831"/>
                      </a:cubicBezTo>
                      <a:lnTo>
                        <a:pt x="5717784" y="2075630"/>
                      </a:lnTo>
                      <a:lnTo>
                        <a:pt x="5783916" y="2332825"/>
                      </a:lnTo>
                      <a:cubicBezTo>
                        <a:pt x="5822836" y="2523017"/>
                        <a:pt x="5843272" y="2719940"/>
                        <a:pt x="5843272" y="2921637"/>
                      </a:cubicBezTo>
                      <a:cubicBezTo>
                        <a:pt x="5843272" y="4535213"/>
                        <a:pt x="4535212" y="5843274"/>
                        <a:pt x="2921636" y="5843274"/>
                      </a:cubicBezTo>
                      <a:cubicBezTo>
                        <a:pt x="2619090" y="5843274"/>
                        <a:pt x="2327286" y="5797287"/>
                        <a:pt x="2052830" y="5711923"/>
                      </a:cubicBezTo>
                      <a:lnTo>
                        <a:pt x="1850432" y="5637844"/>
                      </a:lnTo>
                      <a:lnTo>
                        <a:pt x="1784404" y="5613677"/>
                      </a:lnTo>
                      <a:cubicBezTo>
                        <a:pt x="1522248" y="5502795"/>
                        <a:pt x="1279644" y="5354738"/>
                        <a:pt x="1063204" y="5176114"/>
                      </a:cubicBezTo>
                      <a:lnTo>
                        <a:pt x="915532" y="5041901"/>
                      </a:lnTo>
                      <a:lnTo>
                        <a:pt x="855728" y="4987546"/>
                      </a:lnTo>
                      <a:cubicBezTo>
                        <a:pt x="723548" y="4855368"/>
                        <a:pt x="603976" y="4710584"/>
                        <a:pt x="498968" y="4555152"/>
                      </a:cubicBezTo>
                      <a:lnTo>
                        <a:pt x="357168" y="4321743"/>
                      </a:lnTo>
                      <a:lnTo>
                        <a:pt x="352624" y="4314263"/>
                      </a:lnTo>
                      <a:cubicBezTo>
                        <a:pt x="172716" y="3983082"/>
                        <a:pt x="54982" y="3613225"/>
                        <a:pt x="15084" y="3220357"/>
                      </a:cubicBezTo>
                      <a:lnTo>
                        <a:pt x="12200" y="3182417"/>
                      </a:lnTo>
                      <a:lnTo>
                        <a:pt x="3804" y="3071984"/>
                      </a:lnTo>
                      <a:cubicBezTo>
                        <a:pt x="1278" y="3022187"/>
                        <a:pt x="0" y="2972061"/>
                        <a:pt x="0" y="2921637"/>
                      </a:cubicBezTo>
                      <a:cubicBezTo>
                        <a:pt x="0" y="1308061"/>
                        <a:pt x="1308062" y="0"/>
                        <a:pt x="2921638" y="0"/>
                      </a:cubicBezTo>
                      <a:close/>
                    </a:path>
                  </a:pathLst>
                </a:custGeom>
                <a:solidFill>
                  <a:srgbClr val="DD20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5BA05FD2-1175-46B0-ADC9-AA3596B4BD06}"/>
                    </a:ext>
                  </a:extLst>
                </p:cNvPr>
                <p:cNvSpPr/>
                <p:nvPr/>
              </p:nvSpPr>
              <p:spPr>
                <a:xfrm>
                  <a:off x="9554807" y="3370844"/>
                  <a:ext cx="4512996" cy="4279219"/>
                </a:xfrm>
                <a:custGeom>
                  <a:avLst/>
                  <a:gdLst>
                    <a:gd name="connsiteX0" fmla="*/ 3408856 w 4512996"/>
                    <a:gd name="connsiteY0" fmla="*/ 0 h 4279219"/>
                    <a:gd name="connsiteX1" fmla="*/ 3569252 w 4512996"/>
                    <a:gd name="connsiteY1" fmla="*/ 32290 h 4279219"/>
                    <a:gd name="connsiteX2" fmla="*/ 4454412 w 4512996"/>
                    <a:gd name="connsiteY2" fmla="*/ 398928 h 4279219"/>
                    <a:gd name="connsiteX3" fmla="*/ 4512996 w 4512996"/>
                    <a:gd name="connsiteY3" fmla="*/ 440056 h 4279219"/>
                    <a:gd name="connsiteX4" fmla="*/ 344970 w 4512996"/>
                    <a:gd name="connsiteY4" fmla="*/ 4279219 h 4279219"/>
                    <a:gd name="connsiteX5" fmla="*/ 340426 w 4512996"/>
                    <a:gd name="connsiteY5" fmla="*/ 4271739 h 4279219"/>
                    <a:gd name="connsiteX6" fmla="*/ 2885 w 4512996"/>
                    <a:gd name="connsiteY6" fmla="*/ 3177833 h 4279219"/>
                    <a:gd name="connsiteX7" fmla="*/ 0 w 4512996"/>
                    <a:gd name="connsiteY7" fmla="*/ 3139893 h 4279219"/>
                    <a:gd name="connsiteX8" fmla="*/ 3408856 w 4512996"/>
                    <a:gd name="connsiteY8" fmla="*/ 0 h 4279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12996" h="4279219">
                      <a:moveTo>
                        <a:pt x="3408856" y="0"/>
                      </a:moveTo>
                      <a:lnTo>
                        <a:pt x="3569252" y="32290"/>
                      </a:lnTo>
                      <a:cubicBezTo>
                        <a:pt x="3887309" y="105711"/>
                        <a:pt x="4185499" y="231060"/>
                        <a:pt x="4454412" y="398928"/>
                      </a:cubicBezTo>
                      <a:lnTo>
                        <a:pt x="4512996" y="440056"/>
                      </a:lnTo>
                      <a:lnTo>
                        <a:pt x="344970" y="4279219"/>
                      </a:lnTo>
                      <a:lnTo>
                        <a:pt x="340426" y="4271739"/>
                      </a:lnTo>
                      <a:cubicBezTo>
                        <a:pt x="160518" y="3940558"/>
                        <a:pt x="42783" y="3570701"/>
                        <a:pt x="2885" y="3177833"/>
                      </a:cubicBezTo>
                      <a:lnTo>
                        <a:pt x="0" y="3139893"/>
                      </a:lnTo>
                      <a:lnTo>
                        <a:pt x="3408856" y="0"/>
                      </a:lnTo>
                      <a:close/>
                    </a:path>
                  </a:pathLst>
                </a:custGeom>
                <a:solidFill>
                  <a:srgbClr val="F138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63DD2CB7-1B6E-48D4-A294-BE598D940FC7}"/>
                    </a:ext>
                  </a:extLst>
                </p:cNvPr>
                <p:cNvSpPr/>
                <p:nvPr/>
              </p:nvSpPr>
              <p:spPr>
                <a:xfrm>
                  <a:off x="10458140" y="4423666"/>
                  <a:ext cx="4802252" cy="4542498"/>
                </a:xfrm>
                <a:custGeom>
                  <a:avLst/>
                  <a:gdLst>
                    <a:gd name="connsiteX0" fmla="*/ 4284616 w 4802252"/>
                    <a:gd name="connsiteY0" fmla="*/ 0 h 4542498"/>
                    <a:gd name="connsiteX1" fmla="*/ 4428771 w 4802252"/>
                    <a:gd name="connsiteY1" fmla="*/ 192776 h 4542498"/>
                    <a:gd name="connsiteX2" fmla="*/ 4796390 w 4802252"/>
                    <a:gd name="connsiteY2" fmla="*/ 957485 h 4542498"/>
                    <a:gd name="connsiteX3" fmla="*/ 4802252 w 4802252"/>
                    <a:gd name="connsiteY3" fmla="*/ 980284 h 4542498"/>
                    <a:gd name="connsiteX4" fmla="*/ 934899 w 4802252"/>
                    <a:gd name="connsiteY4" fmla="*/ 4542498 h 4542498"/>
                    <a:gd name="connsiteX5" fmla="*/ 868871 w 4802252"/>
                    <a:gd name="connsiteY5" fmla="*/ 4518331 h 4542498"/>
                    <a:gd name="connsiteX6" fmla="*/ 147671 w 4802252"/>
                    <a:gd name="connsiteY6" fmla="*/ 4080768 h 4542498"/>
                    <a:gd name="connsiteX7" fmla="*/ 0 w 4802252"/>
                    <a:gd name="connsiteY7" fmla="*/ 3946555 h 4542498"/>
                    <a:gd name="connsiteX8" fmla="*/ 4284616 w 4802252"/>
                    <a:gd name="connsiteY8" fmla="*/ 0 h 4542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02252" h="4542498">
                      <a:moveTo>
                        <a:pt x="4284616" y="0"/>
                      </a:moveTo>
                      <a:lnTo>
                        <a:pt x="4428771" y="192776"/>
                      </a:lnTo>
                      <a:cubicBezTo>
                        <a:pt x="4586283" y="425924"/>
                        <a:pt x="4711026" y="683030"/>
                        <a:pt x="4796390" y="957485"/>
                      </a:cubicBezTo>
                      <a:lnTo>
                        <a:pt x="4802252" y="980284"/>
                      </a:lnTo>
                      <a:lnTo>
                        <a:pt x="934899" y="4542498"/>
                      </a:lnTo>
                      <a:lnTo>
                        <a:pt x="868871" y="4518331"/>
                      </a:lnTo>
                      <a:cubicBezTo>
                        <a:pt x="606716" y="4407449"/>
                        <a:pt x="364113" y="4259392"/>
                        <a:pt x="147671" y="4080768"/>
                      </a:cubicBezTo>
                      <a:lnTo>
                        <a:pt x="0" y="3946555"/>
                      </a:lnTo>
                      <a:lnTo>
                        <a:pt x="4284616" y="0"/>
                      </a:lnTo>
                      <a:close/>
                    </a:path>
                  </a:pathLst>
                </a:custGeom>
                <a:solidFill>
                  <a:srgbClr val="ED36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B3091E2-EFDE-45A0-B2DA-2204FD8E3B4D}"/>
                  </a:ext>
                </a:extLst>
              </p:cNvPr>
              <p:cNvSpPr/>
              <p:nvPr/>
            </p:nvSpPr>
            <p:spPr>
              <a:xfrm>
                <a:off x="7748096" y="7104011"/>
                <a:ext cx="4829150" cy="4829152"/>
              </a:xfrm>
              <a:custGeom>
                <a:avLst/>
                <a:gdLst>
                  <a:gd name="connsiteX0" fmla="*/ 2921638 w 5843272"/>
                  <a:gd name="connsiteY0" fmla="*/ 0 h 5843274"/>
                  <a:gd name="connsiteX1" fmla="*/ 3420812 w 5843272"/>
                  <a:gd name="connsiteY1" fmla="*/ 42475 h 5843274"/>
                  <a:gd name="connsiteX2" fmla="*/ 3421056 w 5843272"/>
                  <a:gd name="connsiteY2" fmla="*/ 42524 h 5843274"/>
                  <a:gd name="connsiteX3" fmla="*/ 3581452 w 5843272"/>
                  <a:gd name="connsiteY3" fmla="*/ 74814 h 5843274"/>
                  <a:gd name="connsiteX4" fmla="*/ 4466612 w 5843272"/>
                  <a:gd name="connsiteY4" fmla="*/ 441452 h 5843274"/>
                  <a:gd name="connsiteX5" fmla="*/ 4525196 w 5843272"/>
                  <a:gd name="connsiteY5" fmla="*/ 482580 h 5843274"/>
                  <a:gd name="connsiteX6" fmla="*/ 4725418 w 5843272"/>
                  <a:gd name="connsiteY6" fmla="*/ 623144 h 5843274"/>
                  <a:gd name="connsiteX7" fmla="*/ 5176114 w 5843272"/>
                  <a:gd name="connsiteY7" fmla="*/ 1063204 h 5843274"/>
                  <a:gd name="connsiteX8" fmla="*/ 5200148 w 5843272"/>
                  <a:gd name="connsiteY8" fmla="*/ 1095346 h 5843274"/>
                  <a:gd name="connsiteX9" fmla="*/ 5344304 w 5843272"/>
                  <a:gd name="connsiteY9" fmla="*/ 1288122 h 5843274"/>
                  <a:gd name="connsiteX10" fmla="*/ 5711922 w 5843272"/>
                  <a:gd name="connsiteY10" fmla="*/ 2052831 h 5843274"/>
                  <a:gd name="connsiteX11" fmla="*/ 5717784 w 5843272"/>
                  <a:gd name="connsiteY11" fmla="*/ 2075630 h 5843274"/>
                  <a:gd name="connsiteX12" fmla="*/ 5783916 w 5843272"/>
                  <a:gd name="connsiteY12" fmla="*/ 2332825 h 5843274"/>
                  <a:gd name="connsiteX13" fmla="*/ 5843272 w 5843272"/>
                  <a:gd name="connsiteY13" fmla="*/ 2921637 h 5843274"/>
                  <a:gd name="connsiteX14" fmla="*/ 2921636 w 5843272"/>
                  <a:gd name="connsiteY14" fmla="*/ 5843274 h 5843274"/>
                  <a:gd name="connsiteX15" fmla="*/ 2052830 w 5843272"/>
                  <a:gd name="connsiteY15" fmla="*/ 5711923 h 5843274"/>
                  <a:gd name="connsiteX16" fmla="*/ 1850432 w 5843272"/>
                  <a:gd name="connsiteY16" fmla="*/ 5637844 h 5843274"/>
                  <a:gd name="connsiteX17" fmla="*/ 1784404 w 5843272"/>
                  <a:gd name="connsiteY17" fmla="*/ 5613677 h 5843274"/>
                  <a:gd name="connsiteX18" fmla="*/ 1063204 w 5843272"/>
                  <a:gd name="connsiteY18" fmla="*/ 5176114 h 5843274"/>
                  <a:gd name="connsiteX19" fmla="*/ 915532 w 5843272"/>
                  <a:gd name="connsiteY19" fmla="*/ 5041901 h 5843274"/>
                  <a:gd name="connsiteX20" fmla="*/ 855728 w 5843272"/>
                  <a:gd name="connsiteY20" fmla="*/ 4987546 h 5843274"/>
                  <a:gd name="connsiteX21" fmla="*/ 498968 w 5843272"/>
                  <a:gd name="connsiteY21" fmla="*/ 4555152 h 5843274"/>
                  <a:gd name="connsiteX22" fmla="*/ 357168 w 5843272"/>
                  <a:gd name="connsiteY22" fmla="*/ 4321743 h 5843274"/>
                  <a:gd name="connsiteX23" fmla="*/ 352624 w 5843272"/>
                  <a:gd name="connsiteY23" fmla="*/ 4314263 h 5843274"/>
                  <a:gd name="connsiteX24" fmla="*/ 15084 w 5843272"/>
                  <a:gd name="connsiteY24" fmla="*/ 3220357 h 5843274"/>
                  <a:gd name="connsiteX25" fmla="*/ 12200 w 5843272"/>
                  <a:gd name="connsiteY25" fmla="*/ 3182417 h 5843274"/>
                  <a:gd name="connsiteX26" fmla="*/ 3804 w 5843272"/>
                  <a:gd name="connsiteY26" fmla="*/ 3071984 h 5843274"/>
                  <a:gd name="connsiteX27" fmla="*/ 0 w 5843272"/>
                  <a:gd name="connsiteY27" fmla="*/ 2921637 h 5843274"/>
                  <a:gd name="connsiteX28" fmla="*/ 2921638 w 5843272"/>
                  <a:gd name="connsiteY28" fmla="*/ 0 h 5843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43272" h="5843274">
                    <a:moveTo>
                      <a:pt x="2921638" y="0"/>
                    </a:moveTo>
                    <a:cubicBezTo>
                      <a:pt x="3091820" y="0"/>
                      <a:pt x="3258604" y="14551"/>
                      <a:pt x="3420812" y="42475"/>
                    </a:cubicBezTo>
                    <a:lnTo>
                      <a:pt x="3421056" y="42524"/>
                    </a:lnTo>
                    <a:lnTo>
                      <a:pt x="3581452" y="74814"/>
                    </a:lnTo>
                    <a:cubicBezTo>
                      <a:pt x="3899508" y="148235"/>
                      <a:pt x="4197698" y="273584"/>
                      <a:pt x="4466612" y="441452"/>
                    </a:cubicBezTo>
                    <a:lnTo>
                      <a:pt x="4525196" y="482580"/>
                    </a:lnTo>
                    <a:lnTo>
                      <a:pt x="4725418" y="623144"/>
                    </a:lnTo>
                    <a:cubicBezTo>
                      <a:pt x="4890984" y="753257"/>
                      <a:pt x="5042146" y="900873"/>
                      <a:pt x="5176114" y="1063204"/>
                    </a:cubicBezTo>
                    <a:lnTo>
                      <a:pt x="5200148" y="1095346"/>
                    </a:lnTo>
                    <a:lnTo>
                      <a:pt x="5344304" y="1288122"/>
                    </a:lnTo>
                    <a:cubicBezTo>
                      <a:pt x="5501816" y="1521270"/>
                      <a:pt x="5626558" y="1778376"/>
                      <a:pt x="5711922" y="2052831"/>
                    </a:cubicBezTo>
                    <a:lnTo>
                      <a:pt x="5717784" y="2075630"/>
                    </a:lnTo>
                    <a:lnTo>
                      <a:pt x="5783916" y="2332825"/>
                    </a:lnTo>
                    <a:cubicBezTo>
                      <a:pt x="5822836" y="2523017"/>
                      <a:pt x="5843272" y="2719940"/>
                      <a:pt x="5843272" y="2921637"/>
                    </a:cubicBezTo>
                    <a:cubicBezTo>
                      <a:pt x="5843272" y="4535213"/>
                      <a:pt x="4535212" y="5843274"/>
                      <a:pt x="2921636" y="5843274"/>
                    </a:cubicBezTo>
                    <a:cubicBezTo>
                      <a:pt x="2619090" y="5843274"/>
                      <a:pt x="2327286" y="5797287"/>
                      <a:pt x="2052830" y="5711923"/>
                    </a:cubicBezTo>
                    <a:lnTo>
                      <a:pt x="1850432" y="5637844"/>
                    </a:lnTo>
                    <a:lnTo>
                      <a:pt x="1784404" y="5613677"/>
                    </a:lnTo>
                    <a:cubicBezTo>
                      <a:pt x="1522248" y="5502795"/>
                      <a:pt x="1279644" y="5354738"/>
                      <a:pt x="1063204" y="5176114"/>
                    </a:cubicBezTo>
                    <a:lnTo>
                      <a:pt x="915532" y="5041901"/>
                    </a:lnTo>
                    <a:lnTo>
                      <a:pt x="855728" y="4987546"/>
                    </a:lnTo>
                    <a:cubicBezTo>
                      <a:pt x="723548" y="4855368"/>
                      <a:pt x="603976" y="4710584"/>
                      <a:pt x="498968" y="4555152"/>
                    </a:cubicBezTo>
                    <a:lnTo>
                      <a:pt x="357168" y="4321743"/>
                    </a:lnTo>
                    <a:lnTo>
                      <a:pt x="352624" y="4314263"/>
                    </a:lnTo>
                    <a:cubicBezTo>
                      <a:pt x="172716" y="3983082"/>
                      <a:pt x="54982" y="3613225"/>
                      <a:pt x="15084" y="3220357"/>
                    </a:cubicBezTo>
                    <a:lnTo>
                      <a:pt x="12200" y="3182417"/>
                    </a:lnTo>
                    <a:lnTo>
                      <a:pt x="3804" y="3071984"/>
                    </a:lnTo>
                    <a:cubicBezTo>
                      <a:pt x="1278" y="3022187"/>
                      <a:pt x="0" y="2972061"/>
                      <a:pt x="0" y="2921637"/>
                    </a:cubicBezTo>
                    <a:cubicBezTo>
                      <a:pt x="0" y="1308061"/>
                      <a:pt x="1308062" y="0"/>
                      <a:pt x="2921638" y="0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7C2B743-07C7-4622-A9F0-8DCF340DFD84}"/>
                </a:ext>
              </a:extLst>
            </p:cNvPr>
            <p:cNvGrpSpPr/>
            <p:nvPr/>
          </p:nvGrpSpPr>
          <p:grpSpPr>
            <a:xfrm>
              <a:off x="15223518" y="3564553"/>
              <a:ext cx="3395446" cy="3334131"/>
              <a:chOff x="15408058" y="3597817"/>
              <a:chExt cx="3086769" cy="613610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87DEED2-695B-4880-AC09-D12649F558D3}"/>
                  </a:ext>
                </a:extLst>
              </p:cNvPr>
              <p:cNvSpPr txBox="1"/>
              <p:nvPr/>
            </p:nvSpPr>
            <p:spPr>
              <a:xfrm>
                <a:off x="15408058" y="3597817"/>
                <a:ext cx="3086769" cy="4798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900" b="1" dirty="0">
                    <a:solidFill>
                      <a:schemeClr val="bg1"/>
                    </a:solidFill>
                    <a:latin typeface="Bebas Neue Bold" panose="020B0606020202050201" pitchFamily="34" charset="0"/>
                  </a:rPr>
                  <a:t>sale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DA51EFB-ADBB-446D-A9F9-2C779919A3E6}"/>
                  </a:ext>
                </a:extLst>
              </p:cNvPr>
              <p:cNvSpPr txBox="1"/>
              <p:nvPr/>
            </p:nvSpPr>
            <p:spPr>
              <a:xfrm>
                <a:off x="15408058" y="6901778"/>
                <a:ext cx="3086769" cy="2832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500" b="1" dirty="0">
                    <a:solidFill>
                      <a:schemeClr val="bg1"/>
                    </a:solidFill>
                    <a:latin typeface="Bebas Neue Bold" panose="020B0606020202050201" pitchFamily="34" charset="0"/>
                  </a:rPr>
                  <a:t>50</a:t>
                </a:r>
                <a:r>
                  <a:rPr lang="en-US" sz="11500" b="1" dirty="0">
                    <a:solidFill>
                      <a:schemeClr val="bg1"/>
                    </a:solidFill>
                    <a:latin typeface="Bebas Neue Light" panose="00000500000000000000" pitchFamily="50" charset="0"/>
                  </a:rPr>
                  <a:t>%</a:t>
                </a:r>
                <a:r>
                  <a:rPr lang="en-US" sz="11500" b="1" dirty="0">
                    <a:solidFill>
                      <a:schemeClr val="bg1"/>
                    </a:solidFill>
                    <a:latin typeface="Bebas Neue Bold" panose="020B0606020202050201" pitchFamily="34" charset="0"/>
                  </a:rPr>
                  <a:t> off</a:t>
                </a:r>
              </a:p>
            </p:txBody>
          </p:sp>
        </p:grp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80D3CE7-B95D-4383-9956-ECBBFEF4DC2C}"/>
                </a:ext>
              </a:extLst>
            </p:cNvPr>
            <p:cNvSpPr/>
            <p:nvPr/>
          </p:nvSpPr>
          <p:spPr>
            <a:xfrm>
              <a:off x="16716948" y="5842525"/>
              <a:ext cx="2786368" cy="2036881"/>
            </a:xfrm>
            <a:custGeom>
              <a:avLst/>
              <a:gdLst>
                <a:gd name="connsiteX0" fmla="*/ 2578405 w 2786368"/>
                <a:gd name="connsiteY0" fmla="*/ 0 h 2036881"/>
                <a:gd name="connsiteX1" fmla="*/ 2786368 w 2786368"/>
                <a:gd name="connsiteY1" fmla="*/ 8864 h 2036881"/>
                <a:gd name="connsiteX2" fmla="*/ 2744763 w 2786368"/>
                <a:gd name="connsiteY2" fmla="*/ 170671 h 2036881"/>
                <a:gd name="connsiteX3" fmla="*/ 208141 w 2786368"/>
                <a:gd name="connsiteY3" fmla="*/ 2036881 h 2036881"/>
                <a:gd name="connsiteX4" fmla="*/ 3784 w 2786368"/>
                <a:gd name="connsiteY4" fmla="*/ 2029136 h 2036881"/>
                <a:gd name="connsiteX5" fmla="*/ 0 w 2786368"/>
                <a:gd name="connsiteY5" fmla="*/ 2028704 h 2036881"/>
                <a:gd name="connsiteX6" fmla="*/ 41781 w 2786368"/>
                <a:gd name="connsiteY6" fmla="*/ 1866210 h 2036881"/>
                <a:gd name="connsiteX7" fmla="*/ 2578405 w 2786368"/>
                <a:gd name="connsiteY7" fmla="*/ 0 h 2036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6368" h="2036881">
                  <a:moveTo>
                    <a:pt x="2578405" y="0"/>
                  </a:moveTo>
                  <a:lnTo>
                    <a:pt x="2786368" y="8864"/>
                  </a:lnTo>
                  <a:lnTo>
                    <a:pt x="2744763" y="170671"/>
                  </a:lnTo>
                  <a:cubicBezTo>
                    <a:pt x="2408479" y="1251859"/>
                    <a:pt x="1399987" y="2036881"/>
                    <a:pt x="208141" y="2036881"/>
                  </a:cubicBezTo>
                  <a:cubicBezTo>
                    <a:pt x="139381" y="2036881"/>
                    <a:pt x="71230" y="2034268"/>
                    <a:pt x="3784" y="2029136"/>
                  </a:cubicBezTo>
                  <a:lnTo>
                    <a:pt x="0" y="2028704"/>
                  </a:lnTo>
                  <a:lnTo>
                    <a:pt x="41781" y="1866210"/>
                  </a:lnTo>
                  <a:cubicBezTo>
                    <a:pt x="378065" y="785022"/>
                    <a:pt x="1386559" y="0"/>
                    <a:pt x="2578405" y="0"/>
                  </a:cubicBezTo>
                  <a:close/>
                </a:path>
              </a:pathLst>
            </a:custGeom>
            <a:solidFill>
              <a:srgbClr val="9F1925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B359F1A-5C28-4946-9B08-B72DBF0323D1}"/>
              </a:ext>
            </a:extLst>
          </p:cNvPr>
          <p:cNvGrpSpPr/>
          <p:nvPr/>
        </p:nvGrpSpPr>
        <p:grpSpPr>
          <a:xfrm>
            <a:off x="26626696" y="6368469"/>
            <a:ext cx="5316550" cy="5312067"/>
            <a:chOff x="26156202" y="11083315"/>
            <a:chExt cx="5316550" cy="5312067"/>
          </a:xfrm>
          <a:effectLst>
            <a:outerShdw blurRad="50800" dist="266700" dir="10800000" algn="ctr" rotWithShape="0">
              <a:schemeClr val="bg1">
                <a:lumMod val="85000"/>
              </a:schemeClr>
            </a:outerShdw>
          </a:effectLst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5E4B9FF0-15CD-4B66-BEA3-3F7DA5B91CBB}"/>
                </a:ext>
              </a:extLst>
            </p:cNvPr>
            <p:cNvGrpSpPr/>
            <p:nvPr/>
          </p:nvGrpSpPr>
          <p:grpSpPr>
            <a:xfrm>
              <a:off x="26156202" y="11083315"/>
              <a:ext cx="5316550" cy="5312067"/>
              <a:chOff x="7504395" y="6862553"/>
              <a:chExt cx="5316550" cy="5312067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5184160C-DFF8-4CA8-826B-290C1923DDE1}"/>
                  </a:ext>
                </a:extLst>
              </p:cNvPr>
              <p:cNvGrpSpPr/>
              <p:nvPr/>
            </p:nvGrpSpPr>
            <p:grpSpPr>
              <a:xfrm>
                <a:off x="7504395" y="6862553"/>
                <a:ext cx="5316550" cy="5312067"/>
                <a:chOff x="9554807" y="3328319"/>
                <a:chExt cx="5848205" cy="5843274"/>
              </a:xfrm>
            </p:grpSpPr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CAAAEDEF-F862-42D6-99A1-D8C8E40FA5EE}"/>
                    </a:ext>
                  </a:extLst>
                </p:cNvPr>
                <p:cNvSpPr/>
                <p:nvPr/>
              </p:nvSpPr>
              <p:spPr>
                <a:xfrm>
                  <a:off x="9559740" y="3328319"/>
                  <a:ext cx="5843272" cy="5843274"/>
                </a:xfrm>
                <a:custGeom>
                  <a:avLst/>
                  <a:gdLst>
                    <a:gd name="connsiteX0" fmla="*/ 2921638 w 5843272"/>
                    <a:gd name="connsiteY0" fmla="*/ 0 h 5843274"/>
                    <a:gd name="connsiteX1" fmla="*/ 3420812 w 5843272"/>
                    <a:gd name="connsiteY1" fmla="*/ 42475 h 5843274"/>
                    <a:gd name="connsiteX2" fmla="*/ 3421056 w 5843272"/>
                    <a:gd name="connsiteY2" fmla="*/ 42524 h 5843274"/>
                    <a:gd name="connsiteX3" fmla="*/ 3581452 w 5843272"/>
                    <a:gd name="connsiteY3" fmla="*/ 74814 h 5843274"/>
                    <a:gd name="connsiteX4" fmla="*/ 4466612 w 5843272"/>
                    <a:gd name="connsiteY4" fmla="*/ 441452 h 5843274"/>
                    <a:gd name="connsiteX5" fmla="*/ 4525196 w 5843272"/>
                    <a:gd name="connsiteY5" fmla="*/ 482580 h 5843274"/>
                    <a:gd name="connsiteX6" fmla="*/ 4725418 w 5843272"/>
                    <a:gd name="connsiteY6" fmla="*/ 623144 h 5843274"/>
                    <a:gd name="connsiteX7" fmla="*/ 5176114 w 5843272"/>
                    <a:gd name="connsiteY7" fmla="*/ 1063204 h 5843274"/>
                    <a:gd name="connsiteX8" fmla="*/ 5200148 w 5843272"/>
                    <a:gd name="connsiteY8" fmla="*/ 1095346 h 5843274"/>
                    <a:gd name="connsiteX9" fmla="*/ 5344304 w 5843272"/>
                    <a:gd name="connsiteY9" fmla="*/ 1288122 h 5843274"/>
                    <a:gd name="connsiteX10" fmla="*/ 5711922 w 5843272"/>
                    <a:gd name="connsiteY10" fmla="*/ 2052831 h 5843274"/>
                    <a:gd name="connsiteX11" fmla="*/ 5717784 w 5843272"/>
                    <a:gd name="connsiteY11" fmla="*/ 2075630 h 5843274"/>
                    <a:gd name="connsiteX12" fmla="*/ 5783916 w 5843272"/>
                    <a:gd name="connsiteY12" fmla="*/ 2332825 h 5843274"/>
                    <a:gd name="connsiteX13" fmla="*/ 5843272 w 5843272"/>
                    <a:gd name="connsiteY13" fmla="*/ 2921637 h 5843274"/>
                    <a:gd name="connsiteX14" fmla="*/ 2921636 w 5843272"/>
                    <a:gd name="connsiteY14" fmla="*/ 5843274 h 5843274"/>
                    <a:gd name="connsiteX15" fmla="*/ 2052830 w 5843272"/>
                    <a:gd name="connsiteY15" fmla="*/ 5711923 h 5843274"/>
                    <a:gd name="connsiteX16" fmla="*/ 1850432 w 5843272"/>
                    <a:gd name="connsiteY16" fmla="*/ 5637844 h 5843274"/>
                    <a:gd name="connsiteX17" fmla="*/ 1784404 w 5843272"/>
                    <a:gd name="connsiteY17" fmla="*/ 5613677 h 5843274"/>
                    <a:gd name="connsiteX18" fmla="*/ 1063204 w 5843272"/>
                    <a:gd name="connsiteY18" fmla="*/ 5176114 h 5843274"/>
                    <a:gd name="connsiteX19" fmla="*/ 915532 w 5843272"/>
                    <a:gd name="connsiteY19" fmla="*/ 5041901 h 5843274"/>
                    <a:gd name="connsiteX20" fmla="*/ 855728 w 5843272"/>
                    <a:gd name="connsiteY20" fmla="*/ 4987546 h 5843274"/>
                    <a:gd name="connsiteX21" fmla="*/ 498968 w 5843272"/>
                    <a:gd name="connsiteY21" fmla="*/ 4555152 h 5843274"/>
                    <a:gd name="connsiteX22" fmla="*/ 357168 w 5843272"/>
                    <a:gd name="connsiteY22" fmla="*/ 4321743 h 5843274"/>
                    <a:gd name="connsiteX23" fmla="*/ 352624 w 5843272"/>
                    <a:gd name="connsiteY23" fmla="*/ 4314263 h 5843274"/>
                    <a:gd name="connsiteX24" fmla="*/ 15084 w 5843272"/>
                    <a:gd name="connsiteY24" fmla="*/ 3220357 h 5843274"/>
                    <a:gd name="connsiteX25" fmla="*/ 12200 w 5843272"/>
                    <a:gd name="connsiteY25" fmla="*/ 3182417 h 5843274"/>
                    <a:gd name="connsiteX26" fmla="*/ 3804 w 5843272"/>
                    <a:gd name="connsiteY26" fmla="*/ 3071984 h 5843274"/>
                    <a:gd name="connsiteX27" fmla="*/ 0 w 5843272"/>
                    <a:gd name="connsiteY27" fmla="*/ 2921637 h 5843274"/>
                    <a:gd name="connsiteX28" fmla="*/ 2921638 w 5843272"/>
                    <a:gd name="connsiteY28" fmla="*/ 0 h 5843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843272" h="5843274">
                      <a:moveTo>
                        <a:pt x="2921638" y="0"/>
                      </a:moveTo>
                      <a:cubicBezTo>
                        <a:pt x="3091820" y="0"/>
                        <a:pt x="3258604" y="14551"/>
                        <a:pt x="3420812" y="42475"/>
                      </a:cubicBezTo>
                      <a:lnTo>
                        <a:pt x="3421056" y="42524"/>
                      </a:lnTo>
                      <a:lnTo>
                        <a:pt x="3581452" y="74814"/>
                      </a:lnTo>
                      <a:cubicBezTo>
                        <a:pt x="3899508" y="148235"/>
                        <a:pt x="4197698" y="273584"/>
                        <a:pt x="4466612" y="441452"/>
                      </a:cubicBezTo>
                      <a:lnTo>
                        <a:pt x="4525196" y="482580"/>
                      </a:lnTo>
                      <a:lnTo>
                        <a:pt x="4725418" y="623144"/>
                      </a:lnTo>
                      <a:cubicBezTo>
                        <a:pt x="4890984" y="753257"/>
                        <a:pt x="5042146" y="900873"/>
                        <a:pt x="5176114" y="1063204"/>
                      </a:cubicBezTo>
                      <a:lnTo>
                        <a:pt x="5200148" y="1095346"/>
                      </a:lnTo>
                      <a:lnTo>
                        <a:pt x="5344304" y="1288122"/>
                      </a:lnTo>
                      <a:cubicBezTo>
                        <a:pt x="5501816" y="1521270"/>
                        <a:pt x="5626558" y="1778376"/>
                        <a:pt x="5711922" y="2052831"/>
                      </a:cubicBezTo>
                      <a:lnTo>
                        <a:pt x="5717784" y="2075630"/>
                      </a:lnTo>
                      <a:lnTo>
                        <a:pt x="5783916" y="2332825"/>
                      </a:lnTo>
                      <a:cubicBezTo>
                        <a:pt x="5822836" y="2523017"/>
                        <a:pt x="5843272" y="2719940"/>
                        <a:pt x="5843272" y="2921637"/>
                      </a:cubicBezTo>
                      <a:cubicBezTo>
                        <a:pt x="5843272" y="4535213"/>
                        <a:pt x="4535212" y="5843274"/>
                        <a:pt x="2921636" y="5843274"/>
                      </a:cubicBezTo>
                      <a:cubicBezTo>
                        <a:pt x="2619090" y="5843274"/>
                        <a:pt x="2327286" y="5797287"/>
                        <a:pt x="2052830" y="5711923"/>
                      </a:cubicBezTo>
                      <a:lnTo>
                        <a:pt x="1850432" y="5637844"/>
                      </a:lnTo>
                      <a:lnTo>
                        <a:pt x="1784404" y="5613677"/>
                      </a:lnTo>
                      <a:cubicBezTo>
                        <a:pt x="1522248" y="5502795"/>
                        <a:pt x="1279644" y="5354738"/>
                        <a:pt x="1063204" y="5176114"/>
                      </a:cubicBezTo>
                      <a:lnTo>
                        <a:pt x="915532" y="5041901"/>
                      </a:lnTo>
                      <a:lnTo>
                        <a:pt x="855728" y="4987546"/>
                      </a:lnTo>
                      <a:cubicBezTo>
                        <a:pt x="723548" y="4855368"/>
                        <a:pt x="603976" y="4710584"/>
                        <a:pt x="498968" y="4555152"/>
                      </a:cubicBezTo>
                      <a:lnTo>
                        <a:pt x="357168" y="4321743"/>
                      </a:lnTo>
                      <a:lnTo>
                        <a:pt x="352624" y="4314263"/>
                      </a:lnTo>
                      <a:cubicBezTo>
                        <a:pt x="172716" y="3983082"/>
                        <a:pt x="54982" y="3613225"/>
                        <a:pt x="15084" y="3220357"/>
                      </a:cubicBezTo>
                      <a:lnTo>
                        <a:pt x="12200" y="3182417"/>
                      </a:lnTo>
                      <a:lnTo>
                        <a:pt x="3804" y="3071984"/>
                      </a:lnTo>
                      <a:cubicBezTo>
                        <a:pt x="1278" y="3022187"/>
                        <a:pt x="0" y="2972061"/>
                        <a:pt x="0" y="2921637"/>
                      </a:cubicBezTo>
                      <a:cubicBezTo>
                        <a:pt x="0" y="1308061"/>
                        <a:pt x="1308062" y="0"/>
                        <a:pt x="2921638" y="0"/>
                      </a:cubicBezTo>
                      <a:close/>
                    </a:path>
                  </a:pathLst>
                </a:custGeom>
                <a:solidFill>
                  <a:srgbClr val="DD20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A3F016E1-1E5D-43B7-BE49-726493971187}"/>
                    </a:ext>
                  </a:extLst>
                </p:cNvPr>
                <p:cNvSpPr/>
                <p:nvPr/>
              </p:nvSpPr>
              <p:spPr>
                <a:xfrm>
                  <a:off x="9554807" y="3370844"/>
                  <a:ext cx="4512998" cy="4279219"/>
                </a:xfrm>
                <a:custGeom>
                  <a:avLst/>
                  <a:gdLst>
                    <a:gd name="connsiteX0" fmla="*/ 3408856 w 4512996"/>
                    <a:gd name="connsiteY0" fmla="*/ 0 h 4279219"/>
                    <a:gd name="connsiteX1" fmla="*/ 3569252 w 4512996"/>
                    <a:gd name="connsiteY1" fmla="*/ 32290 h 4279219"/>
                    <a:gd name="connsiteX2" fmla="*/ 4454412 w 4512996"/>
                    <a:gd name="connsiteY2" fmla="*/ 398928 h 4279219"/>
                    <a:gd name="connsiteX3" fmla="*/ 4512996 w 4512996"/>
                    <a:gd name="connsiteY3" fmla="*/ 440056 h 4279219"/>
                    <a:gd name="connsiteX4" fmla="*/ 344970 w 4512996"/>
                    <a:gd name="connsiteY4" fmla="*/ 4279219 h 4279219"/>
                    <a:gd name="connsiteX5" fmla="*/ 340426 w 4512996"/>
                    <a:gd name="connsiteY5" fmla="*/ 4271739 h 4279219"/>
                    <a:gd name="connsiteX6" fmla="*/ 2885 w 4512996"/>
                    <a:gd name="connsiteY6" fmla="*/ 3177833 h 4279219"/>
                    <a:gd name="connsiteX7" fmla="*/ 0 w 4512996"/>
                    <a:gd name="connsiteY7" fmla="*/ 3139893 h 4279219"/>
                    <a:gd name="connsiteX8" fmla="*/ 3408856 w 4512996"/>
                    <a:gd name="connsiteY8" fmla="*/ 0 h 4279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12996" h="4279219">
                      <a:moveTo>
                        <a:pt x="3408856" y="0"/>
                      </a:moveTo>
                      <a:lnTo>
                        <a:pt x="3569252" y="32290"/>
                      </a:lnTo>
                      <a:cubicBezTo>
                        <a:pt x="3887309" y="105711"/>
                        <a:pt x="4185499" y="231060"/>
                        <a:pt x="4454412" y="398928"/>
                      </a:cubicBezTo>
                      <a:lnTo>
                        <a:pt x="4512996" y="440056"/>
                      </a:lnTo>
                      <a:lnTo>
                        <a:pt x="344970" y="4279219"/>
                      </a:lnTo>
                      <a:lnTo>
                        <a:pt x="340426" y="4271739"/>
                      </a:lnTo>
                      <a:cubicBezTo>
                        <a:pt x="160518" y="3940558"/>
                        <a:pt x="42783" y="3570701"/>
                        <a:pt x="2885" y="3177833"/>
                      </a:cubicBezTo>
                      <a:lnTo>
                        <a:pt x="0" y="3139893"/>
                      </a:lnTo>
                      <a:lnTo>
                        <a:pt x="3408856" y="0"/>
                      </a:lnTo>
                      <a:close/>
                    </a:path>
                  </a:pathLst>
                </a:custGeom>
                <a:solidFill>
                  <a:srgbClr val="F138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5157386A-86F8-450E-8D4C-DCF0CA55BACC}"/>
                    </a:ext>
                  </a:extLst>
                </p:cNvPr>
                <p:cNvSpPr/>
                <p:nvPr/>
              </p:nvSpPr>
              <p:spPr>
                <a:xfrm>
                  <a:off x="10458140" y="4423666"/>
                  <a:ext cx="4802252" cy="4542498"/>
                </a:xfrm>
                <a:custGeom>
                  <a:avLst/>
                  <a:gdLst>
                    <a:gd name="connsiteX0" fmla="*/ 4284616 w 4802252"/>
                    <a:gd name="connsiteY0" fmla="*/ 0 h 4542498"/>
                    <a:gd name="connsiteX1" fmla="*/ 4428771 w 4802252"/>
                    <a:gd name="connsiteY1" fmla="*/ 192776 h 4542498"/>
                    <a:gd name="connsiteX2" fmla="*/ 4796390 w 4802252"/>
                    <a:gd name="connsiteY2" fmla="*/ 957485 h 4542498"/>
                    <a:gd name="connsiteX3" fmla="*/ 4802252 w 4802252"/>
                    <a:gd name="connsiteY3" fmla="*/ 980284 h 4542498"/>
                    <a:gd name="connsiteX4" fmla="*/ 934899 w 4802252"/>
                    <a:gd name="connsiteY4" fmla="*/ 4542498 h 4542498"/>
                    <a:gd name="connsiteX5" fmla="*/ 868871 w 4802252"/>
                    <a:gd name="connsiteY5" fmla="*/ 4518331 h 4542498"/>
                    <a:gd name="connsiteX6" fmla="*/ 147671 w 4802252"/>
                    <a:gd name="connsiteY6" fmla="*/ 4080768 h 4542498"/>
                    <a:gd name="connsiteX7" fmla="*/ 0 w 4802252"/>
                    <a:gd name="connsiteY7" fmla="*/ 3946555 h 4542498"/>
                    <a:gd name="connsiteX8" fmla="*/ 4284616 w 4802252"/>
                    <a:gd name="connsiteY8" fmla="*/ 0 h 4542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02252" h="4542498">
                      <a:moveTo>
                        <a:pt x="4284616" y="0"/>
                      </a:moveTo>
                      <a:lnTo>
                        <a:pt x="4428771" y="192776"/>
                      </a:lnTo>
                      <a:cubicBezTo>
                        <a:pt x="4586283" y="425924"/>
                        <a:pt x="4711026" y="683030"/>
                        <a:pt x="4796390" y="957485"/>
                      </a:cubicBezTo>
                      <a:lnTo>
                        <a:pt x="4802252" y="980284"/>
                      </a:lnTo>
                      <a:lnTo>
                        <a:pt x="934899" y="4542498"/>
                      </a:lnTo>
                      <a:lnTo>
                        <a:pt x="868871" y="4518331"/>
                      </a:lnTo>
                      <a:cubicBezTo>
                        <a:pt x="606716" y="4407449"/>
                        <a:pt x="364113" y="4259392"/>
                        <a:pt x="147671" y="4080768"/>
                      </a:cubicBezTo>
                      <a:lnTo>
                        <a:pt x="0" y="3946555"/>
                      </a:lnTo>
                      <a:lnTo>
                        <a:pt x="4284616" y="0"/>
                      </a:lnTo>
                      <a:close/>
                    </a:path>
                  </a:pathLst>
                </a:custGeom>
                <a:solidFill>
                  <a:srgbClr val="ED36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3DDEA650-529C-41CC-9A0C-164998C2BB0E}"/>
                  </a:ext>
                </a:extLst>
              </p:cNvPr>
              <p:cNvSpPr/>
              <p:nvPr/>
            </p:nvSpPr>
            <p:spPr>
              <a:xfrm>
                <a:off x="7748096" y="7104011"/>
                <a:ext cx="4829150" cy="4829152"/>
              </a:xfrm>
              <a:custGeom>
                <a:avLst/>
                <a:gdLst>
                  <a:gd name="connsiteX0" fmla="*/ 2921638 w 5843272"/>
                  <a:gd name="connsiteY0" fmla="*/ 0 h 5843274"/>
                  <a:gd name="connsiteX1" fmla="*/ 3420812 w 5843272"/>
                  <a:gd name="connsiteY1" fmla="*/ 42475 h 5843274"/>
                  <a:gd name="connsiteX2" fmla="*/ 3421056 w 5843272"/>
                  <a:gd name="connsiteY2" fmla="*/ 42524 h 5843274"/>
                  <a:gd name="connsiteX3" fmla="*/ 3581452 w 5843272"/>
                  <a:gd name="connsiteY3" fmla="*/ 74814 h 5843274"/>
                  <a:gd name="connsiteX4" fmla="*/ 4466612 w 5843272"/>
                  <a:gd name="connsiteY4" fmla="*/ 441452 h 5843274"/>
                  <a:gd name="connsiteX5" fmla="*/ 4525196 w 5843272"/>
                  <a:gd name="connsiteY5" fmla="*/ 482580 h 5843274"/>
                  <a:gd name="connsiteX6" fmla="*/ 4725418 w 5843272"/>
                  <a:gd name="connsiteY6" fmla="*/ 623144 h 5843274"/>
                  <a:gd name="connsiteX7" fmla="*/ 5176114 w 5843272"/>
                  <a:gd name="connsiteY7" fmla="*/ 1063204 h 5843274"/>
                  <a:gd name="connsiteX8" fmla="*/ 5200148 w 5843272"/>
                  <a:gd name="connsiteY8" fmla="*/ 1095346 h 5843274"/>
                  <a:gd name="connsiteX9" fmla="*/ 5344304 w 5843272"/>
                  <a:gd name="connsiteY9" fmla="*/ 1288122 h 5843274"/>
                  <a:gd name="connsiteX10" fmla="*/ 5711922 w 5843272"/>
                  <a:gd name="connsiteY10" fmla="*/ 2052831 h 5843274"/>
                  <a:gd name="connsiteX11" fmla="*/ 5717784 w 5843272"/>
                  <a:gd name="connsiteY11" fmla="*/ 2075630 h 5843274"/>
                  <a:gd name="connsiteX12" fmla="*/ 5783916 w 5843272"/>
                  <a:gd name="connsiteY12" fmla="*/ 2332825 h 5843274"/>
                  <a:gd name="connsiteX13" fmla="*/ 5843272 w 5843272"/>
                  <a:gd name="connsiteY13" fmla="*/ 2921637 h 5843274"/>
                  <a:gd name="connsiteX14" fmla="*/ 2921636 w 5843272"/>
                  <a:gd name="connsiteY14" fmla="*/ 5843274 h 5843274"/>
                  <a:gd name="connsiteX15" fmla="*/ 2052830 w 5843272"/>
                  <a:gd name="connsiteY15" fmla="*/ 5711923 h 5843274"/>
                  <a:gd name="connsiteX16" fmla="*/ 1850432 w 5843272"/>
                  <a:gd name="connsiteY16" fmla="*/ 5637844 h 5843274"/>
                  <a:gd name="connsiteX17" fmla="*/ 1784404 w 5843272"/>
                  <a:gd name="connsiteY17" fmla="*/ 5613677 h 5843274"/>
                  <a:gd name="connsiteX18" fmla="*/ 1063204 w 5843272"/>
                  <a:gd name="connsiteY18" fmla="*/ 5176114 h 5843274"/>
                  <a:gd name="connsiteX19" fmla="*/ 915532 w 5843272"/>
                  <a:gd name="connsiteY19" fmla="*/ 5041901 h 5843274"/>
                  <a:gd name="connsiteX20" fmla="*/ 855728 w 5843272"/>
                  <a:gd name="connsiteY20" fmla="*/ 4987546 h 5843274"/>
                  <a:gd name="connsiteX21" fmla="*/ 498968 w 5843272"/>
                  <a:gd name="connsiteY21" fmla="*/ 4555152 h 5843274"/>
                  <a:gd name="connsiteX22" fmla="*/ 357168 w 5843272"/>
                  <a:gd name="connsiteY22" fmla="*/ 4321743 h 5843274"/>
                  <a:gd name="connsiteX23" fmla="*/ 352624 w 5843272"/>
                  <a:gd name="connsiteY23" fmla="*/ 4314263 h 5843274"/>
                  <a:gd name="connsiteX24" fmla="*/ 15084 w 5843272"/>
                  <a:gd name="connsiteY24" fmla="*/ 3220357 h 5843274"/>
                  <a:gd name="connsiteX25" fmla="*/ 12200 w 5843272"/>
                  <a:gd name="connsiteY25" fmla="*/ 3182417 h 5843274"/>
                  <a:gd name="connsiteX26" fmla="*/ 3804 w 5843272"/>
                  <a:gd name="connsiteY26" fmla="*/ 3071984 h 5843274"/>
                  <a:gd name="connsiteX27" fmla="*/ 0 w 5843272"/>
                  <a:gd name="connsiteY27" fmla="*/ 2921637 h 5843274"/>
                  <a:gd name="connsiteX28" fmla="*/ 2921638 w 5843272"/>
                  <a:gd name="connsiteY28" fmla="*/ 0 h 5843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43272" h="5843274">
                    <a:moveTo>
                      <a:pt x="2921638" y="0"/>
                    </a:moveTo>
                    <a:cubicBezTo>
                      <a:pt x="3091820" y="0"/>
                      <a:pt x="3258604" y="14551"/>
                      <a:pt x="3420812" y="42475"/>
                    </a:cubicBezTo>
                    <a:lnTo>
                      <a:pt x="3421056" y="42524"/>
                    </a:lnTo>
                    <a:lnTo>
                      <a:pt x="3581452" y="74814"/>
                    </a:lnTo>
                    <a:cubicBezTo>
                      <a:pt x="3899508" y="148235"/>
                      <a:pt x="4197698" y="273584"/>
                      <a:pt x="4466612" y="441452"/>
                    </a:cubicBezTo>
                    <a:lnTo>
                      <a:pt x="4525196" y="482580"/>
                    </a:lnTo>
                    <a:lnTo>
                      <a:pt x="4725418" y="623144"/>
                    </a:lnTo>
                    <a:cubicBezTo>
                      <a:pt x="4890984" y="753257"/>
                      <a:pt x="5042146" y="900873"/>
                      <a:pt x="5176114" y="1063204"/>
                    </a:cubicBezTo>
                    <a:lnTo>
                      <a:pt x="5200148" y="1095346"/>
                    </a:lnTo>
                    <a:lnTo>
                      <a:pt x="5344304" y="1288122"/>
                    </a:lnTo>
                    <a:cubicBezTo>
                      <a:pt x="5501816" y="1521270"/>
                      <a:pt x="5626558" y="1778376"/>
                      <a:pt x="5711922" y="2052831"/>
                    </a:cubicBezTo>
                    <a:lnTo>
                      <a:pt x="5717784" y="2075630"/>
                    </a:lnTo>
                    <a:lnTo>
                      <a:pt x="5783916" y="2332825"/>
                    </a:lnTo>
                    <a:cubicBezTo>
                      <a:pt x="5822836" y="2523017"/>
                      <a:pt x="5843272" y="2719940"/>
                      <a:pt x="5843272" y="2921637"/>
                    </a:cubicBezTo>
                    <a:cubicBezTo>
                      <a:pt x="5843272" y="4535213"/>
                      <a:pt x="4535212" y="5843274"/>
                      <a:pt x="2921636" y="5843274"/>
                    </a:cubicBezTo>
                    <a:cubicBezTo>
                      <a:pt x="2619090" y="5843274"/>
                      <a:pt x="2327286" y="5797287"/>
                      <a:pt x="2052830" y="5711923"/>
                    </a:cubicBezTo>
                    <a:lnTo>
                      <a:pt x="1850432" y="5637844"/>
                    </a:lnTo>
                    <a:lnTo>
                      <a:pt x="1784404" y="5613677"/>
                    </a:lnTo>
                    <a:cubicBezTo>
                      <a:pt x="1522248" y="5502795"/>
                      <a:pt x="1279644" y="5354738"/>
                      <a:pt x="1063204" y="5176114"/>
                    </a:cubicBezTo>
                    <a:lnTo>
                      <a:pt x="915532" y="5041901"/>
                    </a:lnTo>
                    <a:lnTo>
                      <a:pt x="855728" y="4987546"/>
                    </a:lnTo>
                    <a:cubicBezTo>
                      <a:pt x="723548" y="4855368"/>
                      <a:pt x="603976" y="4710584"/>
                      <a:pt x="498968" y="4555152"/>
                    </a:cubicBezTo>
                    <a:lnTo>
                      <a:pt x="357168" y="4321743"/>
                    </a:lnTo>
                    <a:lnTo>
                      <a:pt x="352624" y="4314263"/>
                    </a:lnTo>
                    <a:cubicBezTo>
                      <a:pt x="172716" y="3983082"/>
                      <a:pt x="54982" y="3613225"/>
                      <a:pt x="15084" y="3220357"/>
                    </a:cubicBezTo>
                    <a:lnTo>
                      <a:pt x="12200" y="3182417"/>
                    </a:lnTo>
                    <a:lnTo>
                      <a:pt x="3804" y="3071984"/>
                    </a:lnTo>
                    <a:cubicBezTo>
                      <a:pt x="1278" y="3022187"/>
                      <a:pt x="0" y="2972061"/>
                      <a:pt x="0" y="2921637"/>
                    </a:cubicBezTo>
                    <a:cubicBezTo>
                      <a:pt x="0" y="1308061"/>
                      <a:pt x="1308062" y="0"/>
                      <a:pt x="2921638" y="0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6D2B4E04-2D15-46C5-B90F-B7559BA41228}"/>
                </a:ext>
              </a:extLst>
            </p:cNvPr>
            <p:cNvSpPr txBox="1"/>
            <p:nvPr/>
          </p:nvSpPr>
          <p:spPr>
            <a:xfrm>
              <a:off x="26285856" y="12631353"/>
              <a:ext cx="5057242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b="1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-50</a:t>
              </a:r>
              <a:r>
                <a:rPr lang="en-US" sz="16600" b="1" dirty="0">
                  <a:solidFill>
                    <a:schemeClr val="bg1"/>
                  </a:solidFill>
                  <a:latin typeface="Bebas Neue Light" panose="00000500000000000000" pitchFamily="50" charset="0"/>
                </a:rPr>
                <a:t>%</a:t>
              </a:r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218EBDBB-ACDB-44C0-9D32-0398D9B25CB1}"/>
              </a:ext>
            </a:extLst>
          </p:cNvPr>
          <p:cNvGrpSpPr/>
          <p:nvPr/>
        </p:nvGrpSpPr>
        <p:grpSpPr>
          <a:xfrm>
            <a:off x="14037064" y="1079416"/>
            <a:ext cx="8129664" cy="3350756"/>
            <a:chOff x="12904216" y="537977"/>
            <a:chExt cx="8129664" cy="3350756"/>
          </a:xfrm>
          <a:effectLst>
            <a:outerShdw blurRad="50800" dist="266700" dir="10800000" algn="ctr" rotWithShape="0">
              <a:schemeClr val="bg1">
                <a:lumMod val="85000"/>
              </a:schemeClr>
            </a:outerShdw>
          </a:effectLst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242CA72-225F-4D24-9BC0-A66437F3FF99}"/>
                </a:ext>
              </a:extLst>
            </p:cNvPr>
            <p:cNvGrpSpPr/>
            <p:nvPr/>
          </p:nvGrpSpPr>
          <p:grpSpPr>
            <a:xfrm>
              <a:off x="12904216" y="537977"/>
              <a:ext cx="8129664" cy="3350756"/>
              <a:chOff x="8315371" y="13623194"/>
              <a:chExt cx="8129664" cy="3350756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AE29F657-5399-47C8-908D-67CB99EE02CB}"/>
                  </a:ext>
                </a:extLst>
              </p:cNvPr>
              <p:cNvGrpSpPr/>
              <p:nvPr/>
            </p:nvGrpSpPr>
            <p:grpSpPr>
              <a:xfrm>
                <a:off x="8315371" y="13623194"/>
                <a:ext cx="8129664" cy="3292408"/>
                <a:chOff x="12685835" y="12174358"/>
                <a:chExt cx="8129664" cy="3292408"/>
              </a:xfrm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252D3230-F627-4E07-AB00-880AC4AB8E0C}"/>
                    </a:ext>
                  </a:extLst>
                </p:cNvPr>
                <p:cNvSpPr/>
                <p:nvPr/>
              </p:nvSpPr>
              <p:spPr>
                <a:xfrm>
                  <a:off x="12685835" y="12174358"/>
                  <a:ext cx="8129664" cy="3292408"/>
                </a:xfrm>
                <a:custGeom>
                  <a:avLst/>
                  <a:gdLst>
                    <a:gd name="connsiteX0" fmla="*/ 0 w 8129664"/>
                    <a:gd name="connsiteY0" fmla="*/ 0 h 3292408"/>
                    <a:gd name="connsiteX1" fmla="*/ 2352512 w 8129664"/>
                    <a:gd name="connsiteY1" fmla="*/ 0 h 3292408"/>
                    <a:gd name="connsiteX2" fmla="*/ 3238938 w 8129664"/>
                    <a:gd name="connsiteY2" fmla="*/ 0 h 3292408"/>
                    <a:gd name="connsiteX3" fmla="*/ 5777151 w 8129664"/>
                    <a:gd name="connsiteY3" fmla="*/ 0 h 3292408"/>
                    <a:gd name="connsiteX4" fmla="*/ 5777151 w 8129664"/>
                    <a:gd name="connsiteY4" fmla="*/ 1 h 3292408"/>
                    <a:gd name="connsiteX5" fmla="*/ 8129664 w 8129664"/>
                    <a:gd name="connsiteY5" fmla="*/ 1 h 3292408"/>
                    <a:gd name="connsiteX6" fmla="*/ 8129664 w 8129664"/>
                    <a:gd name="connsiteY6" fmla="*/ 5251 h 3292408"/>
                    <a:gd name="connsiteX7" fmla="*/ 7387145 w 8129664"/>
                    <a:gd name="connsiteY7" fmla="*/ 331008 h 3292408"/>
                    <a:gd name="connsiteX8" fmla="*/ 8129664 w 8129664"/>
                    <a:gd name="connsiteY8" fmla="*/ 656766 h 3292408"/>
                    <a:gd name="connsiteX9" fmla="*/ 8129664 w 8129664"/>
                    <a:gd name="connsiteY9" fmla="*/ 658053 h 3292408"/>
                    <a:gd name="connsiteX10" fmla="*/ 8129664 w 8129664"/>
                    <a:gd name="connsiteY10" fmla="*/ 660199 h 3292408"/>
                    <a:gd name="connsiteX11" fmla="*/ 8129664 w 8129664"/>
                    <a:gd name="connsiteY11" fmla="*/ 663303 h 3292408"/>
                    <a:gd name="connsiteX12" fmla="*/ 7387145 w 8129664"/>
                    <a:gd name="connsiteY12" fmla="*/ 989060 h 3292408"/>
                    <a:gd name="connsiteX13" fmla="*/ 8129664 w 8129664"/>
                    <a:gd name="connsiteY13" fmla="*/ 1314818 h 3292408"/>
                    <a:gd name="connsiteX14" fmla="*/ 8129664 w 8129664"/>
                    <a:gd name="connsiteY14" fmla="*/ 1316105 h 3292408"/>
                    <a:gd name="connsiteX15" fmla="*/ 8129664 w 8129664"/>
                    <a:gd name="connsiteY15" fmla="*/ 1318251 h 3292408"/>
                    <a:gd name="connsiteX16" fmla="*/ 8129664 w 8129664"/>
                    <a:gd name="connsiteY16" fmla="*/ 1321355 h 3292408"/>
                    <a:gd name="connsiteX17" fmla="*/ 7387145 w 8129664"/>
                    <a:gd name="connsiteY17" fmla="*/ 1647112 h 3292408"/>
                    <a:gd name="connsiteX18" fmla="*/ 8129664 w 8129664"/>
                    <a:gd name="connsiteY18" fmla="*/ 1972870 h 3292408"/>
                    <a:gd name="connsiteX19" fmla="*/ 8129664 w 8129664"/>
                    <a:gd name="connsiteY19" fmla="*/ 1974157 h 3292408"/>
                    <a:gd name="connsiteX20" fmla="*/ 8129664 w 8129664"/>
                    <a:gd name="connsiteY20" fmla="*/ 1976303 h 3292408"/>
                    <a:gd name="connsiteX21" fmla="*/ 8129664 w 8129664"/>
                    <a:gd name="connsiteY21" fmla="*/ 1979407 h 3292408"/>
                    <a:gd name="connsiteX22" fmla="*/ 7387145 w 8129664"/>
                    <a:gd name="connsiteY22" fmla="*/ 2305163 h 3292408"/>
                    <a:gd name="connsiteX23" fmla="*/ 8129664 w 8129664"/>
                    <a:gd name="connsiteY23" fmla="*/ 2630921 h 3292408"/>
                    <a:gd name="connsiteX24" fmla="*/ 8129664 w 8129664"/>
                    <a:gd name="connsiteY24" fmla="*/ 2632210 h 3292408"/>
                    <a:gd name="connsiteX25" fmla="*/ 8129664 w 8129664"/>
                    <a:gd name="connsiteY25" fmla="*/ 2634356 h 3292408"/>
                    <a:gd name="connsiteX26" fmla="*/ 8129664 w 8129664"/>
                    <a:gd name="connsiteY26" fmla="*/ 2637459 h 3292408"/>
                    <a:gd name="connsiteX27" fmla="*/ 7387145 w 8129664"/>
                    <a:gd name="connsiteY27" fmla="*/ 2963216 h 3292408"/>
                    <a:gd name="connsiteX28" fmla="*/ 8129664 w 8129664"/>
                    <a:gd name="connsiteY28" fmla="*/ 3288974 h 3292408"/>
                    <a:gd name="connsiteX29" fmla="*/ 8129664 w 8129664"/>
                    <a:gd name="connsiteY29" fmla="*/ 3292408 h 3292408"/>
                    <a:gd name="connsiteX30" fmla="*/ 4890726 w 8129664"/>
                    <a:gd name="connsiteY30" fmla="*/ 3292408 h 3292408"/>
                    <a:gd name="connsiteX31" fmla="*/ 4890726 w 8129664"/>
                    <a:gd name="connsiteY31" fmla="*/ 3292407 h 3292408"/>
                    <a:gd name="connsiteX32" fmla="*/ 3238938 w 8129664"/>
                    <a:gd name="connsiteY32" fmla="*/ 3292407 h 3292408"/>
                    <a:gd name="connsiteX33" fmla="*/ 2352512 w 8129664"/>
                    <a:gd name="connsiteY33" fmla="*/ 3292407 h 3292408"/>
                    <a:gd name="connsiteX34" fmla="*/ 0 w 8129664"/>
                    <a:gd name="connsiteY34" fmla="*/ 3292407 h 3292408"/>
                    <a:gd name="connsiteX35" fmla="*/ 0 w 8129664"/>
                    <a:gd name="connsiteY35" fmla="*/ 3287157 h 3292408"/>
                    <a:gd name="connsiteX36" fmla="*/ 742519 w 8129664"/>
                    <a:gd name="connsiteY36" fmla="*/ 2961400 h 3292408"/>
                    <a:gd name="connsiteX37" fmla="*/ 0 w 8129664"/>
                    <a:gd name="connsiteY37" fmla="*/ 2635642 h 3292408"/>
                    <a:gd name="connsiteX38" fmla="*/ 0 w 8129664"/>
                    <a:gd name="connsiteY38" fmla="*/ 2634355 h 3292408"/>
                    <a:gd name="connsiteX39" fmla="*/ 0 w 8129664"/>
                    <a:gd name="connsiteY39" fmla="*/ 2632209 h 3292408"/>
                    <a:gd name="connsiteX40" fmla="*/ 0 w 8129664"/>
                    <a:gd name="connsiteY40" fmla="*/ 2629105 h 3292408"/>
                    <a:gd name="connsiteX41" fmla="*/ 742519 w 8129664"/>
                    <a:gd name="connsiteY41" fmla="*/ 2303348 h 3292408"/>
                    <a:gd name="connsiteX42" fmla="*/ 0 w 8129664"/>
                    <a:gd name="connsiteY42" fmla="*/ 1977590 h 3292408"/>
                    <a:gd name="connsiteX43" fmla="*/ 0 w 8129664"/>
                    <a:gd name="connsiteY43" fmla="*/ 1976303 h 3292408"/>
                    <a:gd name="connsiteX44" fmla="*/ 0 w 8129664"/>
                    <a:gd name="connsiteY44" fmla="*/ 1974157 h 3292408"/>
                    <a:gd name="connsiteX45" fmla="*/ 0 w 8129664"/>
                    <a:gd name="connsiteY45" fmla="*/ 1971053 h 3292408"/>
                    <a:gd name="connsiteX46" fmla="*/ 742519 w 8129664"/>
                    <a:gd name="connsiteY46" fmla="*/ 1645296 h 3292408"/>
                    <a:gd name="connsiteX47" fmla="*/ 0 w 8129664"/>
                    <a:gd name="connsiteY47" fmla="*/ 1319538 h 3292408"/>
                    <a:gd name="connsiteX48" fmla="*/ 0 w 8129664"/>
                    <a:gd name="connsiteY48" fmla="*/ 1318251 h 3292408"/>
                    <a:gd name="connsiteX49" fmla="*/ 0 w 8129664"/>
                    <a:gd name="connsiteY49" fmla="*/ 1316105 h 3292408"/>
                    <a:gd name="connsiteX50" fmla="*/ 0 w 8129664"/>
                    <a:gd name="connsiteY50" fmla="*/ 1313001 h 3292408"/>
                    <a:gd name="connsiteX51" fmla="*/ 742519 w 8129664"/>
                    <a:gd name="connsiteY51" fmla="*/ 987245 h 3292408"/>
                    <a:gd name="connsiteX52" fmla="*/ 0 w 8129664"/>
                    <a:gd name="connsiteY52" fmla="*/ 661487 h 3292408"/>
                    <a:gd name="connsiteX53" fmla="*/ 0 w 8129664"/>
                    <a:gd name="connsiteY53" fmla="*/ 660198 h 3292408"/>
                    <a:gd name="connsiteX54" fmla="*/ 0 w 8129664"/>
                    <a:gd name="connsiteY54" fmla="*/ 658052 h 3292408"/>
                    <a:gd name="connsiteX55" fmla="*/ 0 w 8129664"/>
                    <a:gd name="connsiteY55" fmla="*/ 654949 h 3292408"/>
                    <a:gd name="connsiteX56" fmla="*/ 742519 w 8129664"/>
                    <a:gd name="connsiteY56" fmla="*/ 329192 h 3292408"/>
                    <a:gd name="connsiteX57" fmla="*/ 0 w 8129664"/>
                    <a:gd name="connsiteY57" fmla="*/ 3434 h 3292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8129664" h="3292408">
                      <a:moveTo>
                        <a:pt x="0" y="0"/>
                      </a:moveTo>
                      <a:lnTo>
                        <a:pt x="2352512" y="0"/>
                      </a:lnTo>
                      <a:lnTo>
                        <a:pt x="3238938" y="0"/>
                      </a:lnTo>
                      <a:lnTo>
                        <a:pt x="5777151" y="0"/>
                      </a:lnTo>
                      <a:lnTo>
                        <a:pt x="5777151" y="1"/>
                      </a:lnTo>
                      <a:lnTo>
                        <a:pt x="8129664" y="1"/>
                      </a:lnTo>
                      <a:lnTo>
                        <a:pt x="8129664" y="5251"/>
                      </a:lnTo>
                      <a:lnTo>
                        <a:pt x="7387145" y="331008"/>
                      </a:lnTo>
                      <a:lnTo>
                        <a:pt x="8129664" y="656766"/>
                      </a:lnTo>
                      <a:lnTo>
                        <a:pt x="8129664" y="658053"/>
                      </a:lnTo>
                      <a:lnTo>
                        <a:pt x="8129664" y="660199"/>
                      </a:lnTo>
                      <a:lnTo>
                        <a:pt x="8129664" y="663303"/>
                      </a:lnTo>
                      <a:lnTo>
                        <a:pt x="7387145" y="989060"/>
                      </a:lnTo>
                      <a:lnTo>
                        <a:pt x="8129664" y="1314818"/>
                      </a:lnTo>
                      <a:lnTo>
                        <a:pt x="8129664" y="1316105"/>
                      </a:lnTo>
                      <a:lnTo>
                        <a:pt x="8129664" y="1318251"/>
                      </a:lnTo>
                      <a:lnTo>
                        <a:pt x="8129664" y="1321355"/>
                      </a:lnTo>
                      <a:lnTo>
                        <a:pt x="7387145" y="1647112"/>
                      </a:lnTo>
                      <a:lnTo>
                        <a:pt x="8129664" y="1972870"/>
                      </a:lnTo>
                      <a:lnTo>
                        <a:pt x="8129664" y="1974157"/>
                      </a:lnTo>
                      <a:lnTo>
                        <a:pt x="8129664" y="1976303"/>
                      </a:lnTo>
                      <a:lnTo>
                        <a:pt x="8129664" y="1979407"/>
                      </a:lnTo>
                      <a:lnTo>
                        <a:pt x="7387145" y="2305163"/>
                      </a:lnTo>
                      <a:lnTo>
                        <a:pt x="8129664" y="2630921"/>
                      </a:lnTo>
                      <a:lnTo>
                        <a:pt x="8129664" y="2632210"/>
                      </a:lnTo>
                      <a:lnTo>
                        <a:pt x="8129664" y="2634356"/>
                      </a:lnTo>
                      <a:lnTo>
                        <a:pt x="8129664" y="2637459"/>
                      </a:lnTo>
                      <a:lnTo>
                        <a:pt x="7387145" y="2963216"/>
                      </a:lnTo>
                      <a:lnTo>
                        <a:pt x="8129664" y="3288974"/>
                      </a:lnTo>
                      <a:lnTo>
                        <a:pt x="8129664" y="3292408"/>
                      </a:lnTo>
                      <a:lnTo>
                        <a:pt x="4890726" y="3292408"/>
                      </a:lnTo>
                      <a:lnTo>
                        <a:pt x="4890726" y="3292407"/>
                      </a:lnTo>
                      <a:lnTo>
                        <a:pt x="3238938" y="3292407"/>
                      </a:lnTo>
                      <a:lnTo>
                        <a:pt x="2352512" y="3292407"/>
                      </a:lnTo>
                      <a:lnTo>
                        <a:pt x="0" y="3292407"/>
                      </a:lnTo>
                      <a:lnTo>
                        <a:pt x="0" y="3287157"/>
                      </a:lnTo>
                      <a:lnTo>
                        <a:pt x="742519" y="2961400"/>
                      </a:lnTo>
                      <a:lnTo>
                        <a:pt x="0" y="2635642"/>
                      </a:lnTo>
                      <a:lnTo>
                        <a:pt x="0" y="2634355"/>
                      </a:lnTo>
                      <a:lnTo>
                        <a:pt x="0" y="2632209"/>
                      </a:lnTo>
                      <a:lnTo>
                        <a:pt x="0" y="2629105"/>
                      </a:lnTo>
                      <a:lnTo>
                        <a:pt x="742519" y="2303348"/>
                      </a:lnTo>
                      <a:lnTo>
                        <a:pt x="0" y="1977590"/>
                      </a:lnTo>
                      <a:lnTo>
                        <a:pt x="0" y="1976303"/>
                      </a:lnTo>
                      <a:lnTo>
                        <a:pt x="0" y="1974157"/>
                      </a:lnTo>
                      <a:lnTo>
                        <a:pt x="0" y="1971053"/>
                      </a:lnTo>
                      <a:lnTo>
                        <a:pt x="742519" y="1645296"/>
                      </a:lnTo>
                      <a:lnTo>
                        <a:pt x="0" y="1319538"/>
                      </a:lnTo>
                      <a:lnTo>
                        <a:pt x="0" y="1318251"/>
                      </a:lnTo>
                      <a:lnTo>
                        <a:pt x="0" y="1316105"/>
                      </a:lnTo>
                      <a:lnTo>
                        <a:pt x="0" y="1313001"/>
                      </a:lnTo>
                      <a:lnTo>
                        <a:pt x="742519" y="987245"/>
                      </a:lnTo>
                      <a:lnTo>
                        <a:pt x="0" y="661487"/>
                      </a:lnTo>
                      <a:lnTo>
                        <a:pt x="0" y="660198"/>
                      </a:lnTo>
                      <a:lnTo>
                        <a:pt x="0" y="658052"/>
                      </a:lnTo>
                      <a:lnTo>
                        <a:pt x="0" y="654949"/>
                      </a:lnTo>
                      <a:lnTo>
                        <a:pt x="742519" y="329192"/>
                      </a:lnTo>
                      <a:lnTo>
                        <a:pt x="0" y="3434"/>
                      </a:lnTo>
                      <a:close/>
                    </a:path>
                  </a:pathLst>
                </a:custGeom>
                <a:solidFill>
                  <a:srgbClr val="DA21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pc="600" dirty="0"/>
                </a:p>
              </p:txBody>
            </p: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FB548A96-6EC5-41C3-87DE-ABF1D35AACD2}"/>
                    </a:ext>
                  </a:extLst>
                </p:cNvPr>
                <p:cNvGrpSpPr/>
                <p:nvPr/>
              </p:nvGrpSpPr>
              <p:grpSpPr>
                <a:xfrm>
                  <a:off x="13451805" y="12174359"/>
                  <a:ext cx="6597724" cy="3292407"/>
                  <a:chOff x="19106220" y="12174359"/>
                  <a:chExt cx="6597724" cy="3292407"/>
                </a:xfrm>
                <a:solidFill>
                  <a:srgbClr val="EB3131"/>
                </a:solidFill>
              </p:grpSpPr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84BA9763-ACCF-415A-9F8D-A7C8B0502270}"/>
                      </a:ext>
                    </a:extLst>
                  </p:cNvPr>
                  <p:cNvSpPr/>
                  <p:nvPr/>
                </p:nvSpPr>
                <p:spPr>
                  <a:xfrm>
                    <a:off x="19106220" y="12174359"/>
                    <a:ext cx="4104708" cy="3292407"/>
                  </a:xfrm>
                  <a:custGeom>
                    <a:avLst/>
                    <a:gdLst>
                      <a:gd name="connsiteX0" fmla="*/ 2543548 w 4104708"/>
                      <a:gd name="connsiteY0" fmla="*/ 0 h 3292407"/>
                      <a:gd name="connsiteX1" fmla="*/ 4104708 w 4104708"/>
                      <a:gd name="connsiteY1" fmla="*/ 0 h 3292407"/>
                      <a:gd name="connsiteX2" fmla="*/ 1561156 w 4104708"/>
                      <a:gd name="connsiteY2" fmla="*/ 3292407 h 3292407"/>
                      <a:gd name="connsiteX3" fmla="*/ 0 w 4104708"/>
                      <a:gd name="connsiteY3" fmla="*/ 3292407 h 3292407"/>
                      <a:gd name="connsiteX4" fmla="*/ 2543548 w 4104708"/>
                      <a:gd name="connsiteY4" fmla="*/ 0 h 329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4708" h="3292407">
                        <a:moveTo>
                          <a:pt x="2543548" y="0"/>
                        </a:moveTo>
                        <a:lnTo>
                          <a:pt x="4104708" y="0"/>
                        </a:lnTo>
                        <a:lnTo>
                          <a:pt x="1561156" y="3292407"/>
                        </a:lnTo>
                        <a:lnTo>
                          <a:pt x="0" y="3292407"/>
                        </a:lnTo>
                        <a:lnTo>
                          <a:pt x="254354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pc="600" dirty="0"/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785E3B76-3CB0-4446-B638-74AF47321147}"/>
                      </a:ext>
                    </a:extLst>
                  </p:cNvPr>
                  <p:cNvSpPr/>
                  <p:nvPr/>
                </p:nvSpPr>
                <p:spPr>
                  <a:xfrm>
                    <a:off x="21599236" y="12174359"/>
                    <a:ext cx="4104708" cy="3292407"/>
                  </a:xfrm>
                  <a:custGeom>
                    <a:avLst/>
                    <a:gdLst>
                      <a:gd name="connsiteX0" fmla="*/ 2543550 w 4104708"/>
                      <a:gd name="connsiteY0" fmla="*/ 0 h 3292407"/>
                      <a:gd name="connsiteX1" fmla="*/ 2558952 w 4104708"/>
                      <a:gd name="connsiteY1" fmla="*/ 0 h 3292407"/>
                      <a:gd name="connsiteX2" fmla="*/ 2558952 w 4104708"/>
                      <a:gd name="connsiteY2" fmla="*/ 1 h 3292407"/>
                      <a:gd name="connsiteX3" fmla="*/ 4104708 w 4104708"/>
                      <a:gd name="connsiteY3" fmla="*/ 1 h 3292407"/>
                      <a:gd name="connsiteX4" fmla="*/ 1561158 w 4104708"/>
                      <a:gd name="connsiteY4" fmla="*/ 3292407 h 3292407"/>
                      <a:gd name="connsiteX5" fmla="*/ 20738 w 4104708"/>
                      <a:gd name="connsiteY5" fmla="*/ 3292407 h 3292407"/>
                      <a:gd name="connsiteX6" fmla="*/ 0 w 4104708"/>
                      <a:gd name="connsiteY6" fmla="*/ 3292407 h 3292407"/>
                      <a:gd name="connsiteX7" fmla="*/ 2543550 w 4104708"/>
                      <a:gd name="connsiteY7" fmla="*/ 0 h 329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104708" h="3292407">
                        <a:moveTo>
                          <a:pt x="2543550" y="0"/>
                        </a:moveTo>
                        <a:lnTo>
                          <a:pt x="2558952" y="0"/>
                        </a:lnTo>
                        <a:lnTo>
                          <a:pt x="2558952" y="1"/>
                        </a:lnTo>
                        <a:lnTo>
                          <a:pt x="4104708" y="1"/>
                        </a:lnTo>
                        <a:lnTo>
                          <a:pt x="1561158" y="3292407"/>
                        </a:lnTo>
                        <a:lnTo>
                          <a:pt x="20738" y="3292407"/>
                        </a:lnTo>
                        <a:lnTo>
                          <a:pt x="0" y="3292407"/>
                        </a:lnTo>
                        <a:lnTo>
                          <a:pt x="254355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pc="600" dirty="0"/>
                  </a:p>
                </p:txBody>
              </p:sp>
            </p:grpSp>
          </p:grp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B3C2D81-5540-4CBB-B2C4-2CE9E4CFD304}"/>
                  </a:ext>
                </a:extLst>
              </p:cNvPr>
              <p:cNvSpPr txBox="1"/>
              <p:nvPr/>
            </p:nvSpPr>
            <p:spPr>
              <a:xfrm>
                <a:off x="9646003" y="13819240"/>
                <a:ext cx="5468400" cy="315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900" b="1" spc="600" dirty="0">
                    <a:solidFill>
                      <a:schemeClr val="bg1"/>
                    </a:solidFill>
                    <a:latin typeface="Bebas Neue Bold" panose="020B0606020202050201" pitchFamily="34" charset="0"/>
                  </a:rPr>
                  <a:t>sale</a:t>
                </a:r>
              </a:p>
            </p:txBody>
          </p:sp>
        </p:grp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4DEF1BC1-CD1D-437C-8D16-25F0342177AC}"/>
                </a:ext>
              </a:extLst>
            </p:cNvPr>
            <p:cNvCxnSpPr>
              <a:cxnSpLocks/>
              <a:stCxn id="108" idx="56"/>
              <a:endCxn id="108" idx="7"/>
            </p:cNvCxnSpPr>
            <p:nvPr/>
          </p:nvCxnSpPr>
          <p:spPr>
            <a:xfrm>
              <a:off x="13646735" y="867169"/>
              <a:ext cx="6644626" cy="1816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2AC7AFB-163D-4B97-85EE-A9830D0C1FDC}"/>
                </a:ext>
              </a:extLst>
            </p:cNvPr>
            <p:cNvCxnSpPr>
              <a:cxnSpLocks/>
              <a:stCxn id="108" idx="36"/>
              <a:endCxn id="108" idx="27"/>
            </p:cNvCxnSpPr>
            <p:nvPr/>
          </p:nvCxnSpPr>
          <p:spPr>
            <a:xfrm>
              <a:off x="13646735" y="3499377"/>
              <a:ext cx="6644626" cy="1816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0AE40BE9-CD0C-4574-84AB-DDC77D702487}"/>
              </a:ext>
            </a:extLst>
          </p:cNvPr>
          <p:cNvGrpSpPr/>
          <p:nvPr/>
        </p:nvGrpSpPr>
        <p:grpSpPr>
          <a:xfrm>
            <a:off x="5547510" y="-777519"/>
            <a:ext cx="2801673" cy="5611352"/>
            <a:chOff x="5158351" y="-590820"/>
            <a:chExt cx="2801673" cy="5611352"/>
          </a:xfrm>
          <a:effectLst>
            <a:outerShdw blurRad="50800" dist="266700" dir="10800000" algn="ctr" rotWithShape="0">
              <a:schemeClr val="bg1">
                <a:lumMod val="85000"/>
              </a:schemeClr>
            </a:outerShdw>
          </a:effectLst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83856406-0FBE-45B7-8EA8-0C6BCF0D6EBB}"/>
                </a:ext>
              </a:extLst>
            </p:cNvPr>
            <p:cNvGrpSpPr/>
            <p:nvPr/>
          </p:nvGrpSpPr>
          <p:grpSpPr>
            <a:xfrm>
              <a:off x="5158351" y="33478"/>
              <a:ext cx="2801673" cy="4987054"/>
              <a:chOff x="5158351" y="33478"/>
              <a:chExt cx="2801673" cy="4987054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C2392AFB-E83E-4C01-9CE1-2EA7F9B9378A}"/>
                  </a:ext>
                </a:extLst>
              </p:cNvPr>
              <p:cNvSpPr/>
              <p:nvPr/>
            </p:nvSpPr>
            <p:spPr>
              <a:xfrm>
                <a:off x="5158351" y="33478"/>
                <a:ext cx="2801673" cy="4987054"/>
              </a:xfrm>
              <a:custGeom>
                <a:avLst/>
                <a:gdLst>
                  <a:gd name="connsiteX0" fmla="*/ 1 w 2801673"/>
                  <a:gd name="connsiteY0" fmla="*/ 0 h 4987054"/>
                  <a:gd name="connsiteX1" fmla="*/ 2801673 w 2801673"/>
                  <a:gd name="connsiteY1" fmla="*/ 0 h 4987054"/>
                  <a:gd name="connsiteX2" fmla="*/ 2801673 w 2801673"/>
                  <a:gd name="connsiteY2" fmla="*/ 514042 h 4987054"/>
                  <a:gd name="connsiteX3" fmla="*/ 2801673 w 2801673"/>
                  <a:gd name="connsiteY3" fmla="*/ 2083497 h 4987054"/>
                  <a:gd name="connsiteX4" fmla="*/ 2801673 w 2801673"/>
                  <a:gd name="connsiteY4" fmla="*/ 2084988 h 4987054"/>
                  <a:gd name="connsiteX5" fmla="*/ 2801673 w 2801673"/>
                  <a:gd name="connsiteY5" fmla="*/ 3275124 h 4987054"/>
                  <a:gd name="connsiteX6" fmla="*/ 2801673 w 2801673"/>
                  <a:gd name="connsiteY6" fmla="*/ 4987054 h 4987054"/>
                  <a:gd name="connsiteX7" fmla="*/ 2779395 w 2801673"/>
                  <a:gd name="connsiteY7" fmla="*/ 4987054 h 4987054"/>
                  <a:gd name="connsiteX8" fmla="*/ 1396984 w 2801673"/>
                  <a:gd name="connsiteY8" fmla="*/ 4321763 h 4987054"/>
                  <a:gd name="connsiteX9" fmla="*/ 14572 w 2801673"/>
                  <a:gd name="connsiteY9" fmla="*/ 4987054 h 4987054"/>
                  <a:gd name="connsiteX10" fmla="*/ 1 w 2801673"/>
                  <a:gd name="connsiteY10" fmla="*/ 4987054 h 4987054"/>
                  <a:gd name="connsiteX11" fmla="*/ 1 w 2801673"/>
                  <a:gd name="connsiteY11" fmla="*/ 3275124 h 4987054"/>
                  <a:gd name="connsiteX12" fmla="*/ 0 w 2801673"/>
                  <a:gd name="connsiteY12" fmla="*/ 3275124 h 4987054"/>
                  <a:gd name="connsiteX13" fmla="*/ 0 w 2801673"/>
                  <a:gd name="connsiteY13" fmla="*/ 514042 h 4987054"/>
                  <a:gd name="connsiteX14" fmla="*/ 1 w 2801673"/>
                  <a:gd name="connsiteY14" fmla="*/ 514042 h 4987054"/>
                  <a:gd name="connsiteX15" fmla="*/ 1 w 2801673"/>
                  <a:gd name="connsiteY15" fmla="*/ 0 h 498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01673" h="4987054">
                    <a:moveTo>
                      <a:pt x="1" y="0"/>
                    </a:moveTo>
                    <a:lnTo>
                      <a:pt x="2801673" y="0"/>
                    </a:lnTo>
                    <a:lnTo>
                      <a:pt x="2801673" y="514042"/>
                    </a:lnTo>
                    <a:lnTo>
                      <a:pt x="2801673" y="2083497"/>
                    </a:lnTo>
                    <a:lnTo>
                      <a:pt x="2801673" y="2084988"/>
                    </a:lnTo>
                    <a:lnTo>
                      <a:pt x="2801673" y="3275124"/>
                    </a:lnTo>
                    <a:lnTo>
                      <a:pt x="2801673" y="4987054"/>
                    </a:lnTo>
                    <a:lnTo>
                      <a:pt x="2779395" y="4987054"/>
                    </a:lnTo>
                    <a:lnTo>
                      <a:pt x="1396984" y="4321763"/>
                    </a:lnTo>
                    <a:lnTo>
                      <a:pt x="14572" y="4987054"/>
                    </a:lnTo>
                    <a:lnTo>
                      <a:pt x="1" y="4987054"/>
                    </a:lnTo>
                    <a:lnTo>
                      <a:pt x="1" y="3275124"/>
                    </a:lnTo>
                    <a:lnTo>
                      <a:pt x="0" y="3275124"/>
                    </a:lnTo>
                    <a:lnTo>
                      <a:pt x="0" y="514042"/>
                    </a:lnTo>
                    <a:lnTo>
                      <a:pt x="1" y="5140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D20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C118F110-92ED-4FF0-B2FB-9EB2D2329B3F}"/>
                  </a:ext>
                </a:extLst>
              </p:cNvPr>
              <p:cNvGrpSpPr/>
              <p:nvPr/>
            </p:nvGrpSpPr>
            <p:grpSpPr>
              <a:xfrm>
                <a:off x="5159063" y="197037"/>
                <a:ext cx="2800248" cy="3930019"/>
                <a:chOff x="16398284" y="233305"/>
                <a:chExt cx="2688861" cy="3930019"/>
              </a:xfrm>
              <a:solidFill>
                <a:srgbClr val="EB3132"/>
              </a:solidFill>
            </p:grpSpPr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AF9DE266-6E3B-4324-BFC0-C7EEFF7153D0}"/>
                    </a:ext>
                  </a:extLst>
                </p:cNvPr>
                <p:cNvSpPr/>
                <p:nvPr/>
              </p:nvSpPr>
              <p:spPr>
                <a:xfrm>
                  <a:off x="16398284" y="233305"/>
                  <a:ext cx="2688861" cy="2371126"/>
                </a:xfrm>
                <a:custGeom>
                  <a:avLst/>
                  <a:gdLst>
                    <a:gd name="connsiteX0" fmla="*/ 2688861 w 2688861"/>
                    <a:gd name="connsiteY0" fmla="*/ 0 h 2371126"/>
                    <a:gd name="connsiteX1" fmla="*/ 2688861 w 2688861"/>
                    <a:gd name="connsiteY1" fmla="*/ 345174 h 2371126"/>
                    <a:gd name="connsiteX2" fmla="*/ 2688861 w 2688861"/>
                    <a:gd name="connsiteY2" fmla="*/ 893332 h 2371126"/>
                    <a:gd name="connsiteX3" fmla="*/ 0 w 2688861"/>
                    <a:gd name="connsiteY3" fmla="*/ 2371126 h 2371126"/>
                    <a:gd name="connsiteX4" fmla="*/ 0 w 2688861"/>
                    <a:gd name="connsiteY4" fmla="*/ 1477794 h 2371126"/>
                    <a:gd name="connsiteX5" fmla="*/ 2688861 w 2688861"/>
                    <a:gd name="connsiteY5" fmla="*/ 0 h 2371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88861" h="2371126">
                      <a:moveTo>
                        <a:pt x="2688861" y="0"/>
                      </a:moveTo>
                      <a:lnTo>
                        <a:pt x="2688861" y="345174"/>
                      </a:lnTo>
                      <a:lnTo>
                        <a:pt x="2688861" y="893332"/>
                      </a:lnTo>
                      <a:lnTo>
                        <a:pt x="0" y="2371126"/>
                      </a:lnTo>
                      <a:lnTo>
                        <a:pt x="0" y="1477794"/>
                      </a:lnTo>
                      <a:lnTo>
                        <a:pt x="26888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2CDE182C-7F8F-453B-9CB4-7E320D9AFC80}"/>
                    </a:ext>
                  </a:extLst>
                </p:cNvPr>
                <p:cNvSpPr/>
                <p:nvPr/>
              </p:nvSpPr>
              <p:spPr>
                <a:xfrm>
                  <a:off x="16398284" y="1792198"/>
                  <a:ext cx="2688860" cy="2371126"/>
                </a:xfrm>
                <a:custGeom>
                  <a:avLst/>
                  <a:gdLst>
                    <a:gd name="connsiteX0" fmla="*/ 2688860 w 2688860"/>
                    <a:gd name="connsiteY0" fmla="*/ 0 h 2371126"/>
                    <a:gd name="connsiteX1" fmla="*/ 2688860 w 2688860"/>
                    <a:gd name="connsiteY1" fmla="*/ 292540 h 2371126"/>
                    <a:gd name="connsiteX2" fmla="*/ 2688860 w 2688860"/>
                    <a:gd name="connsiteY2" fmla="*/ 293971 h 2371126"/>
                    <a:gd name="connsiteX3" fmla="*/ 2688860 w 2688860"/>
                    <a:gd name="connsiteY3" fmla="*/ 893332 h 2371126"/>
                    <a:gd name="connsiteX4" fmla="*/ 0 w 2688860"/>
                    <a:gd name="connsiteY4" fmla="*/ 2371126 h 2371126"/>
                    <a:gd name="connsiteX5" fmla="*/ 0 w 2688860"/>
                    <a:gd name="connsiteY5" fmla="*/ 1477793 h 2371126"/>
                    <a:gd name="connsiteX6" fmla="*/ 2688860 w 2688860"/>
                    <a:gd name="connsiteY6" fmla="*/ 0 h 2371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88860" h="2371126">
                      <a:moveTo>
                        <a:pt x="2688860" y="0"/>
                      </a:moveTo>
                      <a:lnTo>
                        <a:pt x="2688860" y="292540"/>
                      </a:lnTo>
                      <a:lnTo>
                        <a:pt x="2688860" y="293971"/>
                      </a:lnTo>
                      <a:lnTo>
                        <a:pt x="2688860" y="893332"/>
                      </a:lnTo>
                      <a:lnTo>
                        <a:pt x="0" y="2371126"/>
                      </a:lnTo>
                      <a:lnTo>
                        <a:pt x="0" y="1477793"/>
                      </a:lnTo>
                      <a:lnTo>
                        <a:pt x="2688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91FE3319-33FA-43CE-93DB-5E61F5A2743C}"/>
                  </a:ext>
                </a:extLst>
              </p:cNvPr>
              <p:cNvGrpSpPr/>
              <p:nvPr/>
            </p:nvGrpSpPr>
            <p:grpSpPr>
              <a:xfrm>
                <a:off x="5283663" y="908078"/>
                <a:ext cx="2551049" cy="2063352"/>
                <a:chOff x="5229405" y="908078"/>
                <a:chExt cx="2551049" cy="2063352"/>
              </a:xfrm>
            </p:grpSpPr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58F013F2-9A52-467F-A2EB-2786558287A3}"/>
                    </a:ext>
                  </a:extLst>
                </p:cNvPr>
                <p:cNvSpPr txBox="1"/>
                <p:nvPr/>
              </p:nvSpPr>
              <p:spPr>
                <a:xfrm>
                  <a:off x="5229405" y="908078"/>
                  <a:ext cx="2551049" cy="163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0" b="1" dirty="0">
                      <a:solidFill>
                        <a:schemeClr val="bg1"/>
                      </a:solidFill>
                      <a:latin typeface="Bebas Neue Bold" panose="020B0606020202050201" pitchFamily="34" charset="0"/>
                    </a:rPr>
                    <a:t>sale</a:t>
                  </a:r>
                </a:p>
              </p:txBody>
            </p:sp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08C61CE6-09CF-4524-AA8C-FFB10D15AF4F}"/>
                    </a:ext>
                  </a:extLst>
                </p:cNvPr>
                <p:cNvSpPr txBox="1"/>
                <p:nvPr/>
              </p:nvSpPr>
              <p:spPr>
                <a:xfrm>
                  <a:off x="5373736" y="2048100"/>
                  <a:ext cx="231913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dirty="0">
                      <a:solidFill>
                        <a:schemeClr val="bg1"/>
                      </a:solidFill>
                      <a:latin typeface="Bebas Neue Bold" panose="020B0606020202050201" pitchFamily="34" charset="0"/>
                    </a:rPr>
                    <a:t>discount</a:t>
                  </a:r>
                  <a:endParaRPr lang="en-US" sz="5400" dirty="0">
                    <a:solidFill>
                      <a:schemeClr val="bg1"/>
                    </a:solidFill>
                    <a:latin typeface="Bebas Neue Light" panose="00000500000000000000" pitchFamily="50" charset="0"/>
                  </a:endParaRPr>
                </a:p>
              </p:txBody>
            </p:sp>
          </p:grpSp>
        </p:grp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ADBB525-5035-4445-A422-7874C95DAA05}"/>
                </a:ext>
              </a:extLst>
            </p:cNvPr>
            <p:cNvSpPr/>
            <p:nvPr/>
          </p:nvSpPr>
          <p:spPr>
            <a:xfrm>
              <a:off x="5280572" y="-590820"/>
              <a:ext cx="2546975" cy="5277840"/>
            </a:xfrm>
            <a:custGeom>
              <a:avLst/>
              <a:gdLst>
                <a:gd name="connsiteX0" fmla="*/ 1 w 2688861"/>
                <a:gd name="connsiteY0" fmla="*/ 0 h 5571856"/>
                <a:gd name="connsiteX1" fmla="*/ 21382 w 2688861"/>
                <a:gd name="connsiteY1" fmla="*/ 0 h 5571856"/>
                <a:gd name="connsiteX2" fmla="*/ 1348129 w 2688861"/>
                <a:gd name="connsiteY2" fmla="*/ 638504 h 5571856"/>
                <a:gd name="connsiteX3" fmla="*/ 2674877 w 2688861"/>
                <a:gd name="connsiteY3" fmla="*/ 0 h 5571856"/>
                <a:gd name="connsiteX4" fmla="*/ 2688861 w 2688861"/>
                <a:gd name="connsiteY4" fmla="*/ 0 h 5571856"/>
                <a:gd name="connsiteX5" fmla="*/ 2688861 w 2688861"/>
                <a:gd name="connsiteY5" fmla="*/ 1278954 h 5571856"/>
                <a:gd name="connsiteX6" fmla="*/ 2688861 w 2688861"/>
                <a:gd name="connsiteY6" fmla="*/ 2785213 h 5571856"/>
                <a:gd name="connsiteX7" fmla="*/ 2688861 w 2688861"/>
                <a:gd name="connsiteY7" fmla="*/ 2786644 h 5571856"/>
                <a:gd name="connsiteX8" fmla="*/ 2688861 w 2688861"/>
                <a:gd name="connsiteY8" fmla="*/ 3928858 h 5571856"/>
                <a:gd name="connsiteX9" fmla="*/ 2688861 w 2688861"/>
                <a:gd name="connsiteY9" fmla="*/ 5571856 h 5571856"/>
                <a:gd name="connsiteX10" fmla="*/ 2667480 w 2688861"/>
                <a:gd name="connsiteY10" fmla="*/ 5571856 h 5571856"/>
                <a:gd name="connsiteX11" fmla="*/ 1340733 w 2688861"/>
                <a:gd name="connsiteY11" fmla="*/ 4933353 h 5571856"/>
                <a:gd name="connsiteX12" fmla="*/ 13985 w 2688861"/>
                <a:gd name="connsiteY12" fmla="*/ 5571856 h 5571856"/>
                <a:gd name="connsiteX13" fmla="*/ 1 w 2688861"/>
                <a:gd name="connsiteY13" fmla="*/ 5571856 h 5571856"/>
                <a:gd name="connsiteX14" fmla="*/ 1 w 2688861"/>
                <a:gd name="connsiteY14" fmla="*/ 3928858 h 5571856"/>
                <a:gd name="connsiteX15" fmla="*/ 0 w 2688861"/>
                <a:gd name="connsiteY15" fmla="*/ 3928858 h 5571856"/>
                <a:gd name="connsiteX16" fmla="*/ 0 w 2688861"/>
                <a:gd name="connsiteY16" fmla="*/ 1278954 h 5571856"/>
                <a:gd name="connsiteX17" fmla="*/ 1 w 2688861"/>
                <a:gd name="connsiteY17" fmla="*/ 1278954 h 557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88861" h="5571856">
                  <a:moveTo>
                    <a:pt x="1" y="0"/>
                  </a:moveTo>
                  <a:lnTo>
                    <a:pt x="21382" y="0"/>
                  </a:lnTo>
                  <a:lnTo>
                    <a:pt x="1348129" y="638504"/>
                  </a:lnTo>
                  <a:lnTo>
                    <a:pt x="2674877" y="0"/>
                  </a:lnTo>
                  <a:lnTo>
                    <a:pt x="2688861" y="0"/>
                  </a:lnTo>
                  <a:lnTo>
                    <a:pt x="2688861" y="1278954"/>
                  </a:lnTo>
                  <a:lnTo>
                    <a:pt x="2688861" y="2785213"/>
                  </a:lnTo>
                  <a:lnTo>
                    <a:pt x="2688861" y="2786644"/>
                  </a:lnTo>
                  <a:lnTo>
                    <a:pt x="2688861" y="3928858"/>
                  </a:lnTo>
                  <a:lnTo>
                    <a:pt x="2688861" y="5571856"/>
                  </a:lnTo>
                  <a:lnTo>
                    <a:pt x="2667480" y="5571856"/>
                  </a:lnTo>
                  <a:lnTo>
                    <a:pt x="1340733" y="4933353"/>
                  </a:lnTo>
                  <a:lnTo>
                    <a:pt x="13985" y="5571856"/>
                  </a:lnTo>
                  <a:lnTo>
                    <a:pt x="1" y="5571856"/>
                  </a:lnTo>
                  <a:lnTo>
                    <a:pt x="1" y="3928858"/>
                  </a:lnTo>
                  <a:lnTo>
                    <a:pt x="0" y="3928858"/>
                  </a:lnTo>
                  <a:lnTo>
                    <a:pt x="0" y="1278954"/>
                  </a:lnTo>
                  <a:lnTo>
                    <a:pt x="1" y="127895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}}}</a:t>
              </a: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1F6B6751-DFCE-45D7-9B0B-CAF662CFD553}"/>
              </a:ext>
            </a:extLst>
          </p:cNvPr>
          <p:cNvGrpSpPr/>
          <p:nvPr/>
        </p:nvGrpSpPr>
        <p:grpSpPr>
          <a:xfrm rot="16200000">
            <a:off x="1244435" y="14247673"/>
            <a:ext cx="2801673" cy="6218473"/>
            <a:chOff x="3557147" y="10900043"/>
            <a:chExt cx="2801673" cy="6218473"/>
          </a:xfrm>
          <a:effectLst>
            <a:outerShdw blurRad="50800" dist="266700" dir="10800000" algn="ctr" rotWithShape="0">
              <a:schemeClr val="bg1">
                <a:lumMod val="85000"/>
              </a:schemeClr>
            </a:outerShdw>
          </a:effectLst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DAF05EF9-1E42-4D3E-B53D-DB85D2CFA153}"/>
                </a:ext>
              </a:extLst>
            </p:cNvPr>
            <p:cNvGrpSpPr/>
            <p:nvPr/>
          </p:nvGrpSpPr>
          <p:grpSpPr>
            <a:xfrm>
              <a:off x="3557147" y="11320515"/>
              <a:ext cx="2801673" cy="5798001"/>
              <a:chOff x="5858668" y="8589789"/>
              <a:chExt cx="2801673" cy="5798001"/>
            </a:xfrm>
          </p:grpSpPr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5FCE095B-53BE-4E04-AB5E-BCB94756FEDA}"/>
                  </a:ext>
                </a:extLst>
              </p:cNvPr>
              <p:cNvSpPr/>
              <p:nvPr/>
            </p:nvSpPr>
            <p:spPr>
              <a:xfrm rot="10800000">
                <a:off x="5858668" y="8589789"/>
                <a:ext cx="2801673" cy="5798001"/>
              </a:xfrm>
              <a:custGeom>
                <a:avLst/>
                <a:gdLst>
                  <a:gd name="connsiteX0" fmla="*/ 2801673 w 2801673"/>
                  <a:gd name="connsiteY0" fmla="*/ 6422385 h 6422385"/>
                  <a:gd name="connsiteX1" fmla="*/ 0 w 2801673"/>
                  <a:gd name="connsiteY1" fmla="*/ 6422385 h 6422385"/>
                  <a:gd name="connsiteX2" fmla="*/ 0 w 2801673"/>
                  <a:gd name="connsiteY2" fmla="*/ 1435331 h 6422385"/>
                  <a:gd name="connsiteX3" fmla="*/ 7376 w 2801673"/>
                  <a:gd name="connsiteY3" fmla="*/ 1435331 h 6422385"/>
                  <a:gd name="connsiteX4" fmla="*/ 1399676 w 2801673"/>
                  <a:gd name="connsiteY4" fmla="*/ 0 h 6422385"/>
                  <a:gd name="connsiteX5" fmla="*/ 2791975 w 2801673"/>
                  <a:gd name="connsiteY5" fmla="*/ 1435331 h 6422385"/>
                  <a:gd name="connsiteX6" fmla="*/ 2801673 w 2801673"/>
                  <a:gd name="connsiteY6" fmla="*/ 1435331 h 6422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1673" h="6422385">
                    <a:moveTo>
                      <a:pt x="2801673" y="6422385"/>
                    </a:moveTo>
                    <a:lnTo>
                      <a:pt x="0" y="6422385"/>
                    </a:lnTo>
                    <a:lnTo>
                      <a:pt x="0" y="1435331"/>
                    </a:lnTo>
                    <a:lnTo>
                      <a:pt x="7376" y="1435331"/>
                    </a:lnTo>
                    <a:lnTo>
                      <a:pt x="1399676" y="0"/>
                    </a:lnTo>
                    <a:lnTo>
                      <a:pt x="2791975" y="1435331"/>
                    </a:lnTo>
                    <a:lnTo>
                      <a:pt x="2801673" y="1435331"/>
                    </a:lnTo>
                    <a:close/>
                  </a:path>
                </a:pathLst>
              </a:custGeom>
              <a:solidFill>
                <a:srgbClr val="DD20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83760FCE-0CF2-4BE1-95B5-D2F388B8DC95}"/>
                  </a:ext>
                </a:extLst>
              </p:cNvPr>
              <p:cNvGrpSpPr/>
              <p:nvPr/>
            </p:nvGrpSpPr>
            <p:grpSpPr>
              <a:xfrm>
                <a:off x="5859383" y="8753347"/>
                <a:ext cx="2800248" cy="3930019"/>
                <a:chOff x="16398284" y="233305"/>
                <a:chExt cx="2688861" cy="3930019"/>
              </a:xfrm>
              <a:solidFill>
                <a:srgbClr val="EB3132"/>
              </a:solidFill>
            </p:grpSpPr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BB2FD85F-CB91-438F-AFD6-02CF04D8F8F5}"/>
                    </a:ext>
                  </a:extLst>
                </p:cNvPr>
                <p:cNvSpPr/>
                <p:nvPr/>
              </p:nvSpPr>
              <p:spPr>
                <a:xfrm>
                  <a:off x="16398284" y="233305"/>
                  <a:ext cx="2688861" cy="2371126"/>
                </a:xfrm>
                <a:custGeom>
                  <a:avLst/>
                  <a:gdLst>
                    <a:gd name="connsiteX0" fmla="*/ 2688861 w 2688861"/>
                    <a:gd name="connsiteY0" fmla="*/ 0 h 2371126"/>
                    <a:gd name="connsiteX1" fmla="*/ 2688861 w 2688861"/>
                    <a:gd name="connsiteY1" fmla="*/ 345174 h 2371126"/>
                    <a:gd name="connsiteX2" fmla="*/ 2688861 w 2688861"/>
                    <a:gd name="connsiteY2" fmla="*/ 893332 h 2371126"/>
                    <a:gd name="connsiteX3" fmla="*/ 0 w 2688861"/>
                    <a:gd name="connsiteY3" fmla="*/ 2371126 h 2371126"/>
                    <a:gd name="connsiteX4" fmla="*/ 0 w 2688861"/>
                    <a:gd name="connsiteY4" fmla="*/ 1477794 h 2371126"/>
                    <a:gd name="connsiteX5" fmla="*/ 2688861 w 2688861"/>
                    <a:gd name="connsiteY5" fmla="*/ 0 h 2371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88861" h="2371126">
                      <a:moveTo>
                        <a:pt x="2688861" y="0"/>
                      </a:moveTo>
                      <a:lnTo>
                        <a:pt x="2688861" y="345174"/>
                      </a:lnTo>
                      <a:lnTo>
                        <a:pt x="2688861" y="893332"/>
                      </a:lnTo>
                      <a:lnTo>
                        <a:pt x="0" y="2371126"/>
                      </a:lnTo>
                      <a:lnTo>
                        <a:pt x="0" y="1477794"/>
                      </a:lnTo>
                      <a:lnTo>
                        <a:pt x="26888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91ECB9E1-127E-4BFC-99DA-929C38BAD956}"/>
                    </a:ext>
                  </a:extLst>
                </p:cNvPr>
                <p:cNvSpPr/>
                <p:nvPr/>
              </p:nvSpPr>
              <p:spPr>
                <a:xfrm>
                  <a:off x="16398284" y="1792198"/>
                  <a:ext cx="2688860" cy="2371126"/>
                </a:xfrm>
                <a:custGeom>
                  <a:avLst/>
                  <a:gdLst>
                    <a:gd name="connsiteX0" fmla="*/ 2688860 w 2688860"/>
                    <a:gd name="connsiteY0" fmla="*/ 0 h 2371126"/>
                    <a:gd name="connsiteX1" fmla="*/ 2688860 w 2688860"/>
                    <a:gd name="connsiteY1" fmla="*/ 292540 h 2371126"/>
                    <a:gd name="connsiteX2" fmla="*/ 2688860 w 2688860"/>
                    <a:gd name="connsiteY2" fmla="*/ 293971 h 2371126"/>
                    <a:gd name="connsiteX3" fmla="*/ 2688860 w 2688860"/>
                    <a:gd name="connsiteY3" fmla="*/ 893332 h 2371126"/>
                    <a:gd name="connsiteX4" fmla="*/ 0 w 2688860"/>
                    <a:gd name="connsiteY4" fmla="*/ 2371126 h 2371126"/>
                    <a:gd name="connsiteX5" fmla="*/ 0 w 2688860"/>
                    <a:gd name="connsiteY5" fmla="*/ 1477793 h 2371126"/>
                    <a:gd name="connsiteX6" fmla="*/ 2688860 w 2688860"/>
                    <a:gd name="connsiteY6" fmla="*/ 0 h 2371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88860" h="2371126">
                      <a:moveTo>
                        <a:pt x="2688860" y="0"/>
                      </a:moveTo>
                      <a:lnTo>
                        <a:pt x="2688860" y="292540"/>
                      </a:lnTo>
                      <a:lnTo>
                        <a:pt x="2688860" y="293971"/>
                      </a:lnTo>
                      <a:lnTo>
                        <a:pt x="2688860" y="893332"/>
                      </a:lnTo>
                      <a:lnTo>
                        <a:pt x="0" y="2371126"/>
                      </a:lnTo>
                      <a:lnTo>
                        <a:pt x="0" y="1477793"/>
                      </a:lnTo>
                      <a:lnTo>
                        <a:pt x="2688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855E15EE-A48B-485C-9F49-9B58174E972D}"/>
                </a:ext>
              </a:extLst>
            </p:cNvPr>
            <p:cNvGrpSpPr/>
            <p:nvPr/>
          </p:nvGrpSpPr>
          <p:grpSpPr>
            <a:xfrm>
              <a:off x="3850382" y="11898060"/>
              <a:ext cx="2318178" cy="3815143"/>
              <a:chOff x="5397328" y="-381701"/>
              <a:chExt cx="2318178" cy="3815143"/>
            </a:xfrm>
          </p:grpSpPr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DAD8E65-4ABE-4FFC-8067-5B84DF12C7AE}"/>
                  </a:ext>
                </a:extLst>
              </p:cNvPr>
              <p:cNvSpPr txBox="1"/>
              <p:nvPr/>
            </p:nvSpPr>
            <p:spPr>
              <a:xfrm rot="5400000">
                <a:off x="4838438" y="556375"/>
                <a:ext cx="381514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0" b="1" spc="1010" dirty="0">
                    <a:solidFill>
                      <a:schemeClr val="bg1"/>
                    </a:solidFill>
                    <a:latin typeface="Bebas Neue Bold" panose="020B0606020202050201" pitchFamily="34" charset="0"/>
                  </a:rPr>
                  <a:t>sale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14E161CC-7A55-4CEF-B6F7-61D1CA11B11A}"/>
                  </a:ext>
                </a:extLst>
              </p:cNvPr>
              <p:cNvSpPr txBox="1"/>
              <p:nvPr/>
            </p:nvSpPr>
            <p:spPr>
              <a:xfrm rot="5400000">
                <a:off x="4171004" y="1073403"/>
                <a:ext cx="346831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spc="600" dirty="0">
                    <a:solidFill>
                      <a:schemeClr val="bg1"/>
                    </a:solidFill>
                    <a:latin typeface="Bebas Neue Bold" panose="020B0606020202050201" pitchFamily="34" charset="0"/>
                  </a:rPr>
                  <a:t>discount</a:t>
                </a:r>
                <a:endParaRPr lang="en-US" sz="6000" spc="600" dirty="0">
                  <a:solidFill>
                    <a:schemeClr val="bg1"/>
                  </a:solidFill>
                  <a:latin typeface="Bebas Neue Light" panose="00000500000000000000" pitchFamily="50" charset="0"/>
                </a:endParaRPr>
              </a:p>
            </p:txBody>
          </p:sp>
        </p:grp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17D2016C-62B7-4106-A29B-00D40A3EDE2D}"/>
                </a:ext>
              </a:extLst>
            </p:cNvPr>
            <p:cNvSpPr/>
            <p:nvPr/>
          </p:nvSpPr>
          <p:spPr>
            <a:xfrm rot="10800000">
              <a:off x="3684498" y="10900043"/>
              <a:ext cx="2561489" cy="5996626"/>
            </a:xfrm>
            <a:custGeom>
              <a:avLst/>
              <a:gdLst>
                <a:gd name="connsiteX0" fmla="*/ 2801673 w 2801673"/>
                <a:gd name="connsiteY0" fmla="*/ 6422385 h 6422385"/>
                <a:gd name="connsiteX1" fmla="*/ 0 w 2801673"/>
                <a:gd name="connsiteY1" fmla="*/ 6422385 h 6422385"/>
                <a:gd name="connsiteX2" fmla="*/ 0 w 2801673"/>
                <a:gd name="connsiteY2" fmla="*/ 1435331 h 6422385"/>
                <a:gd name="connsiteX3" fmla="*/ 7376 w 2801673"/>
                <a:gd name="connsiteY3" fmla="*/ 1435331 h 6422385"/>
                <a:gd name="connsiteX4" fmla="*/ 1399676 w 2801673"/>
                <a:gd name="connsiteY4" fmla="*/ 0 h 6422385"/>
                <a:gd name="connsiteX5" fmla="*/ 2791975 w 2801673"/>
                <a:gd name="connsiteY5" fmla="*/ 1435331 h 6422385"/>
                <a:gd name="connsiteX6" fmla="*/ 2801673 w 2801673"/>
                <a:gd name="connsiteY6" fmla="*/ 1435331 h 6422385"/>
                <a:gd name="connsiteX0" fmla="*/ 2785708 w 2801673"/>
                <a:gd name="connsiteY0" fmla="*/ 7288953 h 7288953"/>
                <a:gd name="connsiteX1" fmla="*/ 0 w 2801673"/>
                <a:gd name="connsiteY1" fmla="*/ 6422385 h 7288953"/>
                <a:gd name="connsiteX2" fmla="*/ 0 w 2801673"/>
                <a:gd name="connsiteY2" fmla="*/ 1435331 h 7288953"/>
                <a:gd name="connsiteX3" fmla="*/ 7376 w 2801673"/>
                <a:gd name="connsiteY3" fmla="*/ 1435331 h 7288953"/>
                <a:gd name="connsiteX4" fmla="*/ 1399676 w 2801673"/>
                <a:gd name="connsiteY4" fmla="*/ 0 h 7288953"/>
                <a:gd name="connsiteX5" fmla="*/ 2791975 w 2801673"/>
                <a:gd name="connsiteY5" fmla="*/ 1435331 h 7288953"/>
                <a:gd name="connsiteX6" fmla="*/ 2801673 w 2801673"/>
                <a:gd name="connsiteY6" fmla="*/ 1435331 h 7288953"/>
                <a:gd name="connsiteX7" fmla="*/ 2785708 w 2801673"/>
                <a:gd name="connsiteY7" fmla="*/ 7288953 h 7288953"/>
                <a:gd name="connsiteX0" fmla="*/ 2801673 w 2817638"/>
                <a:gd name="connsiteY0" fmla="*/ 7288953 h 7306639"/>
                <a:gd name="connsiteX1" fmla="*/ 0 w 2817638"/>
                <a:gd name="connsiteY1" fmla="*/ 7306639 h 7306639"/>
                <a:gd name="connsiteX2" fmla="*/ 15965 w 2817638"/>
                <a:gd name="connsiteY2" fmla="*/ 1435331 h 7306639"/>
                <a:gd name="connsiteX3" fmla="*/ 23341 w 2817638"/>
                <a:gd name="connsiteY3" fmla="*/ 1435331 h 7306639"/>
                <a:gd name="connsiteX4" fmla="*/ 1415641 w 2817638"/>
                <a:gd name="connsiteY4" fmla="*/ 0 h 7306639"/>
                <a:gd name="connsiteX5" fmla="*/ 2807940 w 2817638"/>
                <a:gd name="connsiteY5" fmla="*/ 1435331 h 7306639"/>
                <a:gd name="connsiteX6" fmla="*/ 2817638 w 2817638"/>
                <a:gd name="connsiteY6" fmla="*/ 1435331 h 7306639"/>
                <a:gd name="connsiteX7" fmla="*/ 2801673 w 2817638"/>
                <a:gd name="connsiteY7" fmla="*/ 7288953 h 730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7638" h="7306639">
                  <a:moveTo>
                    <a:pt x="2801673" y="7288953"/>
                  </a:moveTo>
                  <a:lnTo>
                    <a:pt x="0" y="7306639"/>
                  </a:lnTo>
                  <a:cubicBezTo>
                    <a:pt x="5322" y="5349536"/>
                    <a:pt x="10643" y="3392434"/>
                    <a:pt x="15965" y="1435331"/>
                  </a:cubicBezTo>
                  <a:lnTo>
                    <a:pt x="23341" y="1435331"/>
                  </a:lnTo>
                  <a:lnTo>
                    <a:pt x="1415641" y="0"/>
                  </a:lnTo>
                  <a:lnTo>
                    <a:pt x="2807940" y="1435331"/>
                  </a:lnTo>
                  <a:lnTo>
                    <a:pt x="2817638" y="1435331"/>
                  </a:lnTo>
                  <a:cubicBezTo>
                    <a:pt x="2817638" y="3097682"/>
                    <a:pt x="2801673" y="5626602"/>
                    <a:pt x="2801673" y="7288953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74C33DCD-778B-42D7-AFEA-9F2460AA2B52}"/>
              </a:ext>
            </a:extLst>
          </p:cNvPr>
          <p:cNvGrpSpPr/>
          <p:nvPr/>
        </p:nvGrpSpPr>
        <p:grpSpPr>
          <a:xfrm>
            <a:off x="9792210" y="-81987"/>
            <a:ext cx="3236885" cy="5133350"/>
            <a:chOff x="1716777" y="12941476"/>
            <a:chExt cx="3236885" cy="5798002"/>
          </a:xfrm>
          <a:effectLst>
            <a:outerShdw blurRad="50800" dist="266700" dir="10800000" algn="ctr" rotWithShape="0">
              <a:schemeClr val="bg1">
                <a:lumMod val="85000"/>
              </a:schemeClr>
            </a:outerShdw>
          </a:effectLst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A2DCE0DB-039F-475A-AFD1-DE66B77F0028}"/>
                </a:ext>
              </a:extLst>
            </p:cNvPr>
            <p:cNvSpPr/>
            <p:nvPr/>
          </p:nvSpPr>
          <p:spPr>
            <a:xfrm rot="10800000" flipH="1">
              <a:off x="1716777" y="12941476"/>
              <a:ext cx="2801673" cy="5798002"/>
            </a:xfrm>
            <a:custGeom>
              <a:avLst/>
              <a:gdLst>
                <a:gd name="connsiteX0" fmla="*/ 208566 w 2801673"/>
                <a:gd name="connsiteY0" fmla="*/ 5798002 h 5798002"/>
                <a:gd name="connsiteX1" fmla="*/ 370817 w 2801673"/>
                <a:gd name="connsiteY1" fmla="*/ 5798002 h 5798002"/>
                <a:gd name="connsiteX2" fmla="*/ 370817 w 2801673"/>
                <a:gd name="connsiteY2" fmla="*/ 5798001 h 5798002"/>
                <a:gd name="connsiteX3" fmla="*/ 2798720 w 2801673"/>
                <a:gd name="connsiteY3" fmla="*/ 5798001 h 5798002"/>
                <a:gd name="connsiteX4" fmla="*/ 2801673 w 2801673"/>
                <a:gd name="connsiteY4" fmla="*/ 5797703 h 5798002"/>
                <a:gd name="connsiteX5" fmla="*/ 2801673 w 2801673"/>
                <a:gd name="connsiteY5" fmla="*/ 5039406 h 5798002"/>
                <a:gd name="connsiteX6" fmla="*/ 2801673 w 2801673"/>
                <a:gd name="connsiteY6" fmla="*/ 1295788 h 5798002"/>
                <a:gd name="connsiteX7" fmla="*/ 2794297 w 2801673"/>
                <a:gd name="connsiteY7" fmla="*/ 1295788 h 5798002"/>
                <a:gd name="connsiteX8" fmla="*/ 1401997 w 2801673"/>
                <a:gd name="connsiteY8" fmla="*/ 0 h 5798002"/>
                <a:gd name="connsiteX9" fmla="*/ 9698 w 2801673"/>
                <a:gd name="connsiteY9" fmla="*/ 1295788 h 5798002"/>
                <a:gd name="connsiteX10" fmla="*/ 0 w 2801673"/>
                <a:gd name="connsiteY10" fmla="*/ 1295788 h 5798002"/>
                <a:gd name="connsiteX11" fmla="*/ 0 w 2801673"/>
                <a:gd name="connsiteY11" fmla="*/ 5001491 h 5798002"/>
                <a:gd name="connsiteX12" fmla="*/ 370817 w 2801673"/>
                <a:gd name="connsiteY12" fmla="*/ 5001491 h 5798002"/>
                <a:gd name="connsiteX13" fmla="*/ 370817 w 2801673"/>
                <a:gd name="connsiteY13" fmla="*/ 5001492 h 5798002"/>
                <a:gd name="connsiteX14" fmla="*/ 0 w 2801673"/>
                <a:gd name="connsiteY14" fmla="*/ 5001492 h 5798002"/>
                <a:gd name="connsiteX15" fmla="*/ 0 w 2801673"/>
                <a:gd name="connsiteY15" fmla="*/ 5558385 h 5798002"/>
                <a:gd name="connsiteX16" fmla="*/ 5413 w 2801673"/>
                <a:gd name="connsiteY16" fmla="*/ 5578424 h 5798002"/>
                <a:gd name="connsiteX17" fmla="*/ 170557 w 2801673"/>
                <a:gd name="connsiteY17" fmla="*/ 5779128 h 579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01673" h="5798002">
                  <a:moveTo>
                    <a:pt x="208566" y="5798002"/>
                  </a:moveTo>
                  <a:lnTo>
                    <a:pt x="370817" y="5798002"/>
                  </a:lnTo>
                  <a:lnTo>
                    <a:pt x="370817" y="5798001"/>
                  </a:lnTo>
                  <a:lnTo>
                    <a:pt x="2798720" y="5798001"/>
                  </a:lnTo>
                  <a:lnTo>
                    <a:pt x="2801673" y="5797703"/>
                  </a:lnTo>
                  <a:lnTo>
                    <a:pt x="2801673" y="5039406"/>
                  </a:lnTo>
                  <a:lnTo>
                    <a:pt x="2801673" y="1295788"/>
                  </a:lnTo>
                  <a:lnTo>
                    <a:pt x="2794297" y="1295788"/>
                  </a:lnTo>
                  <a:lnTo>
                    <a:pt x="1401997" y="0"/>
                  </a:lnTo>
                  <a:lnTo>
                    <a:pt x="9698" y="1295788"/>
                  </a:lnTo>
                  <a:lnTo>
                    <a:pt x="0" y="1295788"/>
                  </a:lnTo>
                  <a:lnTo>
                    <a:pt x="0" y="5001491"/>
                  </a:lnTo>
                  <a:lnTo>
                    <a:pt x="370817" y="5001491"/>
                  </a:lnTo>
                  <a:lnTo>
                    <a:pt x="370817" y="5001492"/>
                  </a:lnTo>
                  <a:lnTo>
                    <a:pt x="0" y="5001492"/>
                  </a:lnTo>
                  <a:lnTo>
                    <a:pt x="0" y="5558385"/>
                  </a:lnTo>
                  <a:lnTo>
                    <a:pt x="5413" y="5578424"/>
                  </a:lnTo>
                  <a:cubicBezTo>
                    <a:pt x="36226" y="5662578"/>
                    <a:pt x="95033" y="5733239"/>
                    <a:pt x="170557" y="5779128"/>
                  </a:cubicBezTo>
                  <a:close/>
                </a:path>
              </a:pathLst>
            </a:custGeom>
            <a:solidFill>
              <a:srgbClr val="DD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0"/>
                </a:lnSpc>
              </a:pPr>
              <a:endParaRPr lang="en-US" sz="200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0D55BDB8-70AD-4F87-8485-9A4460FBE61B}"/>
                </a:ext>
              </a:extLst>
            </p:cNvPr>
            <p:cNvSpPr/>
            <p:nvPr/>
          </p:nvSpPr>
          <p:spPr>
            <a:xfrm rot="10800000">
              <a:off x="4515497" y="12941476"/>
              <a:ext cx="2953" cy="298"/>
            </a:xfrm>
            <a:custGeom>
              <a:avLst/>
              <a:gdLst>
                <a:gd name="connsiteX0" fmla="*/ 2953 w 2953"/>
                <a:gd name="connsiteY0" fmla="*/ 298 h 298"/>
                <a:gd name="connsiteX1" fmla="*/ 0 w 2953"/>
                <a:gd name="connsiteY1" fmla="*/ 298 h 298"/>
                <a:gd name="connsiteX2" fmla="*/ 0 w 2953"/>
                <a:gd name="connsiteY2" fmla="*/ 0 h 298"/>
                <a:gd name="connsiteX3" fmla="*/ 2953 w 2953"/>
                <a:gd name="connsiteY3" fmla="*/ 298 h 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3" h="298">
                  <a:moveTo>
                    <a:pt x="2953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2953" y="298"/>
                  </a:lnTo>
                  <a:close/>
                </a:path>
              </a:pathLst>
            </a:custGeom>
            <a:solidFill>
              <a:srgbClr val="DD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0"/>
                </a:lnSpc>
              </a:pPr>
              <a:endParaRPr lang="en-US" sz="200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D89AEEB4-0499-4A52-8EC2-DB680FC6AFDA}"/>
                </a:ext>
              </a:extLst>
            </p:cNvPr>
            <p:cNvSpPr/>
            <p:nvPr/>
          </p:nvSpPr>
          <p:spPr>
            <a:xfrm rot="10800000">
              <a:off x="4518449" y="12941774"/>
              <a:ext cx="435213" cy="758297"/>
            </a:xfrm>
            <a:custGeom>
              <a:avLst/>
              <a:gdLst>
                <a:gd name="connsiteX0" fmla="*/ 353835 w 353835"/>
                <a:gd name="connsiteY0" fmla="*/ 758297 h 758297"/>
                <a:gd name="connsiteX1" fmla="*/ 284883 w 353835"/>
                <a:gd name="connsiteY1" fmla="*/ 751346 h 758297"/>
                <a:gd name="connsiteX2" fmla="*/ 0 w 353835"/>
                <a:gd name="connsiteY2" fmla="*/ 401807 h 758297"/>
                <a:gd name="connsiteX3" fmla="*/ 0 w 353835"/>
                <a:gd name="connsiteY3" fmla="*/ 0 h 758297"/>
                <a:gd name="connsiteX4" fmla="*/ 353835 w 353835"/>
                <a:gd name="connsiteY4" fmla="*/ 0 h 758297"/>
                <a:gd name="connsiteX5" fmla="*/ 353835 w 353835"/>
                <a:gd name="connsiteY5" fmla="*/ 758297 h 75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835" h="758297">
                  <a:moveTo>
                    <a:pt x="353835" y="758297"/>
                  </a:moveTo>
                  <a:lnTo>
                    <a:pt x="284883" y="751346"/>
                  </a:lnTo>
                  <a:cubicBezTo>
                    <a:pt x="122300" y="718077"/>
                    <a:pt x="0" y="574225"/>
                    <a:pt x="0" y="401807"/>
                  </a:cubicBezTo>
                  <a:lnTo>
                    <a:pt x="0" y="0"/>
                  </a:lnTo>
                  <a:lnTo>
                    <a:pt x="353835" y="0"/>
                  </a:lnTo>
                  <a:lnTo>
                    <a:pt x="353835" y="758297"/>
                  </a:lnTo>
                  <a:close/>
                </a:path>
              </a:pathLst>
            </a:custGeom>
            <a:solidFill>
              <a:srgbClr val="921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0"/>
                </a:lnSpc>
              </a:pPr>
              <a:endParaRPr lang="en-US" sz="200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0A33936-D6F0-4007-805B-D7F55827071C}"/>
                </a:ext>
              </a:extLst>
            </p:cNvPr>
            <p:cNvSpPr/>
            <p:nvPr/>
          </p:nvSpPr>
          <p:spPr>
            <a:xfrm>
              <a:off x="1717492" y="13105035"/>
              <a:ext cx="2800248" cy="2371126"/>
            </a:xfrm>
            <a:custGeom>
              <a:avLst/>
              <a:gdLst>
                <a:gd name="connsiteX0" fmla="*/ 2688861 w 2688861"/>
                <a:gd name="connsiteY0" fmla="*/ 0 h 2371126"/>
                <a:gd name="connsiteX1" fmla="*/ 2688861 w 2688861"/>
                <a:gd name="connsiteY1" fmla="*/ 345174 h 2371126"/>
                <a:gd name="connsiteX2" fmla="*/ 2688861 w 2688861"/>
                <a:gd name="connsiteY2" fmla="*/ 893332 h 2371126"/>
                <a:gd name="connsiteX3" fmla="*/ 0 w 2688861"/>
                <a:gd name="connsiteY3" fmla="*/ 2371126 h 2371126"/>
                <a:gd name="connsiteX4" fmla="*/ 0 w 2688861"/>
                <a:gd name="connsiteY4" fmla="*/ 1477794 h 2371126"/>
                <a:gd name="connsiteX5" fmla="*/ 2688861 w 2688861"/>
                <a:gd name="connsiteY5" fmla="*/ 0 h 237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8861" h="2371126">
                  <a:moveTo>
                    <a:pt x="2688861" y="0"/>
                  </a:moveTo>
                  <a:lnTo>
                    <a:pt x="2688861" y="345174"/>
                  </a:lnTo>
                  <a:lnTo>
                    <a:pt x="2688861" y="893332"/>
                  </a:lnTo>
                  <a:lnTo>
                    <a:pt x="0" y="2371126"/>
                  </a:lnTo>
                  <a:lnTo>
                    <a:pt x="0" y="1477794"/>
                  </a:lnTo>
                  <a:lnTo>
                    <a:pt x="2688861" y="0"/>
                  </a:lnTo>
                  <a:close/>
                </a:path>
              </a:pathLst>
            </a:custGeom>
            <a:solidFill>
              <a:srgbClr val="EB31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0"/>
                </a:lnSpc>
              </a:pPr>
              <a:endParaRPr lang="en-US" sz="2000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E6AA5BE2-D926-4E20-892E-6B09F835592B}"/>
                </a:ext>
              </a:extLst>
            </p:cNvPr>
            <p:cNvSpPr/>
            <p:nvPr/>
          </p:nvSpPr>
          <p:spPr>
            <a:xfrm>
              <a:off x="1717492" y="14663928"/>
              <a:ext cx="2800247" cy="2371126"/>
            </a:xfrm>
            <a:custGeom>
              <a:avLst/>
              <a:gdLst>
                <a:gd name="connsiteX0" fmla="*/ 2688860 w 2688860"/>
                <a:gd name="connsiteY0" fmla="*/ 0 h 2371126"/>
                <a:gd name="connsiteX1" fmla="*/ 2688860 w 2688860"/>
                <a:gd name="connsiteY1" fmla="*/ 292540 h 2371126"/>
                <a:gd name="connsiteX2" fmla="*/ 2688860 w 2688860"/>
                <a:gd name="connsiteY2" fmla="*/ 293971 h 2371126"/>
                <a:gd name="connsiteX3" fmla="*/ 2688860 w 2688860"/>
                <a:gd name="connsiteY3" fmla="*/ 893332 h 2371126"/>
                <a:gd name="connsiteX4" fmla="*/ 0 w 2688860"/>
                <a:gd name="connsiteY4" fmla="*/ 2371126 h 2371126"/>
                <a:gd name="connsiteX5" fmla="*/ 0 w 2688860"/>
                <a:gd name="connsiteY5" fmla="*/ 1477793 h 2371126"/>
                <a:gd name="connsiteX6" fmla="*/ 2688860 w 2688860"/>
                <a:gd name="connsiteY6" fmla="*/ 0 h 237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8860" h="2371126">
                  <a:moveTo>
                    <a:pt x="2688860" y="0"/>
                  </a:moveTo>
                  <a:lnTo>
                    <a:pt x="2688860" y="292540"/>
                  </a:lnTo>
                  <a:lnTo>
                    <a:pt x="2688860" y="293971"/>
                  </a:lnTo>
                  <a:lnTo>
                    <a:pt x="2688860" y="893332"/>
                  </a:lnTo>
                  <a:lnTo>
                    <a:pt x="0" y="2371126"/>
                  </a:lnTo>
                  <a:lnTo>
                    <a:pt x="0" y="1477793"/>
                  </a:lnTo>
                  <a:lnTo>
                    <a:pt x="2688860" y="0"/>
                  </a:lnTo>
                  <a:close/>
                </a:path>
              </a:pathLst>
            </a:custGeom>
            <a:solidFill>
              <a:srgbClr val="EB31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0"/>
                </a:lnSpc>
              </a:pPr>
              <a:endParaRPr lang="en-US" sz="2000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DD2CF9FF-3DC4-437F-9F14-B92A1E691FCF}"/>
                </a:ext>
              </a:extLst>
            </p:cNvPr>
            <p:cNvSpPr txBox="1"/>
            <p:nvPr/>
          </p:nvSpPr>
          <p:spPr>
            <a:xfrm>
              <a:off x="1808759" y="14034874"/>
              <a:ext cx="2551049" cy="3000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900"/>
                </a:lnSpc>
              </a:pPr>
              <a:r>
                <a:rPr lang="en-US" sz="12000" b="1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Sa</a:t>
              </a:r>
            </a:p>
            <a:p>
              <a:pPr algn="ctr">
                <a:lnSpc>
                  <a:spcPts val="10900"/>
                </a:lnSpc>
              </a:pPr>
              <a:r>
                <a:rPr lang="en-US" sz="12000" b="1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le</a:t>
              </a: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496A9A24-91ED-4B39-892A-E690A80FDE9B}"/>
                </a:ext>
              </a:extLst>
            </p:cNvPr>
            <p:cNvSpPr/>
            <p:nvPr/>
          </p:nvSpPr>
          <p:spPr>
            <a:xfrm>
              <a:off x="1840493" y="13017262"/>
              <a:ext cx="2531393" cy="5462085"/>
            </a:xfrm>
            <a:custGeom>
              <a:avLst/>
              <a:gdLst>
                <a:gd name="connsiteX0" fmla="*/ 209278 w 2802385"/>
                <a:gd name="connsiteY0" fmla="*/ 0 h 5798001"/>
                <a:gd name="connsiteX1" fmla="*/ 371529 w 2802385"/>
                <a:gd name="connsiteY1" fmla="*/ 0 h 5798001"/>
                <a:gd name="connsiteX2" fmla="*/ 371529 w 2802385"/>
                <a:gd name="connsiteY2" fmla="*/ 1 h 5798001"/>
                <a:gd name="connsiteX3" fmla="*/ 2799432 w 2802385"/>
                <a:gd name="connsiteY3" fmla="*/ 1 h 5798001"/>
                <a:gd name="connsiteX4" fmla="*/ 2802385 w 2802385"/>
                <a:gd name="connsiteY4" fmla="*/ 299 h 5798001"/>
                <a:gd name="connsiteX5" fmla="*/ 2802385 w 2802385"/>
                <a:gd name="connsiteY5" fmla="*/ 758596 h 5798001"/>
                <a:gd name="connsiteX6" fmla="*/ 2802385 w 2802385"/>
                <a:gd name="connsiteY6" fmla="*/ 4502213 h 5798001"/>
                <a:gd name="connsiteX7" fmla="*/ 2795009 w 2802385"/>
                <a:gd name="connsiteY7" fmla="*/ 4502213 h 5798001"/>
                <a:gd name="connsiteX8" fmla="*/ 1402709 w 2802385"/>
                <a:gd name="connsiteY8" fmla="*/ 5798001 h 5798001"/>
                <a:gd name="connsiteX9" fmla="*/ 10410 w 2802385"/>
                <a:gd name="connsiteY9" fmla="*/ 4502213 h 5798001"/>
                <a:gd name="connsiteX10" fmla="*/ 712 w 2802385"/>
                <a:gd name="connsiteY10" fmla="*/ 4502213 h 5798001"/>
                <a:gd name="connsiteX11" fmla="*/ 712 w 2802385"/>
                <a:gd name="connsiteY11" fmla="*/ 1361270 h 5798001"/>
                <a:gd name="connsiteX12" fmla="*/ 0 w 2802385"/>
                <a:gd name="connsiteY12" fmla="*/ 1361270 h 5798001"/>
                <a:gd name="connsiteX13" fmla="*/ 0 w 2802385"/>
                <a:gd name="connsiteY13" fmla="*/ 485576 h 5798001"/>
                <a:gd name="connsiteX14" fmla="*/ 712 w 2802385"/>
                <a:gd name="connsiteY14" fmla="*/ 485576 h 5798001"/>
                <a:gd name="connsiteX15" fmla="*/ 712 w 2802385"/>
                <a:gd name="connsiteY15" fmla="*/ 239617 h 5798001"/>
                <a:gd name="connsiteX16" fmla="*/ 6125 w 2802385"/>
                <a:gd name="connsiteY16" fmla="*/ 219578 h 5798001"/>
                <a:gd name="connsiteX17" fmla="*/ 171269 w 2802385"/>
                <a:gd name="connsiteY17" fmla="*/ 18874 h 5798001"/>
                <a:gd name="connsiteX0" fmla="*/ 209278 w 2802385"/>
                <a:gd name="connsiteY0" fmla="*/ 0 h 5798001"/>
                <a:gd name="connsiteX1" fmla="*/ 371529 w 2802385"/>
                <a:gd name="connsiteY1" fmla="*/ 0 h 5798001"/>
                <a:gd name="connsiteX2" fmla="*/ 371529 w 2802385"/>
                <a:gd name="connsiteY2" fmla="*/ 1 h 5798001"/>
                <a:gd name="connsiteX3" fmla="*/ 2799432 w 2802385"/>
                <a:gd name="connsiteY3" fmla="*/ 1 h 5798001"/>
                <a:gd name="connsiteX4" fmla="*/ 2802385 w 2802385"/>
                <a:gd name="connsiteY4" fmla="*/ 299 h 5798001"/>
                <a:gd name="connsiteX5" fmla="*/ 2802385 w 2802385"/>
                <a:gd name="connsiteY5" fmla="*/ 758596 h 5798001"/>
                <a:gd name="connsiteX6" fmla="*/ 2802385 w 2802385"/>
                <a:gd name="connsiteY6" fmla="*/ 4502213 h 5798001"/>
                <a:gd name="connsiteX7" fmla="*/ 2795009 w 2802385"/>
                <a:gd name="connsiteY7" fmla="*/ 4502213 h 5798001"/>
                <a:gd name="connsiteX8" fmla="*/ 1402709 w 2802385"/>
                <a:gd name="connsiteY8" fmla="*/ 5798001 h 5798001"/>
                <a:gd name="connsiteX9" fmla="*/ 10410 w 2802385"/>
                <a:gd name="connsiteY9" fmla="*/ 4502213 h 5798001"/>
                <a:gd name="connsiteX10" fmla="*/ 712 w 2802385"/>
                <a:gd name="connsiteY10" fmla="*/ 1361270 h 5798001"/>
                <a:gd name="connsiteX11" fmla="*/ 0 w 2802385"/>
                <a:gd name="connsiteY11" fmla="*/ 1361270 h 5798001"/>
                <a:gd name="connsiteX12" fmla="*/ 0 w 2802385"/>
                <a:gd name="connsiteY12" fmla="*/ 485576 h 5798001"/>
                <a:gd name="connsiteX13" fmla="*/ 712 w 2802385"/>
                <a:gd name="connsiteY13" fmla="*/ 485576 h 5798001"/>
                <a:gd name="connsiteX14" fmla="*/ 712 w 2802385"/>
                <a:gd name="connsiteY14" fmla="*/ 239617 h 5798001"/>
                <a:gd name="connsiteX15" fmla="*/ 6125 w 2802385"/>
                <a:gd name="connsiteY15" fmla="*/ 219578 h 5798001"/>
                <a:gd name="connsiteX16" fmla="*/ 171269 w 2802385"/>
                <a:gd name="connsiteY16" fmla="*/ 18874 h 5798001"/>
                <a:gd name="connsiteX17" fmla="*/ 209278 w 2802385"/>
                <a:gd name="connsiteY17" fmla="*/ 0 h 5798001"/>
                <a:gd name="connsiteX0" fmla="*/ 209278 w 2802385"/>
                <a:gd name="connsiteY0" fmla="*/ 0 h 5798001"/>
                <a:gd name="connsiteX1" fmla="*/ 371529 w 2802385"/>
                <a:gd name="connsiteY1" fmla="*/ 0 h 5798001"/>
                <a:gd name="connsiteX2" fmla="*/ 371529 w 2802385"/>
                <a:gd name="connsiteY2" fmla="*/ 1 h 5798001"/>
                <a:gd name="connsiteX3" fmla="*/ 2799432 w 2802385"/>
                <a:gd name="connsiteY3" fmla="*/ 1 h 5798001"/>
                <a:gd name="connsiteX4" fmla="*/ 2802385 w 2802385"/>
                <a:gd name="connsiteY4" fmla="*/ 299 h 5798001"/>
                <a:gd name="connsiteX5" fmla="*/ 2802385 w 2802385"/>
                <a:gd name="connsiteY5" fmla="*/ 758596 h 5798001"/>
                <a:gd name="connsiteX6" fmla="*/ 2802385 w 2802385"/>
                <a:gd name="connsiteY6" fmla="*/ 4502213 h 5798001"/>
                <a:gd name="connsiteX7" fmla="*/ 2795009 w 2802385"/>
                <a:gd name="connsiteY7" fmla="*/ 4502213 h 5798001"/>
                <a:gd name="connsiteX8" fmla="*/ 1402709 w 2802385"/>
                <a:gd name="connsiteY8" fmla="*/ 5798001 h 5798001"/>
                <a:gd name="connsiteX9" fmla="*/ 10410 w 2802385"/>
                <a:gd name="connsiteY9" fmla="*/ 4671745 h 5798001"/>
                <a:gd name="connsiteX10" fmla="*/ 712 w 2802385"/>
                <a:gd name="connsiteY10" fmla="*/ 1361270 h 5798001"/>
                <a:gd name="connsiteX11" fmla="*/ 0 w 2802385"/>
                <a:gd name="connsiteY11" fmla="*/ 1361270 h 5798001"/>
                <a:gd name="connsiteX12" fmla="*/ 0 w 2802385"/>
                <a:gd name="connsiteY12" fmla="*/ 485576 h 5798001"/>
                <a:gd name="connsiteX13" fmla="*/ 712 w 2802385"/>
                <a:gd name="connsiteY13" fmla="*/ 485576 h 5798001"/>
                <a:gd name="connsiteX14" fmla="*/ 712 w 2802385"/>
                <a:gd name="connsiteY14" fmla="*/ 239617 h 5798001"/>
                <a:gd name="connsiteX15" fmla="*/ 6125 w 2802385"/>
                <a:gd name="connsiteY15" fmla="*/ 219578 h 5798001"/>
                <a:gd name="connsiteX16" fmla="*/ 171269 w 2802385"/>
                <a:gd name="connsiteY16" fmla="*/ 18874 h 5798001"/>
                <a:gd name="connsiteX17" fmla="*/ 209278 w 2802385"/>
                <a:gd name="connsiteY17" fmla="*/ 0 h 5798001"/>
                <a:gd name="connsiteX0" fmla="*/ 209278 w 2802385"/>
                <a:gd name="connsiteY0" fmla="*/ 0 h 5798001"/>
                <a:gd name="connsiteX1" fmla="*/ 371529 w 2802385"/>
                <a:gd name="connsiteY1" fmla="*/ 0 h 5798001"/>
                <a:gd name="connsiteX2" fmla="*/ 371529 w 2802385"/>
                <a:gd name="connsiteY2" fmla="*/ 1 h 5798001"/>
                <a:gd name="connsiteX3" fmla="*/ 2799432 w 2802385"/>
                <a:gd name="connsiteY3" fmla="*/ 1 h 5798001"/>
                <a:gd name="connsiteX4" fmla="*/ 2802385 w 2802385"/>
                <a:gd name="connsiteY4" fmla="*/ 299 h 5798001"/>
                <a:gd name="connsiteX5" fmla="*/ 2802385 w 2802385"/>
                <a:gd name="connsiteY5" fmla="*/ 758596 h 5798001"/>
                <a:gd name="connsiteX6" fmla="*/ 2802385 w 2802385"/>
                <a:gd name="connsiteY6" fmla="*/ 4502213 h 5798001"/>
                <a:gd name="connsiteX7" fmla="*/ 1402709 w 2802385"/>
                <a:gd name="connsiteY7" fmla="*/ 5798001 h 5798001"/>
                <a:gd name="connsiteX8" fmla="*/ 10410 w 2802385"/>
                <a:gd name="connsiteY8" fmla="*/ 4671745 h 5798001"/>
                <a:gd name="connsiteX9" fmla="*/ 712 w 2802385"/>
                <a:gd name="connsiteY9" fmla="*/ 1361270 h 5798001"/>
                <a:gd name="connsiteX10" fmla="*/ 0 w 2802385"/>
                <a:gd name="connsiteY10" fmla="*/ 1361270 h 5798001"/>
                <a:gd name="connsiteX11" fmla="*/ 0 w 2802385"/>
                <a:gd name="connsiteY11" fmla="*/ 485576 h 5798001"/>
                <a:gd name="connsiteX12" fmla="*/ 712 w 2802385"/>
                <a:gd name="connsiteY12" fmla="*/ 485576 h 5798001"/>
                <a:gd name="connsiteX13" fmla="*/ 712 w 2802385"/>
                <a:gd name="connsiteY13" fmla="*/ 239617 h 5798001"/>
                <a:gd name="connsiteX14" fmla="*/ 6125 w 2802385"/>
                <a:gd name="connsiteY14" fmla="*/ 219578 h 5798001"/>
                <a:gd name="connsiteX15" fmla="*/ 171269 w 2802385"/>
                <a:gd name="connsiteY15" fmla="*/ 18874 h 5798001"/>
                <a:gd name="connsiteX16" fmla="*/ 209278 w 2802385"/>
                <a:gd name="connsiteY16" fmla="*/ 0 h 5798001"/>
                <a:gd name="connsiteX0" fmla="*/ 209278 w 2802385"/>
                <a:gd name="connsiteY0" fmla="*/ 0 h 5798001"/>
                <a:gd name="connsiteX1" fmla="*/ 371529 w 2802385"/>
                <a:gd name="connsiteY1" fmla="*/ 0 h 5798001"/>
                <a:gd name="connsiteX2" fmla="*/ 371529 w 2802385"/>
                <a:gd name="connsiteY2" fmla="*/ 1 h 5798001"/>
                <a:gd name="connsiteX3" fmla="*/ 2799432 w 2802385"/>
                <a:gd name="connsiteY3" fmla="*/ 1 h 5798001"/>
                <a:gd name="connsiteX4" fmla="*/ 2802385 w 2802385"/>
                <a:gd name="connsiteY4" fmla="*/ 299 h 5798001"/>
                <a:gd name="connsiteX5" fmla="*/ 2802385 w 2802385"/>
                <a:gd name="connsiteY5" fmla="*/ 758596 h 5798001"/>
                <a:gd name="connsiteX6" fmla="*/ 2802385 w 2802385"/>
                <a:gd name="connsiteY6" fmla="*/ 4655599 h 5798001"/>
                <a:gd name="connsiteX7" fmla="*/ 1402709 w 2802385"/>
                <a:gd name="connsiteY7" fmla="*/ 5798001 h 5798001"/>
                <a:gd name="connsiteX8" fmla="*/ 10410 w 2802385"/>
                <a:gd name="connsiteY8" fmla="*/ 4671745 h 5798001"/>
                <a:gd name="connsiteX9" fmla="*/ 712 w 2802385"/>
                <a:gd name="connsiteY9" fmla="*/ 1361270 h 5798001"/>
                <a:gd name="connsiteX10" fmla="*/ 0 w 2802385"/>
                <a:gd name="connsiteY10" fmla="*/ 1361270 h 5798001"/>
                <a:gd name="connsiteX11" fmla="*/ 0 w 2802385"/>
                <a:gd name="connsiteY11" fmla="*/ 485576 h 5798001"/>
                <a:gd name="connsiteX12" fmla="*/ 712 w 2802385"/>
                <a:gd name="connsiteY12" fmla="*/ 485576 h 5798001"/>
                <a:gd name="connsiteX13" fmla="*/ 712 w 2802385"/>
                <a:gd name="connsiteY13" fmla="*/ 239617 h 5798001"/>
                <a:gd name="connsiteX14" fmla="*/ 6125 w 2802385"/>
                <a:gd name="connsiteY14" fmla="*/ 219578 h 5798001"/>
                <a:gd name="connsiteX15" fmla="*/ 171269 w 2802385"/>
                <a:gd name="connsiteY15" fmla="*/ 18874 h 5798001"/>
                <a:gd name="connsiteX16" fmla="*/ 209278 w 2802385"/>
                <a:gd name="connsiteY16" fmla="*/ 0 h 5798001"/>
                <a:gd name="connsiteX0" fmla="*/ 209278 w 2802385"/>
                <a:gd name="connsiteY0" fmla="*/ 0 h 5951387"/>
                <a:gd name="connsiteX1" fmla="*/ 371529 w 2802385"/>
                <a:gd name="connsiteY1" fmla="*/ 0 h 5951387"/>
                <a:gd name="connsiteX2" fmla="*/ 371529 w 2802385"/>
                <a:gd name="connsiteY2" fmla="*/ 1 h 5951387"/>
                <a:gd name="connsiteX3" fmla="*/ 2799432 w 2802385"/>
                <a:gd name="connsiteY3" fmla="*/ 1 h 5951387"/>
                <a:gd name="connsiteX4" fmla="*/ 2802385 w 2802385"/>
                <a:gd name="connsiteY4" fmla="*/ 299 h 5951387"/>
                <a:gd name="connsiteX5" fmla="*/ 2802385 w 2802385"/>
                <a:gd name="connsiteY5" fmla="*/ 758596 h 5951387"/>
                <a:gd name="connsiteX6" fmla="*/ 2802385 w 2802385"/>
                <a:gd name="connsiteY6" fmla="*/ 4655599 h 5951387"/>
                <a:gd name="connsiteX7" fmla="*/ 1419473 w 2802385"/>
                <a:gd name="connsiteY7" fmla="*/ 5951387 h 5951387"/>
                <a:gd name="connsiteX8" fmla="*/ 10410 w 2802385"/>
                <a:gd name="connsiteY8" fmla="*/ 4671745 h 5951387"/>
                <a:gd name="connsiteX9" fmla="*/ 712 w 2802385"/>
                <a:gd name="connsiteY9" fmla="*/ 1361270 h 5951387"/>
                <a:gd name="connsiteX10" fmla="*/ 0 w 2802385"/>
                <a:gd name="connsiteY10" fmla="*/ 1361270 h 5951387"/>
                <a:gd name="connsiteX11" fmla="*/ 0 w 2802385"/>
                <a:gd name="connsiteY11" fmla="*/ 485576 h 5951387"/>
                <a:gd name="connsiteX12" fmla="*/ 712 w 2802385"/>
                <a:gd name="connsiteY12" fmla="*/ 485576 h 5951387"/>
                <a:gd name="connsiteX13" fmla="*/ 712 w 2802385"/>
                <a:gd name="connsiteY13" fmla="*/ 239617 h 5951387"/>
                <a:gd name="connsiteX14" fmla="*/ 6125 w 2802385"/>
                <a:gd name="connsiteY14" fmla="*/ 219578 h 5951387"/>
                <a:gd name="connsiteX15" fmla="*/ 171269 w 2802385"/>
                <a:gd name="connsiteY15" fmla="*/ 18874 h 5951387"/>
                <a:gd name="connsiteX16" fmla="*/ 209278 w 2802385"/>
                <a:gd name="connsiteY16" fmla="*/ 0 h 595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02385" h="5951387">
                  <a:moveTo>
                    <a:pt x="209278" y="0"/>
                  </a:moveTo>
                  <a:lnTo>
                    <a:pt x="371529" y="0"/>
                  </a:lnTo>
                  <a:lnTo>
                    <a:pt x="371529" y="1"/>
                  </a:lnTo>
                  <a:lnTo>
                    <a:pt x="2799432" y="1"/>
                  </a:lnTo>
                  <a:lnTo>
                    <a:pt x="2802385" y="299"/>
                  </a:lnTo>
                  <a:lnTo>
                    <a:pt x="2802385" y="758596"/>
                  </a:lnTo>
                  <a:lnTo>
                    <a:pt x="2802385" y="4655599"/>
                  </a:lnTo>
                  <a:lnTo>
                    <a:pt x="1419473" y="5951387"/>
                  </a:lnTo>
                  <a:lnTo>
                    <a:pt x="10410" y="4671745"/>
                  </a:lnTo>
                  <a:cubicBezTo>
                    <a:pt x="7177" y="3624764"/>
                    <a:pt x="3945" y="2408251"/>
                    <a:pt x="712" y="1361270"/>
                  </a:cubicBezTo>
                  <a:lnTo>
                    <a:pt x="0" y="1361270"/>
                  </a:lnTo>
                  <a:lnTo>
                    <a:pt x="0" y="485576"/>
                  </a:lnTo>
                  <a:lnTo>
                    <a:pt x="712" y="485576"/>
                  </a:lnTo>
                  <a:lnTo>
                    <a:pt x="712" y="239617"/>
                  </a:lnTo>
                  <a:lnTo>
                    <a:pt x="6125" y="219578"/>
                  </a:lnTo>
                  <a:cubicBezTo>
                    <a:pt x="36938" y="135424"/>
                    <a:pt x="95745" y="64763"/>
                    <a:pt x="171269" y="18874"/>
                  </a:cubicBezTo>
                  <a:lnTo>
                    <a:pt x="209278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0"/>
                </a:lnSpc>
              </a:pPr>
              <a:endParaRPr lang="en-US" sz="2000"/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6158381B-97BF-4A36-9BBD-462AB6286540}"/>
              </a:ext>
            </a:extLst>
          </p:cNvPr>
          <p:cNvGrpSpPr/>
          <p:nvPr/>
        </p:nvGrpSpPr>
        <p:grpSpPr>
          <a:xfrm>
            <a:off x="333975" y="7124452"/>
            <a:ext cx="8589517" cy="2726743"/>
            <a:chOff x="333975" y="6738114"/>
            <a:chExt cx="8589517" cy="2726743"/>
          </a:xfrm>
          <a:effectLst>
            <a:outerShdw blurRad="50800" dist="266700" dir="10800000" algn="ctr" rotWithShape="0">
              <a:schemeClr val="bg1">
                <a:lumMod val="85000"/>
              </a:schemeClr>
            </a:outerShdw>
          </a:effectLst>
        </p:grpSpPr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E0DA6223-0AEA-4117-B09E-8350B638EDB6}"/>
                </a:ext>
              </a:extLst>
            </p:cNvPr>
            <p:cNvGrpSpPr/>
            <p:nvPr/>
          </p:nvGrpSpPr>
          <p:grpSpPr>
            <a:xfrm>
              <a:off x="333975" y="6738114"/>
              <a:ext cx="8589517" cy="2726743"/>
              <a:chOff x="8485363" y="12874929"/>
              <a:chExt cx="8589517" cy="2726743"/>
            </a:xfrm>
          </p:grpSpPr>
          <p:sp>
            <p:nvSpPr>
              <p:cNvPr id="284" name="Rectangle: Top Corners Rounded 283">
                <a:extLst>
                  <a:ext uri="{FF2B5EF4-FFF2-40B4-BE49-F238E27FC236}">
                    <a16:creationId xmlns:a16="http://schemas.microsoft.com/office/drawing/2014/main" id="{C67993F4-8978-454E-A533-82F8196F8B6D}"/>
                  </a:ext>
                </a:extLst>
              </p:cNvPr>
              <p:cNvSpPr/>
              <p:nvPr/>
            </p:nvSpPr>
            <p:spPr>
              <a:xfrm rot="5400000">
                <a:off x="11416750" y="9943542"/>
                <a:ext cx="2726743" cy="8589517"/>
              </a:xfrm>
              <a:prstGeom prst="round2SameRect">
                <a:avLst>
                  <a:gd name="adj1" fmla="val 23761"/>
                  <a:gd name="adj2" fmla="val 0"/>
                </a:avLst>
              </a:prstGeom>
              <a:solidFill>
                <a:srgbClr val="DB20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74584E7E-7659-44A9-842D-592C6E4E3172}"/>
                  </a:ext>
                </a:extLst>
              </p:cNvPr>
              <p:cNvGrpSpPr/>
              <p:nvPr/>
            </p:nvGrpSpPr>
            <p:grpSpPr>
              <a:xfrm>
                <a:off x="9448775" y="12874929"/>
                <a:ext cx="6571698" cy="2715907"/>
                <a:chOff x="9448775" y="6390550"/>
                <a:chExt cx="6571698" cy="2726743"/>
              </a:xfrm>
              <a:solidFill>
                <a:srgbClr val="EB3132"/>
              </a:solidFill>
            </p:grpSpPr>
            <p:sp>
              <p:nvSpPr>
                <p:cNvPr id="321" name="Freeform: Shape 320">
                  <a:extLst>
                    <a:ext uri="{FF2B5EF4-FFF2-40B4-BE49-F238E27FC236}">
                      <a16:creationId xmlns:a16="http://schemas.microsoft.com/office/drawing/2014/main" id="{646334A0-1E47-4680-A559-322031063D53}"/>
                    </a:ext>
                  </a:extLst>
                </p:cNvPr>
                <p:cNvSpPr/>
                <p:nvPr/>
              </p:nvSpPr>
              <p:spPr>
                <a:xfrm>
                  <a:off x="9448775" y="6390550"/>
                  <a:ext cx="4226589" cy="2726743"/>
                </a:xfrm>
                <a:custGeom>
                  <a:avLst/>
                  <a:gdLst>
                    <a:gd name="connsiteX0" fmla="*/ 3288343 w 4226589"/>
                    <a:gd name="connsiteY0" fmla="*/ 0 h 2726743"/>
                    <a:gd name="connsiteX1" fmla="*/ 4226589 w 4226589"/>
                    <a:gd name="connsiteY1" fmla="*/ 0 h 2726743"/>
                    <a:gd name="connsiteX2" fmla="*/ 938246 w 4226589"/>
                    <a:gd name="connsiteY2" fmla="*/ 2726743 h 2726743"/>
                    <a:gd name="connsiteX3" fmla="*/ 0 w 4226589"/>
                    <a:gd name="connsiteY3" fmla="*/ 2726743 h 2726743"/>
                    <a:gd name="connsiteX4" fmla="*/ 3288343 w 4226589"/>
                    <a:gd name="connsiteY4" fmla="*/ 0 h 2726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26589" h="2726743">
                      <a:moveTo>
                        <a:pt x="3288343" y="0"/>
                      </a:moveTo>
                      <a:lnTo>
                        <a:pt x="4226589" y="0"/>
                      </a:lnTo>
                      <a:lnTo>
                        <a:pt x="938246" y="2726743"/>
                      </a:lnTo>
                      <a:lnTo>
                        <a:pt x="0" y="2726743"/>
                      </a:lnTo>
                      <a:lnTo>
                        <a:pt x="32883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Freeform: Shape 319">
                  <a:extLst>
                    <a:ext uri="{FF2B5EF4-FFF2-40B4-BE49-F238E27FC236}">
                      <a16:creationId xmlns:a16="http://schemas.microsoft.com/office/drawing/2014/main" id="{DF3FDA90-6786-4DD8-8620-07F36B90A5DA}"/>
                    </a:ext>
                  </a:extLst>
                </p:cNvPr>
                <p:cNvSpPr/>
                <p:nvPr/>
              </p:nvSpPr>
              <p:spPr>
                <a:xfrm>
                  <a:off x="11737151" y="6390550"/>
                  <a:ext cx="4283322" cy="2726743"/>
                </a:xfrm>
                <a:custGeom>
                  <a:avLst/>
                  <a:gdLst>
                    <a:gd name="connsiteX0" fmla="*/ 3116477 w 4283322"/>
                    <a:gd name="connsiteY0" fmla="*/ 0 h 2726743"/>
                    <a:gd name="connsiteX1" fmla="*/ 4283322 w 4283322"/>
                    <a:gd name="connsiteY1" fmla="*/ 0 h 2726743"/>
                    <a:gd name="connsiteX2" fmla="*/ 1166845 w 4283322"/>
                    <a:gd name="connsiteY2" fmla="*/ 2726743 h 2726743"/>
                    <a:gd name="connsiteX3" fmla="*/ 0 w 4283322"/>
                    <a:gd name="connsiteY3" fmla="*/ 2726743 h 2726743"/>
                    <a:gd name="connsiteX4" fmla="*/ 3116477 w 4283322"/>
                    <a:gd name="connsiteY4" fmla="*/ 0 h 2726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83322" h="2726743">
                      <a:moveTo>
                        <a:pt x="3116477" y="0"/>
                      </a:moveTo>
                      <a:lnTo>
                        <a:pt x="4283322" y="0"/>
                      </a:lnTo>
                      <a:lnTo>
                        <a:pt x="1166845" y="2726743"/>
                      </a:lnTo>
                      <a:lnTo>
                        <a:pt x="0" y="2726743"/>
                      </a:lnTo>
                      <a:lnTo>
                        <a:pt x="311647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6" name="Rectangle: Top Corners Rounded 305">
                <a:extLst>
                  <a:ext uri="{FF2B5EF4-FFF2-40B4-BE49-F238E27FC236}">
                    <a16:creationId xmlns:a16="http://schemas.microsoft.com/office/drawing/2014/main" id="{772B2F07-04AF-4DB6-8CD5-B4F6CAF69518}"/>
                  </a:ext>
                </a:extLst>
              </p:cNvPr>
              <p:cNvSpPr/>
              <p:nvPr/>
            </p:nvSpPr>
            <p:spPr>
              <a:xfrm rot="5400000">
                <a:off x="11628510" y="10207126"/>
                <a:ext cx="2384496" cy="8038884"/>
              </a:xfrm>
              <a:prstGeom prst="round2SameRect">
                <a:avLst>
                  <a:gd name="adj1" fmla="val 18956"/>
                  <a:gd name="adj2" fmla="val 0"/>
                </a:avLst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BF50D035-F2F0-4B6E-A9D9-D149C2A33387}"/>
                </a:ext>
              </a:extLst>
            </p:cNvPr>
            <p:cNvSpPr txBox="1"/>
            <p:nvPr/>
          </p:nvSpPr>
          <p:spPr>
            <a:xfrm>
              <a:off x="3792908" y="7210817"/>
              <a:ext cx="451933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50% OFF</a:t>
              </a:r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1EC01148-F4C3-45FB-9B03-F3904119D4DD}"/>
              </a:ext>
            </a:extLst>
          </p:cNvPr>
          <p:cNvGrpSpPr/>
          <p:nvPr/>
        </p:nvGrpSpPr>
        <p:grpSpPr>
          <a:xfrm rot="900000">
            <a:off x="12385427" y="6841491"/>
            <a:ext cx="3604053" cy="11798219"/>
            <a:chOff x="19244085" y="7837903"/>
            <a:chExt cx="2461616" cy="8058342"/>
          </a:xfrm>
          <a:effectLst>
            <a:outerShdw blurRad="50800" dist="266700" dir="10800000" algn="ctr" rotWithShape="0">
              <a:schemeClr val="bg1">
                <a:lumMod val="85000"/>
              </a:schemeClr>
            </a:outerShdw>
          </a:effectLst>
        </p:grpSpPr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33AB3F8-F799-42C4-A6E9-D8A35D0A01EA}"/>
                </a:ext>
              </a:extLst>
            </p:cNvPr>
            <p:cNvSpPr/>
            <p:nvPr/>
          </p:nvSpPr>
          <p:spPr>
            <a:xfrm>
              <a:off x="19244085" y="10365636"/>
              <a:ext cx="2461616" cy="5530609"/>
            </a:xfrm>
            <a:custGeom>
              <a:avLst/>
              <a:gdLst>
                <a:gd name="connsiteX0" fmla="*/ 1353890 w 2707780"/>
                <a:gd name="connsiteY0" fmla="*/ 0 h 6083667"/>
                <a:gd name="connsiteX1" fmla="*/ 2707780 w 2707780"/>
                <a:gd name="connsiteY1" fmla="*/ 1733564 h 6083667"/>
                <a:gd name="connsiteX2" fmla="*/ 2707780 w 2707780"/>
                <a:gd name="connsiteY2" fmla="*/ 6083667 h 6083667"/>
                <a:gd name="connsiteX3" fmla="*/ 0 w 2707780"/>
                <a:gd name="connsiteY3" fmla="*/ 6083667 h 6083667"/>
                <a:gd name="connsiteX4" fmla="*/ 0 w 2707780"/>
                <a:gd name="connsiteY4" fmla="*/ 1733564 h 6083667"/>
                <a:gd name="connsiteX5" fmla="*/ 1353890 w 2707780"/>
                <a:gd name="connsiteY5" fmla="*/ 0 h 6083667"/>
                <a:gd name="connsiteX6" fmla="*/ 1353891 w 2707780"/>
                <a:gd name="connsiteY6" fmla="*/ 787647 h 6083667"/>
                <a:gd name="connsiteX7" fmla="*/ 1146668 w 2707780"/>
                <a:gd name="connsiteY7" fmla="*/ 994870 h 6083667"/>
                <a:gd name="connsiteX8" fmla="*/ 1353891 w 2707780"/>
                <a:gd name="connsiteY8" fmla="*/ 1202093 h 6083667"/>
                <a:gd name="connsiteX9" fmla="*/ 1561114 w 2707780"/>
                <a:gd name="connsiteY9" fmla="*/ 994870 h 6083667"/>
                <a:gd name="connsiteX10" fmla="*/ 1353891 w 2707780"/>
                <a:gd name="connsiteY10" fmla="*/ 787647 h 60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7780" h="6083667">
                  <a:moveTo>
                    <a:pt x="1353890" y="0"/>
                  </a:moveTo>
                  <a:lnTo>
                    <a:pt x="2707780" y="1733564"/>
                  </a:lnTo>
                  <a:lnTo>
                    <a:pt x="2707780" y="6083667"/>
                  </a:lnTo>
                  <a:lnTo>
                    <a:pt x="0" y="6083667"/>
                  </a:lnTo>
                  <a:lnTo>
                    <a:pt x="0" y="1733564"/>
                  </a:lnTo>
                  <a:lnTo>
                    <a:pt x="1353890" y="0"/>
                  </a:lnTo>
                  <a:close/>
                  <a:moveTo>
                    <a:pt x="1353891" y="787647"/>
                  </a:moveTo>
                  <a:cubicBezTo>
                    <a:pt x="1239445" y="787647"/>
                    <a:pt x="1146668" y="880424"/>
                    <a:pt x="1146668" y="994870"/>
                  </a:cubicBezTo>
                  <a:cubicBezTo>
                    <a:pt x="1146668" y="1109316"/>
                    <a:pt x="1239445" y="1202093"/>
                    <a:pt x="1353891" y="1202093"/>
                  </a:cubicBezTo>
                  <a:cubicBezTo>
                    <a:pt x="1468337" y="1202093"/>
                    <a:pt x="1561114" y="1109316"/>
                    <a:pt x="1561114" y="994870"/>
                  </a:cubicBezTo>
                  <a:cubicBezTo>
                    <a:pt x="1561114" y="880424"/>
                    <a:pt x="1468337" y="787647"/>
                    <a:pt x="1353891" y="787647"/>
                  </a:cubicBezTo>
                  <a:close/>
                </a:path>
              </a:pathLst>
            </a:custGeom>
            <a:solidFill>
              <a:srgbClr val="DD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600"/>
                </a:lnSpc>
              </a:pPr>
              <a:endParaRPr lang="en-US" sz="2400"/>
            </a:p>
          </p:txBody>
        </p: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37D2D9AE-6F19-4D1A-A774-17006BE367AD}"/>
                </a:ext>
              </a:extLst>
            </p:cNvPr>
            <p:cNvGrpSpPr/>
            <p:nvPr/>
          </p:nvGrpSpPr>
          <p:grpSpPr>
            <a:xfrm>
              <a:off x="19249043" y="12069072"/>
              <a:ext cx="2456658" cy="3540244"/>
              <a:chOff x="22626196" y="18048160"/>
              <a:chExt cx="2707778" cy="3540244"/>
            </a:xfrm>
          </p:grpSpPr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D36DB03A-ED1B-49FD-BB29-B05BA1DD76EE}"/>
                  </a:ext>
                </a:extLst>
              </p:cNvPr>
              <p:cNvSpPr/>
              <p:nvPr/>
            </p:nvSpPr>
            <p:spPr>
              <a:xfrm>
                <a:off x="22626196" y="18048160"/>
                <a:ext cx="2707778" cy="1951486"/>
              </a:xfrm>
              <a:custGeom>
                <a:avLst/>
                <a:gdLst>
                  <a:gd name="connsiteX0" fmla="*/ 2707778 w 2707778"/>
                  <a:gd name="connsiteY0" fmla="*/ 0 h 1951486"/>
                  <a:gd name="connsiteX1" fmla="*/ 2707778 w 2707778"/>
                  <a:gd name="connsiteY1" fmla="*/ 967474 h 1951486"/>
                  <a:gd name="connsiteX2" fmla="*/ 0 w 2707778"/>
                  <a:gd name="connsiteY2" fmla="*/ 1951486 h 1951486"/>
                  <a:gd name="connsiteX3" fmla="*/ 0 w 2707778"/>
                  <a:gd name="connsiteY3" fmla="*/ 984014 h 1951486"/>
                  <a:gd name="connsiteX4" fmla="*/ 2707778 w 2707778"/>
                  <a:gd name="connsiteY4" fmla="*/ 0 h 195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7778" h="1951486">
                    <a:moveTo>
                      <a:pt x="2707778" y="0"/>
                    </a:moveTo>
                    <a:lnTo>
                      <a:pt x="2707778" y="967474"/>
                    </a:lnTo>
                    <a:lnTo>
                      <a:pt x="0" y="1951486"/>
                    </a:lnTo>
                    <a:lnTo>
                      <a:pt x="0" y="984014"/>
                    </a:lnTo>
                    <a:lnTo>
                      <a:pt x="2707778" y="0"/>
                    </a:lnTo>
                    <a:close/>
                  </a:path>
                </a:pathLst>
              </a:custGeom>
              <a:solidFill>
                <a:srgbClr val="F13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600"/>
                  </a:lnSpc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08C815A7-990E-4593-9A8C-9B280DE4926E}"/>
                  </a:ext>
                </a:extLst>
              </p:cNvPr>
              <p:cNvSpPr/>
              <p:nvPr/>
            </p:nvSpPr>
            <p:spPr>
              <a:xfrm>
                <a:off x="22626196" y="19636918"/>
                <a:ext cx="2707778" cy="1951486"/>
              </a:xfrm>
              <a:custGeom>
                <a:avLst/>
                <a:gdLst>
                  <a:gd name="connsiteX0" fmla="*/ 2707778 w 2707778"/>
                  <a:gd name="connsiteY0" fmla="*/ 0 h 1951486"/>
                  <a:gd name="connsiteX1" fmla="*/ 2707778 w 2707778"/>
                  <a:gd name="connsiteY1" fmla="*/ 967474 h 1951486"/>
                  <a:gd name="connsiteX2" fmla="*/ 0 w 2707778"/>
                  <a:gd name="connsiteY2" fmla="*/ 1951486 h 1951486"/>
                  <a:gd name="connsiteX3" fmla="*/ 0 w 2707778"/>
                  <a:gd name="connsiteY3" fmla="*/ 984012 h 1951486"/>
                  <a:gd name="connsiteX4" fmla="*/ 2707778 w 2707778"/>
                  <a:gd name="connsiteY4" fmla="*/ 0 h 195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7778" h="1951486">
                    <a:moveTo>
                      <a:pt x="2707778" y="0"/>
                    </a:moveTo>
                    <a:lnTo>
                      <a:pt x="2707778" y="967474"/>
                    </a:lnTo>
                    <a:lnTo>
                      <a:pt x="0" y="1951486"/>
                    </a:lnTo>
                    <a:lnTo>
                      <a:pt x="0" y="984012"/>
                    </a:lnTo>
                    <a:lnTo>
                      <a:pt x="2707778" y="0"/>
                    </a:lnTo>
                    <a:close/>
                  </a:path>
                </a:pathLst>
              </a:custGeom>
              <a:solidFill>
                <a:srgbClr val="F13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600"/>
                  </a:lnSpc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3FB76373-261D-4B30-9AF1-61A667CBCE52}"/>
                </a:ext>
              </a:extLst>
            </p:cNvPr>
            <p:cNvSpPr/>
            <p:nvPr/>
          </p:nvSpPr>
          <p:spPr>
            <a:xfrm>
              <a:off x="19350207" y="10603702"/>
              <a:ext cx="2248783" cy="5122211"/>
            </a:xfrm>
            <a:custGeom>
              <a:avLst/>
              <a:gdLst>
                <a:gd name="connsiteX0" fmla="*/ 1353890 w 2707780"/>
                <a:gd name="connsiteY0" fmla="*/ 0 h 6083667"/>
                <a:gd name="connsiteX1" fmla="*/ 2707780 w 2707780"/>
                <a:gd name="connsiteY1" fmla="*/ 1733564 h 6083667"/>
                <a:gd name="connsiteX2" fmla="*/ 2707780 w 2707780"/>
                <a:gd name="connsiteY2" fmla="*/ 6083667 h 6083667"/>
                <a:gd name="connsiteX3" fmla="*/ 0 w 2707780"/>
                <a:gd name="connsiteY3" fmla="*/ 6083667 h 6083667"/>
                <a:gd name="connsiteX4" fmla="*/ 0 w 2707780"/>
                <a:gd name="connsiteY4" fmla="*/ 1733564 h 60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780" h="6083667">
                  <a:moveTo>
                    <a:pt x="1353890" y="0"/>
                  </a:moveTo>
                  <a:lnTo>
                    <a:pt x="2707780" y="1733564"/>
                  </a:lnTo>
                  <a:lnTo>
                    <a:pt x="2707780" y="6083667"/>
                  </a:lnTo>
                  <a:lnTo>
                    <a:pt x="0" y="6083667"/>
                  </a:lnTo>
                  <a:lnTo>
                    <a:pt x="0" y="173356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600"/>
                </a:lnSpc>
              </a:pPr>
              <a:endParaRPr lang="en-US" sz="2400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DE849337-5DEF-407E-890D-A1E7C98D418C}"/>
                </a:ext>
              </a:extLst>
            </p:cNvPr>
            <p:cNvSpPr/>
            <p:nvPr/>
          </p:nvSpPr>
          <p:spPr>
            <a:xfrm>
              <a:off x="19563719" y="7837903"/>
              <a:ext cx="1993606" cy="3382601"/>
            </a:xfrm>
            <a:custGeom>
              <a:avLst/>
              <a:gdLst>
                <a:gd name="connsiteX0" fmla="*/ 295829 w 2371440"/>
                <a:gd name="connsiteY0" fmla="*/ 3759242 h 4252728"/>
                <a:gd name="connsiteX1" fmla="*/ 34572 w 2371440"/>
                <a:gd name="connsiteY1" fmla="*/ 1538556 h 4252728"/>
                <a:gd name="connsiteX2" fmla="*/ 978000 w 2371440"/>
                <a:gd name="connsiteY2" fmla="*/ 42 h 4252728"/>
                <a:gd name="connsiteX3" fmla="*/ 2371372 w 2371440"/>
                <a:gd name="connsiteY3" fmla="*/ 1582099 h 4252728"/>
                <a:gd name="connsiteX4" fmla="*/ 919943 w 2371440"/>
                <a:gd name="connsiteY4" fmla="*/ 4252728 h 4252728"/>
                <a:gd name="connsiteX0" fmla="*/ 514012 w 2589626"/>
                <a:gd name="connsiteY0" fmla="*/ 3759761 h 4253247"/>
                <a:gd name="connsiteX1" fmla="*/ 19177 w 2589626"/>
                <a:gd name="connsiteY1" fmla="*/ 1431269 h 4253247"/>
                <a:gd name="connsiteX2" fmla="*/ 1196183 w 2589626"/>
                <a:gd name="connsiteY2" fmla="*/ 561 h 4253247"/>
                <a:gd name="connsiteX3" fmla="*/ 2589555 w 2589626"/>
                <a:gd name="connsiteY3" fmla="*/ 1582618 h 4253247"/>
                <a:gd name="connsiteX4" fmla="*/ 1138126 w 2589626"/>
                <a:gd name="connsiteY4" fmla="*/ 4253247 h 4253247"/>
                <a:gd name="connsiteX0" fmla="*/ 514833 w 2590498"/>
                <a:gd name="connsiteY0" fmla="*/ 3723847 h 4217333"/>
                <a:gd name="connsiteX1" fmla="*/ 19998 w 2590498"/>
                <a:gd name="connsiteY1" fmla="*/ 1395355 h 4217333"/>
                <a:gd name="connsiteX2" fmla="*/ 1214972 w 2590498"/>
                <a:gd name="connsiteY2" fmla="*/ 582 h 4217333"/>
                <a:gd name="connsiteX3" fmla="*/ 2590376 w 2590498"/>
                <a:gd name="connsiteY3" fmla="*/ 1546704 h 4217333"/>
                <a:gd name="connsiteX4" fmla="*/ 1138947 w 2590498"/>
                <a:gd name="connsiteY4" fmla="*/ 4217333 h 4217333"/>
                <a:gd name="connsiteX0" fmla="*/ 514833 w 2590500"/>
                <a:gd name="connsiteY0" fmla="*/ 3723847 h 4217333"/>
                <a:gd name="connsiteX1" fmla="*/ 19998 w 2590500"/>
                <a:gd name="connsiteY1" fmla="*/ 1395355 h 4217333"/>
                <a:gd name="connsiteX2" fmla="*/ 1214972 w 2590500"/>
                <a:gd name="connsiteY2" fmla="*/ 582 h 4217333"/>
                <a:gd name="connsiteX3" fmla="*/ 2590376 w 2590500"/>
                <a:gd name="connsiteY3" fmla="*/ 1546704 h 4217333"/>
                <a:gd name="connsiteX4" fmla="*/ 1138947 w 2590500"/>
                <a:gd name="connsiteY4" fmla="*/ 4217333 h 4217333"/>
                <a:gd name="connsiteX0" fmla="*/ 514833 w 2590500"/>
                <a:gd name="connsiteY0" fmla="*/ 3723847 h 4217333"/>
                <a:gd name="connsiteX1" fmla="*/ 19998 w 2590500"/>
                <a:gd name="connsiteY1" fmla="*/ 1395355 h 4217333"/>
                <a:gd name="connsiteX2" fmla="*/ 1214972 w 2590500"/>
                <a:gd name="connsiteY2" fmla="*/ 582 h 4217333"/>
                <a:gd name="connsiteX3" fmla="*/ 2590376 w 2590500"/>
                <a:gd name="connsiteY3" fmla="*/ 1546704 h 4217333"/>
                <a:gd name="connsiteX4" fmla="*/ 1138947 w 2590500"/>
                <a:gd name="connsiteY4" fmla="*/ 4217333 h 4217333"/>
                <a:gd name="connsiteX0" fmla="*/ 514833 w 2374915"/>
                <a:gd name="connsiteY0" fmla="*/ 3726153 h 4219639"/>
                <a:gd name="connsiteX1" fmla="*/ 19998 w 2374915"/>
                <a:gd name="connsiteY1" fmla="*/ 1397661 h 4219639"/>
                <a:gd name="connsiteX2" fmla="*/ 1214972 w 2374915"/>
                <a:gd name="connsiteY2" fmla="*/ 2888 h 4219639"/>
                <a:gd name="connsiteX3" fmla="*/ 2374764 w 2374915"/>
                <a:gd name="connsiteY3" fmla="*/ 1746653 h 4219639"/>
                <a:gd name="connsiteX4" fmla="*/ 1138947 w 2374915"/>
                <a:gd name="connsiteY4" fmla="*/ 4219639 h 4219639"/>
                <a:gd name="connsiteX0" fmla="*/ 514833 w 2375186"/>
                <a:gd name="connsiteY0" fmla="*/ 3726153 h 4219639"/>
                <a:gd name="connsiteX1" fmla="*/ 19998 w 2375186"/>
                <a:gd name="connsiteY1" fmla="*/ 1397661 h 4219639"/>
                <a:gd name="connsiteX2" fmla="*/ 1214972 w 2375186"/>
                <a:gd name="connsiteY2" fmla="*/ 2888 h 4219639"/>
                <a:gd name="connsiteX3" fmla="*/ 2374764 w 2375186"/>
                <a:gd name="connsiteY3" fmla="*/ 1746653 h 4219639"/>
                <a:gd name="connsiteX4" fmla="*/ 1138947 w 2375186"/>
                <a:gd name="connsiteY4" fmla="*/ 4219639 h 4219639"/>
                <a:gd name="connsiteX0" fmla="*/ 531006 w 2391359"/>
                <a:gd name="connsiteY0" fmla="*/ 3727381 h 4220867"/>
                <a:gd name="connsiteX1" fmla="*/ 36171 w 2391359"/>
                <a:gd name="connsiteY1" fmla="*/ 1398889 h 4220867"/>
                <a:gd name="connsiteX2" fmla="*/ 1231145 w 2391359"/>
                <a:gd name="connsiteY2" fmla="*/ 4116 h 4220867"/>
                <a:gd name="connsiteX3" fmla="*/ 2390937 w 2391359"/>
                <a:gd name="connsiteY3" fmla="*/ 1747881 h 4220867"/>
                <a:gd name="connsiteX4" fmla="*/ 1155120 w 2391359"/>
                <a:gd name="connsiteY4" fmla="*/ 4220867 h 4220867"/>
                <a:gd name="connsiteX0" fmla="*/ 598207 w 2368723"/>
                <a:gd name="connsiteY0" fmla="*/ 3793569 h 4219676"/>
                <a:gd name="connsiteX1" fmla="*/ 13535 w 2368723"/>
                <a:gd name="connsiteY1" fmla="*/ 1397698 h 4219676"/>
                <a:gd name="connsiteX2" fmla="*/ 1208509 w 2368723"/>
                <a:gd name="connsiteY2" fmla="*/ 2925 h 4219676"/>
                <a:gd name="connsiteX3" fmla="*/ 2368301 w 2368723"/>
                <a:gd name="connsiteY3" fmla="*/ 1746690 h 4219676"/>
                <a:gd name="connsiteX4" fmla="*/ 1132484 w 2368723"/>
                <a:gd name="connsiteY4" fmla="*/ 4219676 h 4219676"/>
                <a:gd name="connsiteX0" fmla="*/ 604484 w 2375000"/>
                <a:gd name="connsiteY0" fmla="*/ 3793569 h 4219676"/>
                <a:gd name="connsiteX1" fmla="*/ 19812 w 2375000"/>
                <a:gd name="connsiteY1" fmla="*/ 1397698 h 4219676"/>
                <a:gd name="connsiteX2" fmla="*/ 1214786 w 2375000"/>
                <a:gd name="connsiteY2" fmla="*/ 2925 h 4219676"/>
                <a:gd name="connsiteX3" fmla="*/ 2374578 w 2375000"/>
                <a:gd name="connsiteY3" fmla="*/ 1746690 h 4219676"/>
                <a:gd name="connsiteX4" fmla="*/ 1138761 w 2375000"/>
                <a:gd name="connsiteY4" fmla="*/ 4219676 h 4219676"/>
                <a:gd name="connsiteX0" fmla="*/ 606330 w 2376846"/>
                <a:gd name="connsiteY0" fmla="*/ 3793569 h 4219676"/>
                <a:gd name="connsiteX1" fmla="*/ 21658 w 2376846"/>
                <a:gd name="connsiteY1" fmla="*/ 1397698 h 4219676"/>
                <a:gd name="connsiteX2" fmla="*/ 1216632 w 2376846"/>
                <a:gd name="connsiteY2" fmla="*/ 2925 h 4219676"/>
                <a:gd name="connsiteX3" fmla="*/ 2376424 w 2376846"/>
                <a:gd name="connsiteY3" fmla="*/ 1746690 h 4219676"/>
                <a:gd name="connsiteX4" fmla="*/ 1140607 w 2376846"/>
                <a:gd name="connsiteY4" fmla="*/ 4219676 h 4219676"/>
                <a:gd name="connsiteX0" fmla="*/ 653631 w 2371741"/>
                <a:gd name="connsiteY0" fmla="*/ 3831023 h 4219697"/>
                <a:gd name="connsiteX1" fmla="*/ 16553 w 2371741"/>
                <a:gd name="connsiteY1" fmla="*/ 1397719 h 4219697"/>
                <a:gd name="connsiteX2" fmla="*/ 1211527 w 2371741"/>
                <a:gd name="connsiteY2" fmla="*/ 2946 h 4219697"/>
                <a:gd name="connsiteX3" fmla="*/ 2371319 w 2371741"/>
                <a:gd name="connsiteY3" fmla="*/ 1746711 h 4219697"/>
                <a:gd name="connsiteX4" fmla="*/ 1135502 w 2371741"/>
                <a:gd name="connsiteY4" fmla="*/ 4219697 h 4219697"/>
                <a:gd name="connsiteX0" fmla="*/ 586446 w 2379421"/>
                <a:gd name="connsiteY0" fmla="*/ 3718665 h 4219636"/>
                <a:gd name="connsiteX1" fmla="*/ 24233 w 2379421"/>
                <a:gd name="connsiteY1" fmla="*/ 1397658 h 4219636"/>
                <a:gd name="connsiteX2" fmla="*/ 1219207 w 2379421"/>
                <a:gd name="connsiteY2" fmla="*/ 2885 h 4219636"/>
                <a:gd name="connsiteX3" fmla="*/ 2378999 w 2379421"/>
                <a:gd name="connsiteY3" fmla="*/ 1746650 h 4219636"/>
                <a:gd name="connsiteX4" fmla="*/ 1143182 w 2379421"/>
                <a:gd name="connsiteY4" fmla="*/ 4219636 h 4219636"/>
                <a:gd name="connsiteX0" fmla="*/ 586446 w 2379421"/>
                <a:gd name="connsiteY0" fmla="*/ 3718664 h 4219636"/>
                <a:gd name="connsiteX1" fmla="*/ 24233 w 2379421"/>
                <a:gd name="connsiteY1" fmla="*/ 1397658 h 4219636"/>
                <a:gd name="connsiteX2" fmla="*/ 1219207 w 2379421"/>
                <a:gd name="connsiteY2" fmla="*/ 2885 h 4219636"/>
                <a:gd name="connsiteX3" fmla="*/ 2378999 w 2379421"/>
                <a:gd name="connsiteY3" fmla="*/ 1746650 h 4219636"/>
                <a:gd name="connsiteX4" fmla="*/ 1143182 w 2379421"/>
                <a:gd name="connsiteY4" fmla="*/ 4219636 h 4219636"/>
                <a:gd name="connsiteX0" fmla="*/ 586446 w 2380616"/>
                <a:gd name="connsiteY0" fmla="*/ 3718664 h 4361879"/>
                <a:gd name="connsiteX1" fmla="*/ 24233 w 2380616"/>
                <a:gd name="connsiteY1" fmla="*/ 1397658 h 4361879"/>
                <a:gd name="connsiteX2" fmla="*/ 1219207 w 2380616"/>
                <a:gd name="connsiteY2" fmla="*/ 2885 h 4361879"/>
                <a:gd name="connsiteX3" fmla="*/ 2378999 w 2380616"/>
                <a:gd name="connsiteY3" fmla="*/ 1746650 h 4361879"/>
                <a:gd name="connsiteX4" fmla="*/ 963505 w 2380616"/>
                <a:gd name="connsiteY4" fmla="*/ 4361879 h 4361879"/>
                <a:gd name="connsiteX0" fmla="*/ 586446 w 2379642"/>
                <a:gd name="connsiteY0" fmla="*/ 3718664 h 4212149"/>
                <a:gd name="connsiteX1" fmla="*/ 24233 w 2379642"/>
                <a:gd name="connsiteY1" fmla="*/ 1397658 h 4212149"/>
                <a:gd name="connsiteX2" fmla="*/ 1219207 w 2379642"/>
                <a:gd name="connsiteY2" fmla="*/ 2885 h 4212149"/>
                <a:gd name="connsiteX3" fmla="*/ 2378999 w 2379642"/>
                <a:gd name="connsiteY3" fmla="*/ 1746650 h 4212149"/>
                <a:gd name="connsiteX4" fmla="*/ 1060829 w 2379642"/>
                <a:gd name="connsiteY4" fmla="*/ 4212149 h 4212149"/>
                <a:gd name="connsiteX0" fmla="*/ 586446 w 2379750"/>
                <a:gd name="connsiteY0" fmla="*/ 3718664 h 4212149"/>
                <a:gd name="connsiteX1" fmla="*/ 24233 w 2379750"/>
                <a:gd name="connsiteY1" fmla="*/ 1397658 h 4212149"/>
                <a:gd name="connsiteX2" fmla="*/ 1219207 w 2379750"/>
                <a:gd name="connsiteY2" fmla="*/ 2885 h 4212149"/>
                <a:gd name="connsiteX3" fmla="*/ 2378999 w 2379750"/>
                <a:gd name="connsiteY3" fmla="*/ 1746650 h 4212149"/>
                <a:gd name="connsiteX4" fmla="*/ 1391079 w 2379750"/>
                <a:gd name="connsiteY4" fmla="*/ 3938205 h 4212149"/>
                <a:gd name="connsiteX5" fmla="*/ 1060829 w 2379750"/>
                <a:gd name="connsiteY5" fmla="*/ 4212149 h 4212149"/>
                <a:gd name="connsiteX0" fmla="*/ 586446 w 2379750"/>
                <a:gd name="connsiteY0" fmla="*/ 3718664 h 4122880"/>
                <a:gd name="connsiteX1" fmla="*/ 24233 w 2379750"/>
                <a:gd name="connsiteY1" fmla="*/ 1397658 h 4122880"/>
                <a:gd name="connsiteX2" fmla="*/ 1219207 w 2379750"/>
                <a:gd name="connsiteY2" fmla="*/ 2885 h 4122880"/>
                <a:gd name="connsiteX3" fmla="*/ 2378999 w 2379750"/>
                <a:gd name="connsiteY3" fmla="*/ 1746650 h 4122880"/>
                <a:gd name="connsiteX4" fmla="*/ 1391079 w 2379750"/>
                <a:gd name="connsiteY4" fmla="*/ 3938205 h 4122880"/>
                <a:gd name="connsiteX5" fmla="*/ 873667 w 2379750"/>
                <a:gd name="connsiteY5" fmla="*/ 4077392 h 4122880"/>
                <a:gd name="connsiteX0" fmla="*/ 586446 w 2379750"/>
                <a:gd name="connsiteY0" fmla="*/ 3718664 h 4213557"/>
                <a:gd name="connsiteX1" fmla="*/ 24233 w 2379750"/>
                <a:gd name="connsiteY1" fmla="*/ 1397658 h 4213557"/>
                <a:gd name="connsiteX2" fmla="*/ 1219207 w 2379750"/>
                <a:gd name="connsiteY2" fmla="*/ 2885 h 4213557"/>
                <a:gd name="connsiteX3" fmla="*/ 2378999 w 2379750"/>
                <a:gd name="connsiteY3" fmla="*/ 1746650 h 4213557"/>
                <a:gd name="connsiteX4" fmla="*/ 1391079 w 2379750"/>
                <a:gd name="connsiteY4" fmla="*/ 3938205 h 4213557"/>
                <a:gd name="connsiteX5" fmla="*/ 873667 w 2379750"/>
                <a:gd name="connsiteY5" fmla="*/ 4077392 h 4213557"/>
                <a:gd name="connsiteX0" fmla="*/ 586446 w 2379750"/>
                <a:gd name="connsiteY0" fmla="*/ 3718664 h 4210751"/>
                <a:gd name="connsiteX1" fmla="*/ 24233 w 2379750"/>
                <a:gd name="connsiteY1" fmla="*/ 1397658 h 4210751"/>
                <a:gd name="connsiteX2" fmla="*/ 1219207 w 2379750"/>
                <a:gd name="connsiteY2" fmla="*/ 2885 h 4210751"/>
                <a:gd name="connsiteX3" fmla="*/ 2378999 w 2379750"/>
                <a:gd name="connsiteY3" fmla="*/ 1746650 h 4210751"/>
                <a:gd name="connsiteX4" fmla="*/ 1391079 w 2379750"/>
                <a:gd name="connsiteY4" fmla="*/ 3938205 h 4210751"/>
                <a:gd name="connsiteX5" fmla="*/ 890512 w 2379750"/>
                <a:gd name="connsiteY5" fmla="*/ 4071778 h 4210751"/>
                <a:gd name="connsiteX0" fmla="*/ 586446 w 2393846"/>
                <a:gd name="connsiteY0" fmla="*/ 3718664 h 4093905"/>
                <a:gd name="connsiteX1" fmla="*/ 24233 w 2393846"/>
                <a:gd name="connsiteY1" fmla="*/ 1397658 h 4093905"/>
                <a:gd name="connsiteX2" fmla="*/ 1219207 w 2393846"/>
                <a:gd name="connsiteY2" fmla="*/ 2885 h 4093905"/>
                <a:gd name="connsiteX3" fmla="*/ 2378999 w 2393846"/>
                <a:gd name="connsiteY3" fmla="*/ 1746650 h 4093905"/>
                <a:gd name="connsiteX4" fmla="*/ 1823423 w 2393846"/>
                <a:gd name="connsiteY4" fmla="*/ 3264423 h 4093905"/>
                <a:gd name="connsiteX5" fmla="*/ 890512 w 2393846"/>
                <a:gd name="connsiteY5" fmla="*/ 4071778 h 4093905"/>
                <a:gd name="connsiteX0" fmla="*/ 586446 w 2393846"/>
                <a:gd name="connsiteY0" fmla="*/ 3718664 h 4098135"/>
                <a:gd name="connsiteX1" fmla="*/ 24233 w 2393846"/>
                <a:gd name="connsiteY1" fmla="*/ 1397658 h 4098135"/>
                <a:gd name="connsiteX2" fmla="*/ 1219207 w 2393846"/>
                <a:gd name="connsiteY2" fmla="*/ 2885 h 4098135"/>
                <a:gd name="connsiteX3" fmla="*/ 2378999 w 2393846"/>
                <a:gd name="connsiteY3" fmla="*/ 1746650 h 4098135"/>
                <a:gd name="connsiteX4" fmla="*/ 1823423 w 2393846"/>
                <a:gd name="connsiteY4" fmla="*/ 3264423 h 4098135"/>
                <a:gd name="connsiteX5" fmla="*/ 890512 w 2393846"/>
                <a:gd name="connsiteY5" fmla="*/ 4071778 h 4098135"/>
                <a:gd name="connsiteX0" fmla="*/ 586446 w 2395183"/>
                <a:gd name="connsiteY0" fmla="*/ 3718664 h 4098135"/>
                <a:gd name="connsiteX1" fmla="*/ 24233 w 2395183"/>
                <a:gd name="connsiteY1" fmla="*/ 1397658 h 4098135"/>
                <a:gd name="connsiteX2" fmla="*/ 1219207 w 2395183"/>
                <a:gd name="connsiteY2" fmla="*/ 2885 h 4098135"/>
                <a:gd name="connsiteX3" fmla="*/ 2378999 w 2395183"/>
                <a:gd name="connsiteY3" fmla="*/ 1746650 h 4098135"/>
                <a:gd name="connsiteX4" fmla="*/ 1823423 w 2395183"/>
                <a:gd name="connsiteY4" fmla="*/ 3264423 h 4098135"/>
                <a:gd name="connsiteX5" fmla="*/ 890512 w 2395183"/>
                <a:gd name="connsiteY5" fmla="*/ 4071778 h 4098135"/>
                <a:gd name="connsiteX0" fmla="*/ 586446 w 2408232"/>
                <a:gd name="connsiteY0" fmla="*/ 3718664 h 4098399"/>
                <a:gd name="connsiteX1" fmla="*/ 24233 w 2408232"/>
                <a:gd name="connsiteY1" fmla="*/ 1397658 h 4098399"/>
                <a:gd name="connsiteX2" fmla="*/ 1219207 w 2408232"/>
                <a:gd name="connsiteY2" fmla="*/ 2885 h 4098399"/>
                <a:gd name="connsiteX3" fmla="*/ 2378999 w 2408232"/>
                <a:gd name="connsiteY3" fmla="*/ 1746650 h 4098399"/>
                <a:gd name="connsiteX4" fmla="*/ 1952565 w 2408232"/>
                <a:gd name="connsiteY4" fmla="*/ 3270039 h 4098399"/>
                <a:gd name="connsiteX5" fmla="*/ 890512 w 2408232"/>
                <a:gd name="connsiteY5" fmla="*/ 4071778 h 4098399"/>
                <a:gd name="connsiteX0" fmla="*/ 586446 w 2408232"/>
                <a:gd name="connsiteY0" fmla="*/ 3718664 h 4099175"/>
                <a:gd name="connsiteX1" fmla="*/ 24233 w 2408232"/>
                <a:gd name="connsiteY1" fmla="*/ 1397658 h 4099175"/>
                <a:gd name="connsiteX2" fmla="*/ 1219207 w 2408232"/>
                <a:gd name="connsiteY2" fmla="*/ 2885 h 4099175"/>
                <a:gd name="connsiteX3" fmla="*/ 2378999 w 2408232"/>
                <a:gd name="connsiteY3" fmla="*/ 1746650 h 4099175"/>
                <a:gd name="connsiteX4" fmla="*/ 1952565 w 2408232"/>
                <a:gd name="connsiteY4" fmla="*/ 3270039 h 4099175"/>
                <a:gd name="connsiteX5" fmla="*/ 890512 w 2408232"/>
                <a:gd name="connsiteY5" fmla="*/ 4071778 h 4099175"/>
                <a:gd name="connsiteX0" fmla="*/ 586446 w 2411580"/>
                <a:gd name="connsiteY0" fmla="*/ 3718664 h 4101641"/>
                <a:gd name="connsiteX1" fmla="*/ 24233 w 2411580"/>
                <a:gd name="connsiteY1" fmla="*/ 1397658 h 4101641"/>
                <a:gd name="connsiteX2" fmla="*/ 1219207 w 2411580"/>
                <a:gd name="connsiteY2" fmla="*/ 2885 h 4101641"/>
                <a:gd name="connsiteX3" fmla="*/ 2378999 w 2411580"/>
                <a:gd name="connsiteY3" fmla="*/ 1746650 h 4101641"/>
                <a:gd name="connsiteX4" fmla="*/ 1952565 w 2411580"/>
                <a:gd name="connsiteY4" fmla="*/ 3270039 h 4101641"/>
                <a:gd name="connsiteX5" fmla="*/ 890512 w 2411580"/>
                <a:gd name="connsiteY5" fmla="*/ 4071778 h 4101641"/>
                <a:gd name="connsiteX0" fmla="*/ 586446 w 2386025"/>
                <a:gd name="connsiteY0" fmla="*/ 3715830 h 4092716"/>
                <a:gd name="connsiteX1" fmla="*/ 24233 w 2386025"/>
                <a:gd name="connsiteY1" fmla="*/ 1394824 h 4092716"/>
                <a:gd name="connsiteX2" fmla="*/ 1219207 w 2386025"/>
                <a:gd name="connsiteY2" fmla="*/ 51 h 4092716"/>
                <a:gd name="connsiteX3" fmla="*/ 2356541 w 2386025"/>
                <a:gd name="connsiteY3" fmla="*/ 1350777 h 4092716"/>
                <a:gd name="connsiteX4" fmla="*/ 1952565 w 2386025"/>
                <a:gd name="connsiteY4" fmla="*/ 3267205 h 4092716"/>
                <a:gd name="connsiteX5" fmla="*/ 890512 w 2386025"/>
                <a:gd name="connsiteY5" fmla="*/ 4068944 h 4092716"/>
                <a:gd name="connsiteX0" fmla="*/ 586446 w 2398102"/>
                <a:gd name="connsiteY0" fmla="*/ 3715830 h 4092716"/>
                <a:gd name="connsiteX1" fmla="*/ 24233 w 2398102"/>
                <a:gd name="connsiteY1" fmla="*/ 1394824 h 4092716"/>
                <a:gd name="connsiteX2" fmla="*/ 1219207 w 2398102"/>
                <a:gd name="connsiteY2" fmla="*/ 51 h 4092716"/>
                <a:gd name="connsiteX3" fmla="*/ 2356541 w 2398102"/>
                <a:gd name="connsiteY3" fmla="*/ 1350777 h 4092716"/>
                <a:gd name="connsiteX4" fmla="*/ 1952565 w 2398102"/>
                <a:gd name="connsiteY4" fmla="*/ 3267205 h 4092716"/>
                <a:gd name="connsiteX5" fmla="*/ 890512 w 2398102"/>
                <a:gd name="connsiteY5" fmla="*/ 4068944 h 4092716"/>
                <a:gd name="connsiteX0" fmla="*/ 607524 w 2419180"/>
                <a:gd name="connsiteY0" fmla="*/ 3717353 h 4094239"/>
                <a:gd name="connsiteX1" fmla="*/ 22851 w 2419180"/>
                <a:gd name="connsiteY1" fmla="*/ 1609712 h 4094239"/>
                <a:gd name="connsiteX2" fmla="*/ 1240285 w 2419180"/>
                <a:gd name="connsiteY2" fmla="*/ 1574 h 4094239"/>
                <a:gd name="connsiteX3" fmla="*/ 2377619 w 2419180"/>
                <a:gd name="connsiteY3" fmla="*/ 1352300 h 4094239"/>
                <a:gd name="connsiteX4" fmla="*/ 1973643 w 2419180"/>
                <a:gd name="connsiteY4" fmla="*/ 3268728 h 4094239"/>
                <a:gd name="connsiteX5" fmla="*/ 911590 w 2419180"/>
                <a:gd name="connsiteY5" fmla="*/ 4070467 h 4094239"/>
                <a:gd name="connsiteX0" fmla="*/ 600608 w 2412264"/>
                <a:gd name="connsiteY0" fmla="*/ 3717353 h 4094239"/>
                <a:gd name="connsiteX1" fmla="*/ 15935 w 2412264"/>
                <a:gd name="connsiteY1" fmla="*/ 1609712 h 4094239"/>
                <a:gd name="connsiteX2" fmla="*/ 1233369 w 2412264"/>
                <a:gd name="connsiteY2" fmla="*/ 1574 h 4094239"/>
                <a:gd name="connsiteX3" fmla="*/ 2370703 w 2412264"/>
                <a:gd name="connsiteY3" fmla="*/ 1352300 h 4094239"/>
                <a:gd name="connsiteX4" fmla="*/ 1966727 w 2412264"/>
                <a:gd name="connsiteY4" fmla="*/ 3268728 h 4094239"/>
                <a:gd name="connsiteX5" fmla="*/ 904674 w 2412264"/>
                <a:gd name="connsiteY5" fmla="*/ 4070467 h 4094239"/>
                <a:gd name="connsiteX0" fmla="*/ 600608 w 2412264"/>
                <a:gd name="connsiteY0" fmla="*/ 3716056 h 4092942"/>
                <a:gd name="connsiteX1" fmla="*/ 15935 w 2412264"/>
                <a:gd name="connsiteY1" fmla="*/ 1608415 h 4092942"/>
                <a:gd name="connsiteX2" fmla="*/ 1233369 w 2412264"/>
                <a:gd name="connsiteY2" fmla="*/ 277 h 4092942"/>
                <a:gd name="connsiteX3" fmla="*/ 2370703 w 2412264"/>
                <a:gd name="connsiteY3" fmla="*/ 1351003 h 4092942"/>
                <a:gd name="connsiteX4" fmla="*/ 1966727 w 2412264"/>
                <a:gd name="connsiteY4" fmla="*/ 3267431 h 4092942"/>
                <a:gd name="connsiteX5" fmla="*/ 904674 w 2412264"/>
                <a:gd name="connsiteY5" fmla="*/ 4069170 h 4092942"/>
                <a:gd name="connsiteX0" fmla="*/ 600608 w 2412264"/>
                <a:gd name="connsiteY0" fmla="*/ 3716056 h 4092942"/>
                <a:gd name="connsiteX1" fmla="*/ 15935 w 2412264"/>
                <a:gd name="connsiteY1" fmla="*/ 1608415 h 4092942"/>
                <a:gd name="connsiteX2" fmla="*/ 1233369 w 2412264"/>
                <a:gd name="connsiteY2" fmla="*/ 277 h 4092942"/>
                <a:gd name="connsiteX3" fmla="*/ 2370703 w 2412264"/>
                <a:gd name="connsiteY3" fmla="*/ 1351003 h 4092942"/>
                <a:gd name="connsiteX4" fmla="*/ 1966727 w 2412264"/>
                <a:gd name="connsiteY4" fmla="*/ 3267431 h 4092942"/>
                <a:gd name="connsiteX5" fmla="*/ 904674 w 2412264"/>
                <a:gd name="connsiteY5" fmla="*/ 4069170 h 409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264" h="4092942">
                  <a:moveTo>
                    <a:pt x="600608" y="3716056"/>
                  </a:moveTo>
                  <a:cubicBezTo>
                    <a:pt x="181051" y="2933952"/>
                    <a:pt x="-67065" y="2643214"/>
                    <a:pt x="15935" y="1608415"/>
                  </a:cubicBezTo>
                  <a:cubicBezTo>
                    <a:pt x="66162" y="982215"/>
                    <a:pt x="625679" y="-19026"/>
                    <a:pt x="1233369" y="277"/>
                  </a:cubicBezTo>
                  <a:cubicBezTo>
                    <a:pt x="1963226" y="23461"/>
                    <a:pt x="2281239" y="800146"/>
                    <a:pt x="2370703" y="1351003"/>
                  </a:cubicBezTo>
                  <a:cubicBezTo>
                    <a:pt x="2526620" y="2311029"/>
                    <a:pt x="2211065" y="2814403"/>
                    <a:pt x="1966727" y="3267431"/>
                  </a:cubicBezTo>
                  <a:cubicBezTo>
                    <a:pt x="1722389" y="3720459"/>
                    <a:pt x="1093225" y="4206931"/>
                    <a:pt x="904674" y="4069170"/>
                  </a:cubicBezTo>
                </a:path>
              </a:pathLst>
            </a:custGeom>
            <a:noFill/>
            <a:ln w="57150">
              <a:solidFill>
                <a:srgbClr val="A515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600"/>
                </a:lnSpc>
              </a:pPr>
              <a:endParaRPr lang="en-US" sz="2400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9C491124-3950-470F-993C-4AF24B7906C0}"/>
                </a:ext>
              </a:extLst>
            </p:cNvPr>
            <p:cNvSpPr txBox="1"/>
            <p:nvPr/>
          </p:nvSpPr>
          <p:spPr>
            <a:xfrm>
              <a:off x="19560867" y="12460047"/>
              <a:ext cx="1742403" cy="297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0"/>
                </a:lnSpc>
              </a:pPr>
              <a:r>
                <a:rPr lang="en-US" sz="19900" b="1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Sa</a:t>
              </a:r>
            </a:p>
            <a:p>
              <a:pPr algn="ctr">
                <a:lnSpc>
                  <a:spcPts val="15600"/>
                </a:lnSpc>
              </a:pPr>
              <a:r>
                <a:rPr lang="en-US" sz="19900" b="1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le</a:t>
              </a:r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59D01463-FA04-42C4-B094-6A8A6CFADAFC}"/>
              </a:ext>
            </a:extLst>
          </p:cNvPr>
          <p:cNvGrpSpPr/>
          <p:nvPr/>
        </p:nvGrpSpPr>
        <p:grpSpPr>
          <a:xfrm>
            <a:off x="333976" y="11716420"/>
            <a:ext cx="7494084" cy="2726743"/>
            <a:chOff x="333976" y="11330082"/>
            <a:chExt cx="7494084" cy="2726743"/>
          </a:xfrm>
          <a:effectLst>
            <a:outerShdw blurRad="50800" dist="266700" dir="10800000" algn="ctr" rotWithShape="0">
              <a:schemeClr val="bg1">
                <a:lumMod val="85000"/>
              </a:schemeClr>
            </a:outerShdw>
          </a:effectLst>
        </p:grpSpPr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EEBE9417-679A-44DD-9EB1-4CA1D3D51133}"/>
                </a:ext>
              </a:extLst>
            </p:cNvPr>
            <p:cNvGrpSpPr/>
            <p:nvPr/>
          </p:nvGrpSpPr>
          <p:grpSpPr>
            <a:xfrm>
              <a:off x="333976" y="11330082"/>
              <a:ext cx="7494084" cy="2726743"/>
              <a:chOff x="8485363" y="12874929"/>
              <a:chExt cx="8589517" cy="2726743"/>
            </a:xfrm>
          </p:grpSpPr>
          <p:sp>
            <p:nvSpPr>
              <p:cNvPr id="326" name="Rectangle: Top Corners Rounded 325">
                <a:extLst>
                  <a:ext uri="{FF2B5EF4-FFF2-40B4-BE49-F238E27FC236}">
                    <a16:creationId xmlns:a16="http://schemas.microsoft.com/office/drawing/2014/main" id="{7C3C5133-5149-4D41-9CB6-C0C3E50E845B}"/>
                  </a:ext>
                </a:extLst>
              </p:cNvPr>
              <p:cNvSpPr/>
              <p:nvPr/>
            </p:nvSpPr>
            <p:spPr>
              <a:xfrm rot="5400000">
                <a:off x="11416750" y="9943542"/>
                <a:ext cx="2726743" cy="8589517"/>
              </a:xfrm>
              <a:prstGeom prst="round2SameRect">
                <a:avLst>
                  <a:gd name="adj1" fmla="val 23761"/>
                  <a:gd name="adj2" fmla="val 0"/>
                </a:avLst>
              </a:prstGeom>
              <a:solidFill>
                <a:srgbClr val="DB20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B0F98200-9038-4D8A-B9DA-DDF6A8E6C1AA}"/>
                  </a:ext>
                </a:extLst>
              </p:cNvPr>
              <p:cNvGrpSpPr/>
              <p:nvPr/>
            </p:nvGrpSpPr>
            <p:grpSpPr>
              <a:xfrm>
                <a:off x="9448775" y="12874929"/>
                <a:ext cx="6571698" cy="2715907"/>
                <a:chOff x="9448775" y="6390550"/>
                <a:chExt cx="6571698" cy="2726743"/>
              </a:xfrm>
              <a:solidFill>
                <a:srgbClr val="EB3132"/>
              </a:solidFill>
            </p:grpSpPr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195FD451-0EC6-4AA6-B200-0B4CBC71B308}"/>
                    </a:ext>
                  </a:extLst>
                </p:cNvPr>
                <p:cNvSpPr/>
                <p:nvPr/>
              </p:nvSpPr>
              <p:spPr>
                <a:xfrm>
                  <a:off x="9448775" y="6390550"/>
                  <a:ext cx="4226589" cy="2726743"/>
                </a:xfrm>
                <a:custGeom>
                  <a:avLst/>
                  <a:gdLst>
                    <a:gd name="connsiteX0" fmla="*/ 3288343 w 4226589"/>
                    <a:gd name="connsiteY0" fmla="*/ 0 h 2726743"/>
                    <a:gd name="connsiteX1" fmla="*/ 4226589 w 4226589"/>
                    <a:gd name="connsiteY1" fmla="*/ 0 h 2726743"/>
                    <a:gd name="connsiteX2" fmla="*/ 938246 w 4226589"/>
                    <a:gd name="connsiteY2" fmla="*/ 2726743 h 2726743"/>
                    <a:gd name="connsiteX3" fmla="*/ 0 w 4226589"/>
                    <a:gd name="connsiteY3" fmla="*/ 2726743 h 2726743"/>
                    <a:gd name="connsiteX4" fmla="*/ 3288343 w 4226589"/>
                    <a:gd name="connsiteY4" fmla="*/ 0 h 2726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26589" h="2726743">
                      <a:moveTo>
                        <a:pt x="3288343" y="0"/>
                      </a:moveTo>
                      <a:lnTo>
                        <a:pt x="4226589" y="0"/>
                      </a:lnTo>
                      <a:lnTo>
                        <a:pt x="938246" y="2726743"/>
                      </a:lnTo>
                      <a:lnTo>
                        <a:pt x="0" y="2726743"/>
                      </a:lnTo>
                      <a:lnTo>
                        <a:pt x="32883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C496EE0F-A4ED-4AF4-8FDF-2E68FBA8A053}"/>
                    </a:ext>
                  </a:extLst>
                </p:cNvPr>
                <p:cNvSpPr/>
                <p:nvPr/>
              </p:nvSpPr>
              <p:spPr>
                <a:xfrm>
                  <a:off x="11737151" y="6390550"/>
                  <a:ext cx="4283322" cy="2726743"/>
                </a:xfrm>
                <a:custGeom>
                  <a:avLst/>
                  <a:gdLst>
                    <a:gd name="connsiteX0" fmla="*/ 3116477 w 4283322"/>
                    <a:gd name="connsiteY0" fmla="*/ 0 h 2726743"/>
                    <a:gd name="connsiteX1" fmla="*/ 4283322 w 4283322"/>
                    <a:gd name="connsiteY1" fmla="*/ 0 h 2726743"/>
                    <a:gd name="connsiteX2" fmla="*/ 1166845 w 4283322"/>
                    <a:gd name="connsiteY2" fmla="*/ 2726743 h 2726743"/>
                    <a:gd name="connsiteX3" fmla="*/ 0 w 4283322"/>
                    <a:gd name="connsiteY3" fmla="*/ 2726743 h 2726743"/>
                    <a:gd name="connsiteX4" fmla="*/ 3116477 w 4283322"/>
                    <a:gd name="connsiteY4" fmla="*/ 0 h 2726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83322" h="2726743">
                      <a:moveTo>
                        <a:pt x="3116477" y="0"/>
                      </a:moveTo>
                      <a:lnTo>
                        <a:pt x="4283322" y="0"/>
                      </a:lnTo>
                      <a:lnTo>
                        <a:pt x="1166845" y="2726743"/>
                      </a:lnTo>
                      <a:lnTo>
                        <a:pt x="0" y="2726743"/>
                      </a:lnTo>
                      <a:lnTo>
                        <a:pt x="311647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8" name="Rectangle: Top Corners Rounded 327">
                <a:extLst>
                  <a:ext uri="{FF2B5EF4-FFF2-40B4-BE49-F238E27FC236}">
                    <a16:creationId xmlns:a16="http://schemas.microsoft.com/office/drawing/2014/main" id="{D4FEFCAF-3EFA-4877-A7D2-B4D7385017D3}"/>
                  </a:ext>
                </a:extLst>
              </p:cNvPr>
              <p:cNvSpPr/>
              <p:nvPr/>
            </p:nvSpPr>
            <p:spPr>
              <a:xfrm rot="5400000">
                <a:off x="11628510" y="10207126"/>
                <a:ext cx="2384496" cy="8038884"/>
              </a:xfrm>
              <a:prstGeom prst="round2SameRect">
                <a:avLst>
                  <a:gd name="adj1" fmla="val 18956"/>
                  <a:gd name="adj2" fmla="val 0"/>
                </a:avLst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610E2BCA-8BC4-4FCB-BCDE-FC96A4EBA815}"/>
                </a:ext>
              </a:extLst>
            </p:cNvPr>
            <p:cNvSpPr txBox="1"/>
            <p:nvPr/>
          </p:nvSpPr>
          <p:spPr>
            <a:xfrm>
              <a:off x="3122221" y="11802785"/>
              <a:ext cx="451933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-70%</a:t>
              </a: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CBB353CA-DF31-4585-876E-A1EA7DE19367}"/>
              </a:ext>
            </a:extLst>
          </p:cNvPr>
          <p:cNvGrpSpPr/>
          <p:nvPr/>
        </p:nvGrpSpPr>
        <p:grpSpPr>
          <a:xfrm rot="900000">
            <a:off x="18442845" y="6070689"/>
            <a:ext cx="3964458" cy="12089940"/>
            <a:chOff x="22626196" y="7969036"/>
            <a:chExt cx="2707778" cy="8257591"/>
          </a:xfrm>
          <a:effectLst>
            <a:outerShdw blurRad="50800" dist="266700" dir="10800000" algn="ctr" rotWithShape="0">
              <a:schemeClr val="bg1">
                <a:lumMod val="85000"/>
              </a:schemeClr>
            </a:outerShdw>
          </a:effectLst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9B2A18A3-7FA7-4EB7-8797-4F36D64E4D98}"/>
                </a:ext>
              </a:extLst>
            </p:cNvPr>
            <p:cNvSpPr/>
            <p:nvPr/>
          </p:nvSpPr>
          <p:spPr>
            <a:xfrm>
              <a:off x="22626196" y="10857438"/>
              <a:ext cx="2707778" cy="5369189"/>
            </a:xfrm>
            <a:custGeom>
              <a:avLst/>
              <a:gdLst>
                <a:gd name="connsiteX0" fmla="*/ 343894 w 1263198"/>
                <a:gd name="connsiteY0" fmla="*/ 0 h 2504766"/>
                <a:gd name="connsiteX1" fmla="*/ 919306 w 1263198"/>
                <a:gd name="connsiteY1" fmla="*/ 0 h 2504766"/>
                <a:gd name="connsiteX2" fmla="*/ 1263198 w 1263198"/>
                <a:gd name="connsiteY2" fmla="*/ 343893 h 2504766"/>
                <a:gd name="connsiteX3" fmla="*/ 1263198 w 1263198"/>
                <a:gd name="connsiteY3" fmla="*/ 2504766 h 2504766"/>
                <a:gd name="connsiteX4" fmla="*/ 0 w 1263198"/>
                <a:gd name="connsiteY4" fmla="*/ 2504766 h 2504766"/>
                <a:gd name="connsiteX5" fmla="*/ 0 w 1263198"/>
                <a:gd name="connsiteY5" fmla="*/ 343893 h 2504766"/>
                <a:gd name="connsiteX6" fmla="*/ 343894 w 1263198"/>
                <a:gd name="connsiteY6" fmla="*/ 0 h 2504766"/>
                <a:gd name="connsiteX7" fmla="*/ 631598 w 1263198"/>
                <a:gd name="connsiteY7" fmla="*/ 185588 h 2504766"/>
                <a:gd name="connsiteX8" fmla="*/ 530178 w 1263198"/>
                <a:gd name="connsiteY8" fmla="*/ 287010 h 2504766"/>
                <a:gd name="connsiteX9" fmla="*/ 631598 w 1263198"/>
                <a:gd name="connsiteY9" fmla="*/ 388432 h 2504766"/>
                <a:gd name="connsiteX10" fmla="*/ 733022 w 1263198"/>
                <a:gd name="connsiteY10" fmla="*/ 287010 h 2504766"/>
                <a:gd name="connsiteX11" fmla="*/ 631598 w 1263198"/>
                <a:gd name="connsiteY11" fmla="*/ 185588 h 250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3198" h="2504766">
                  <a:moveTo>
                    <a:pt x="343894" y="0"/>
                  </a:moveTo>
                  <a:lnTo>
                    <a:pt x="919306" y="0"/>
                  </a:lnTo>
                  <a:lnTo>
                    <a:pt x="1263198" y="343893"/>
                  </a:lnTo>
                  <a:lnTo>
                    <a:pt x="1263198" y="2504766"/>
                  </a:lnTo>
                  <a:lnTo>
                    <a:pt x="0" y="2504766"/>
                  </a:lnTo>
                  <a:lnTo>
                    <a:pt x="0" y="343893"/>
                  </a:lnTo>
                  <a:lnTo>
                    <a:pt x="343894" y="0"/>
                  </a:lnTo>
                  <a:close/>
                  <a:moveTo>
                    <a:pt x="631598" y="185588"/>
                  </a:moveTo>
                  <a:cubicBezTo>
                    <a:pt x="575586" y="185588"/>
                    <a:pt x="530178" y="230996"/>
                    <a:pt x="530178" y="287010"/>
                  </a:cubicBezTo>
                  <a:cubicBezTo>
                    <a:pt x="530178" y="343024"/>
                    <a:pt x="575586" y="388432"/>
                    <a:pt x="631598" y="388432"/>
                  </a:cubicBezTo>
                  <a:cubicBezTo>
                    <a:pt x="687614" y="388432"/>
                    <a:pt x="733022" y="343024"/>
                    <a:pt x="733022" y="287010"/>
                  </a:cubicBezTo>
                  <a:cubicBezTo>
                    <a:pt x="733022" y="230996"/>
                    <a:pt x="687614" y="185588"/>
                    <a:pt x="631598" y="185588"/>
                  </a:cubicBezTo>
                  <a:close/>
                </a:path>
              </a:pathLst>
            </a:custGeom>
            <a:solidFill>
              <a:srgbClr val="DD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600"/>
                </a:lnSpc>
              </a:pPr>
              <a:endParaRPr lang="en-US" sz="7200"/>
            </a:p>
          </p:txBody>
        </p: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EB59063A-DED5-4575-AC05-6DF29E68EEBD}"/>
                </a:ext>
              </a:extLst>
            </p:cNvPr>
            <p:cNvGrpSpPr/>
            <p:nvPr/>
          </p:nvGrpSpPr>
          <p:grpSpPr>
            <a:xfrm>
              <a:off x="22626196" y="7969036"/>
              <a:ext cx="2707778" cy="8102144"/>
              <a:chOff x="22626196" y="7969036"/>
              <a:chExt cx="2707778" cy="8102144"/>
            </a:xfrm>
          </p:grpSpPr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99A67193-84EB-46D1-B379-A20D654AF18B}"/>
                  </a:ext>
                </a:extLst>
              </p:cNvPr>
              <p:cNvSpPr/>
              <p:nvPr/>
            </p:nvSpPr>
            <p:spPr>
              <a:xfrm>
                <a:off x="22963505" y="7969036"/>
                <a:ext cx="1459688" cy="3467532"/>
              </a:xfrm>
              <a:custGeom>
                <a:avLst/>
                <a:gdLst>
                  <a:gd name="connsiteX0" fmla="*/ 0 w 1732306"/>
                  <a:gd name="connsiteY0" fmla="*/ 1951385 h 3902769"/>
                  <a:gd name="connsiteX1" fmla="*/ 866153 w 1732306"/>
                  <a:gd name="connsiteY1" fmla="*/ 0 h 3902769"/>
                  <a:gd name="connsiteX2" fmla="*/ 1732306 w 1732306"/>
                  <a:gd name="connsiteY2" fmla="*/ 1951385 h 3902769"/>
                  <a:gd name="connsiteX3" fmla="*/ 866153 w 1732306"/>
                  <a:gd name="connsiteY3" fmla="*/ 3902770 h 3902769"/>
                  <a:gd name="connsiteX4" fmla="*/ 0 w 1732306"/>
                  <a:gd name="connsiteY4" fmla="*/ 1951385 h 3902769"/>
                  <a:gd name="connsiteX0" fmla="*/ 0 w 1732306"/>
                  <a:gd name="connsiteY0" fmla="*/ 1951385 h 3902770"/>
                  <a:gd name="connsiteX1" fmla="*/ 866153 w 1732306"/>
                  <a:gd name="connsiteY1" fmla="*/ 0 h 3902770"/>
                  <a:gd name="connsiteX2" fmla="*/ 1732306 w 1732306"/>
                  <a:gd name="connsiteY2" fmla="*/ 1951385 h 3902770"/>
                  <a:gd name="connsiteX3" fmla="*/ 866153 w 1732306"/>
                  <a:gd name="connsiteY3" fmla="*/ 3902770 h 3902770"/>
                  <a:gd name="connsiteX4" fmla="*/ 0 w 1732306"/>
                  <a:gd name="connsiteY4" fmla="*/ 1951385 h 3902770"/>
                  <a:gd name="connsiteX0" fmla="*/ 866153 w 1732306"/>
                  <a:gd name="connsiteY0" fmla="*/ 3902770 h 3994210"/>
                  <a:gd name="connsiteX1" fmla="*/ 0 w 1732306"/>
                  <a:gd name="connsiteY1" fmla="*/ 1951385 h 3994210"/>
                  <a:gd name="connsiteX2" fmla="*/ 866153 w 1732306"/>
                  <a:gd name="connsiteY2" fmla="*/ 0 h 3994210"/>
                  <a:gd name="connsiteX3" fmla="*/ 1732306 w 1732306"/>
                  <a:gd name="connsiteY3" fmla="*/ 1951385 h 3994210"/>
                  <a:gd name="connsiteX4" fmla="*/ 957593 w 1732306"/>
                  <a:gd name="connsiteY4" fmla="*/ 3994210 h 3994210"/>
                  <a:gd name="connsiteX0" fmla="*/ 429645 w 1774094"/>
                  <a:gd name="connsiteY0" fmla="*/ 3514153 h 3994210"/>
                  <a:gd name="connsiteX1" fmla="*/ 41788 w 1774094"/>
                  <a:gd name="connsiteY1" fmla="*/ 1951385 h 3994210"/>
                  <a:gd name="connsiteX2" fmla="*/ 907941 w 1774094"/>
                  <a:gd name="connsiteY2" fmla="*/ 0 h 3994210"/>
                  <a:gd name="connsiteX3" fmla="*/ 1774094 w 1774094"/>
                  <a:gd name="connsiteY3" fmla="*/ 1951385 h 3994210"/>
                  <a:gd name="connsiteX4" fmla="*/ 999381 w 1774094"/>
                  <a:gd name="connsiteY4" fmla="*/ 3994210 h 3994210"/>
                  <a:gd name="connsiteX0" fmla="*/ 432586 w 1777035"/>
                  <a:gd name="connsiteY0" fmla="*/ 3514153 h 3994210"/>
                  <a:gd name="connsiteX1" fmla="*/ 44729 w 1777035"/>
                  <a:gd name="connsiteY1" fmla="*/ 1951385 h 3994210"/>
                  <a:gd name="connsiteX2" fmla="*/ 910882 w 1777035"/>
                  <a:gd name="connsiteY2" fmla="*/ 0 h 3994210"/>
                  <a:gd name="connsiteX3" fmla="*/ 1777035 w 1777035"/>
                  <a:gd name="connsiteY3" fmla="*/ 1951385 h 3994210"/>
                  <a:gd name="connsiteX4" fmla="*/ 1002322 w 1777035"/>
                  <a:gd name="connsiteY4" fmla="*/ 3994210 h 3994210"/>
                  <a:gd name="connsiteX0" fmla="*/ 432586 w 1777035"/>
                  <a:gd name="connsiteY0" fmla="*/ 3514153 h 4039052"/>
                  <a:gd name="connsiteX1" fmla="*/ 44729 w 1777035"/>
                  <a:gd name="connsiteY1" fmla="*/ 1951385 h 4039052"/>
                  <a:gd name="connsiteX2" fmla="*/ 910882 w 1777035"/>
                  <a:gd name="connsiteY2" fmla="*/ 0 h 4039052"/>
                  <a:gd name="connsiteX3" fmla="*/ 1777035 w 1777035"/>
                  <a:gd name="connsiteY3" fmla="*/ 1951385 h 4039052"/>
                  <a:gd name="connsiteX4" fmla="*/ 793067 w 1777035"/>
                  <a:gd name="connsiteY4" fmla="*/ 4039052 h 4039052"/>
                  <a:gd name="connsiteX0" fmla="*/ 432586 w 1777035"/>
                  <a:gd name="connsiteY0" fmla="*/ 3514153 h 4043245"/>
                  <a:gd name="connsiteX1" fmla="*/ 44729 w 1777035"/>
                  <a:gd name="connsiteY1" fmla="*/ 1951385 h 4043245"/>
                  <a:gd name="connsiteX2" fmla="*/ 910882 w 1777035"/>
                  <a:gd name="connsiteY2" fmla="*/ 0 h 4043245"/>
                  <a:gd name="connsiteX3" fmla="*/ 1777035 w 1777035"/>
                  <a:gd name="connsiteY3" fmla="*/ 1951385 h 4043245"/>
                  <a:gd name="connsiteX4" fmla="*/ 793067 w 1777035"/>
                  <a:gd name="connsiteY4" fmla="*/ 4039052 h 4043245"/>
                  <a:gd name="connsiteX0" fmla="*/ 432586 w 1777035"/>
                  <a:gd name="connsiteY0" fmla="*/ 3514153 h 3939030"/>
                  <a:gd name="connsiteX1" fmla="*/ 44729 w 1777035"/>
                  <a:gd name="connsiteY1" fmla="*/ 1951385 h 3939030"/>
                  <a:gd name="connsiteX2" fmla="*/ 910882 w 1777035"/>
                  <a:gd name="connsiteY2" fmla="*/ 0 h 3939030"/>
                  <a:gd name="connsiteX3" fmla="*/ 1777035 w 1777035"/>
                  <a:gd name="connsiteY3" fmla="*/ 1951385 h 3939030"/>
                  <a:gd name="connsiteX4" fmla="*/ 837906 w 1777035"/>
                  <a:gd name="connsiteY4" fmla="*/ 3934423 h 3939030"/>
                  <a:gd name="connsiteX0" fmla="*/ 432586 w 1777035"/>
                  <a:gd name="connsiteY0" fmla="*/ 3514153 h 3971189"/>
                  <a:gd name="connsiteX1" fmla="*/ 44729 w 1777035"/>
                  <a:gd name="connsiteY1" fmla="*/ 1951385 h 3971189"/>
                  <a:gd name="connsiteX2" fmla="*/ 910882 w 1777035"/>
                  <a:gd name="connsiteY2" fmla="*/ 0 h 3971189"/>
                  <a:gd name="connsiteX3" fmla="*/ 1777035 w 1777035"/>
                  <a:gd name="connsiteY3" fmla="*/ 1951385 h 3971189"/>
                  <a:gd name="connsiteX4" fmla="*/ 837906 w 1777035"/>
                  <a:gd name="connsiteY4" fmla="*/ 3934423 h 3971189"/>
                  <a:gd name="connsiteX0" fmla="*/ 482327 w 1826776"/>
                  <a:gd name="connsiteY0" fmla="*/ 3514153 h 3971189"/>
                  <a:gd name="connsiteX1" fmla="*/ 94470 w 1826776"/>
                  <a:gd name="connsiteY1" fmla="*/ 1951385 h 3971189"/>
                  <a:gd name="connsiteX2" fmla="*/ 960623 w 1826776"/>
                  <a:gd name="connsiteY2" fmla="*/ 0 h 3971189"/>
                  <a:gd name="connsiteX3" fmla="*/ 1826776 w 1826776"/>
                  <a:gd name="connsiteY3" fmla="*/ 1951385 h 3971189"/>
                  <a:gd name="connsiteX4" fmla="*/ 887647 w 1826776"/>
                  <a:gd name="connsiteY4" fmla="*/ 3934423 h 3971189"/>
                  <a:gd name="connsiteX0" fmla="*/ 616821 w 1961270"/>
                  <a:gd name="connsiteY0" fmla="*/ 3514542 h 3971578"/>
                  <a:gd name="connsiteX1" fmla="*/ 64551 w 1961270"/>
                  <a:gd name="connsiteY1" fmla="*/ 1809778 h 3971578"/>
                  <a:gd name="connsiteX2" fmla="*/ 1095117 w 1961270"/>
                  <a:gd name="connsiteY2" fmla="*/ 389 h 3971578"/>
                  <a:gd name="connsiteX3" fmla="*/ 1961270 w 1961270"/>
                  <a:gd name="connsiteY3" fmla="*/ 1951774 h 3971578"/>
                  <a:gd name="connsiteX4" fmla="*/ 1022141 w 1961270"/>
                  <a:gd name="connsiteY4" fmla="*/ 3934812 h 3971578"/>
                  <a:gd name="connsiteX0" fmla="*/ 560960 w 1905409"/>
                  <a:gd name="connsiteY0" fmla="*/ 3514909 h 3971945"/>
                  <a:gd name="connsiteX1" fmla="*/ 8690 w 1905409"/>
                  <a:gd name="connsiteY1" fmla="*/ 1810145 h 3971945"/>
                  <a:gd name="connsiteX2" fmla="*/ 1039256 w 1905409"/>
                  <a:gd name="connsiteY2" fmla="*/ 756 h 3971945"/>
                  <a:gd name="connsiteX3" fmla="*/ 1905409 w 1905409"/>
                  <a:gd name="connsiteY3" fmla="*/ 1952141 h 3971945"/>
                  <a:gd name="connsiteX4" fmla="*/ 966280 w 1905409"/>
                  <a:gd name="connsiteY4" fmla="*/ 3935179 h 3971945"/>
                  <a:gd name="connsiteX0" fmla="*/ 560960 w 1905409"/>
                  <a:gd name="connsiteY0" fmla="*/ 3519610 h 3976646"/>
                  <a:gd name="connsiteX1" fmla="*/ 8690 w 1905409"/>
                  <a:gd name="connsiteY1" fmla="*/ 1814846 h 3976646"/>
                  <a:gd name="connsiteX2" fmla="*/ 1039256 w 1905409"/>
                  <a:gd name="connsiteY2" fmla="*/ 5457 h 3976646"/>
                  <a:gd name="connsiteX3" fmla="*/ 1905409 w 1905409"/>
                  <a:gd name="connsiteY3" fmla="*/ 1956842 h 3976646"/>
                  <a:gd name="connsiteX4" fmla="*/ 966280 w 1905409"/>
                  <a:gd name="connsiteY4" fmla="*/ 3939880 h 3976646"/>
                  <a:gd name="connsiteX0" fmla="*/ 560960 w 1905409"/>
                  <a:gd name="connsiteY0" fmla="*/ 3514246 h 3971282"/>
                  <a:gd name="connsiteX1" fmla="*/ 8690 w 1905409"/>
                  <a:gd name="connsiteY1" fmla="*/ 1899163 h 3971282"/>
                  <a:gd name="connsiteX2" fmla="*/ 1039256 w 1905409"/>
                  <a:gd name="connsiteY2" fmla="*/ 93 h 3971282"/>
                  <a:gd name="connsiteX3" fmla="*/ 1905409 w 1905409"/>
                  <a:gd name="connsiteY3" fmla="*/ 1951478 h 3971282"/>
                  <a:gd name="connsiteX4" fmla="*/ 966280 w 1905409"/>
                  <a:gd name="connsiteY4" fmla="*/ 3934516 h 3971282"/>
                  <a:gd name="connsiteX0" fmla="*/ 592922 w 1937371"/>
                  <a:gd name="connsiteY0" fmla="*/ 3514255 h 3971291"/>
                  <a:gd name="connsiteX1" fmla="*/ 40652 w 1937371"/>
                  <a:gd name="connsiteY1" fmla="*/ 1899172 h 3971291"/>
                  <a:gd name="connsiteX2" fmla="*/ 1071218 w 1937371"/>
                  <a:gd name="connsiteY2" fmla="*/ 102 h 3971291"/>
                  <a:gd name="connsiteX3" fmla="*/ 1937371 w 1937371"/>
                  <a:gd name="connsiteY3" fmla="*/ 1951487 h 3971291"/>
                  <a:gd name="connsiteX4" fmla="*/ 998242 w 1937371"/>
                  <a:gd name="connsiteY4" fmla="*/ 3934525 h 3971291"/>
                  <a:gd name="connsiteX0" fmla="*/ 578739 w 1923188"/>
                  <a:gd name="connsiteY0" fmla="*/ 3514255 h 3971291"/>
                  <a:gd name="connsiteX1" fmla="*/ 26469 w 1923188"/>
                  <a:gd name="connsiteY1" fmla="*/ 1899172 h 3971291"/>
                  <a:gd name="connsiteX2" fmla="*/ 1057035 w 1923188"/>
                  <a:gd name="connsiteY2" fmla="*/ 102 h 3971291"/>
                  <a:gd name="connsiteX3" fmla="*/ 1923188 w 1923188"/>
                  <a:gd name="connsiteY3" fmla="*/ 1951487 h 3971291"/>
                  <a:gd name="connsiteX4" fmla="*/ 984059 w 1923188"/>
                  <a:gd name="connsiteY4" fmla="*/ 3934525 h 3971291"/>
                  <a:gd name="connsiteX0" fmla="*/ 555022 w 1899471"/>
                  <a:gd name="connsiteY0" fmla="*/ 3514255 h 3971291"/>
                  <a:gd name="connsiteX1" fmla="*/ 2752 w 1899471"/>
                  <a:gd name="connsiteY1" fmla="*/ 1899172 h 3971291"/>
                  <a:gd name="connsiteX2" fmla="*/ 1033318 w 1899471"/>
                  <a:gd name="connsiteY2" fmla="*/ 102 h 3971291"/>
                  <a:gd name="connsiteX3" fmla="*/ 1899471 w 1899471"/>
                  <a:gd name="connsiteY3" fmla="*/ 1951487 h 3971291"/>
                  <a:gd name="connsiteX4" fmla="*/ 960342 w 1899471"/>
                  <a:gd name="connsiteY4" fmla="*/ 3934525 h 3971291"/>
                  <a:gd name="connsiteX0" fmla="*/ 555022 w 1899471"/>
                  <a:gd name="connsiteY0" fmla="*/ 3514255 h 3971291"/>
                  <a:gd name="connsiteX1" fmla="*/ 2752 w 1899471"/>
                  <a:gd name="connsiteY1" fmla="*/ 1899172 h 3971291"/>
                  <a:gd name="connsiteX2" fmla="*/ 1033318 w 1899471"/>
                  <a:gd name="connsiteY2" fmla="*/ 102 h 3971291"/>
                  <a:gd name="connsiteX3" fmla="*/ 1899471 w 1899471"/>
                  <a:gd name="connsiteY3" fmla="*/ 1951487 h 3971291"/>
                  <a:gd name="connsiteX4" fmla="*/ 960342 w 1899471"/>
                  <a:gd name="connsiteY4" fmla="*/ 3934525 h 3971291"/>
                  <a:gd name="connsiteX0" fmla="*/ 555022 w 1899471"/>
                  <a:gd name="connsiteY0" fmla="*/ 3514255 h 3976827"/>
                  <a:gd name="connsiteX1" fmla="*/ 2752 w 1899471"/>
                  <a:gd name="connsiteY1" fmla="*/ 1899172 h 3976827"/>
                  <a:gd name="connsiteX2" fmla="*/ 1033318 w 1899471"/>
                  <a:gd name="connsiteY2" fmla="*/ 102 h 3976827"/>
                  <a:gd name="connsiteX3" fmla="*/ 1899471 w 1899471"/>
                  <a:gd name="connsiteY3" fmla="*/ 1951487 h 3976827"/>
                  <a:gd name="connsiteX4" fmla="*/ 960342 w 1899471"/>
                  <a:gd name="connsiteY4" fmla="*/ 3934525 h 3976827"/>
                  <a:gd name="connsiteX0" fmla="*/ 555022 w 1920141"/>
                  <a:gd name="connsiteY0" fmla="*/ 3514255 h 3976827"/>
                  <a:gd name="connsiteX1" fmla="*/ 2752 w 1920141"/>
                  <a:gd name="connsiteY1" fmla="*/ 1899172 h 3976827"/>
                  <a:gd name="connsiteX2" fmla="*/ 1033318 w 1920141"/>
                  <a:gd name="connsiteY2" fmla="*/ 102 h 3976827"/>
                  <a:gd name="connsiteX3" fmla="*/ 1899471 w 1920141"/>
                  <a:gd name="connsiteY3" fmla="*/ 1951487 h 3976827"/>
                  <a:gd name="connsiteX4" fmla="*/ 960342 w 1920141"/>
                  <a:gd name="connsiteY4" fmla="*/ 3934525 h 3976827"/>
                  <a:gd name="connsiteX0" fmla="*/ 255428 w 2068950"/>
                  <a:gd name="connsiteY0" fmla="*/ 3600260 h 3976827"/>
                  <a:gd name="connsiteX1" fmla="*/ 151561 w 2068950"/>
                  <a:gd name="connsiteY1" fmla="*/ 1899172 h 3976827"/>
                  <a:gd name="connsiteX2" fmla="*/ 1182127 w 2068950"/>
                  <a:gd name="connsiteY2" fmla="*/ 102 h 3976827"/>
                  <a:gd name="connsiteX3" fmla="*/ 2048280 w 2068950"/>
                  <a:gd name="connsiteY3" fmla="*/ 1951487 h 3976827"/>
                  <a:gd name="connsiteX4" fmla="*/ 1109151 w 2068950"/>
                  <a:gd name="connsiteY4" fmla="*/ 3934525 h 3976827"/>
                  <a:gd name="connsiteX0" fmla="*/ 506826 w 2322087"/>
                  <a:gd name="connsiteY0" fmla="*/ 3600612 h 3977179"/>
                  <a:gd name="connsiteX1" fmla="*/ 4378 w 2322087"/>
                  <a:gd name="connsiteY1" fmla="*/ 1844793 h 3977179"/>
                  <a:gd name="connsiteX2" fmla="*/ 1433525 w 2322087"/>
                  <a:gd name="connsiteY2" fmla="*/ 454 h 3977179"/>
                  <a:gd name="connsiteX3" fmla="*/ 2299678 w 2322087"/>
                  <a:gd name="connsiteY3" fmla="*/ 1951839 h 3977179"/>
                  <a:gd name="connsiteX4" fmla="*/ 1360549 w 2322087"/>
                  <a:gd name="connsiteY4" fmla="*/ 3934877 h 3977179"/>
                  <a:gd name="connsiteX0" fmla="*/ 506826 w 2429287"/>
                  <a:gd name="connsiteY0" fmla="*/ 3600821 h 3978194"/>
                  <a:gd name="connsiteX1" fmla="*/ 4378 w 2429287"/>
                  <a:gd name="connsiteY1" fmla="*/ 1845002 h 3978194"/>
                  <a:gd name="connsiteX2" fmla="*/ 1433525 w 2429287"/>
                  <a:gd name="connsiteY2" fmla="*/ 663 h 3978194"/>
                  <a:gd name="connsiteX3" fmla="*/ 2409288 w 2429287"/>
                  <a:gd name="connsiteY3" fmla="*/ 1975504 h 3978194"/>
                  <a:gd name="connsiteX4" fmla="*/ 1360549 w 2429287"/>
                  <a:gd name="connsiteY4" fmla="*/ 3935086 h 3978194"/>
                  <a:gd name="connsiteX0" fmla="*/ 506826 w 2423958"/>
                  <a:gd name="connsiteY0" fmla="*/ 3600821 h 3977933"/>
                  <a:gd name="connsiteX1" fmla="*/ 4378 w 2423958"/>
                  <a:gd name="connsiteY1" fmla="*/ 1845002 h 3977933"/>
                  <a:gd name="connsiteX2" fmla="*/ 1433525 w 2423958"/>
                  <a:gd name="connsiteY2" fmla="*/ 663 h 3977933"/>
                  <a:gd name="connsiteX3" fmla="*/ 2409288 w 2423958"/>
                  <a:gd name="connsiteY3" fmla="*/ 1975504 h 3977933"/>
                  <a:gd name="connsiteX4" fmla="*/ 1360549 w 2423958"/>
                  <a:gd name="connsiteY4" fmla="*/ 3935086 h 3977933"/>
                  <a:gd name="connsiteX0" fmla="*/ 506826 w 2409308"/>
                  <a:gd name="connsiteY0" fmla="*/ 3600821 h 3971639"/>
                  <a:gd name="connsiteX1" fmla="*/ 4378 w 2409308"/>
                  <a:gd name="connsiteY1" fmla="*/ 1845002 h 3971639"/>
                  <a:gd name="connsiteX2" fmla="*/ 1433525 w 2409308"/>
                  <a:gd name="connsiteY2" fmla="*/ 663 h 3971639"/>
                  <a:gd name="connsiteX3" fmla="*/ 2409288 w 2409308"/>
                  <a:gd name="connsiteY3" fmla="*/ 1975504 h 3971639"/>
                  <a:gd name="connsiteX4" fmla="*/ 1410372 w 2409308"/>
                  <a:gd name="connsiteY4" fmla="*/ 3942905 h 3971639"/>
                  <a:gd name="connsiteX0" fmla="*/ 506826 w 2409307"/>
                  <a:gd name="connsiteY0" fmla="*/ 3600821 h 3971638"/>
                  <a:gd name="connsiteX1" fmla="*/ 4378 w 2409307"/>
                  <a:gd name="connsiteY1" fmla="*/ 1845002 h 3971638"/>
                  <a:gd name="connsiteX2" fmla="*/ 1433525 w 2409307"/>
                  <a:gd name="connsiteY2" fmla="*/ 663 h 3971638"/>
                  <a:gd name="connsiteX3" fmla="*/ 2409288 w 2409307"/>
                  <a:gd name="connsiteY3" fmla="*/ 1975504 h 3971638"/>
                  <a:gd name="connsiteX4" fmla="*/ 1410372 w 2409307"/>
                  <a:gd name="connsiteY4" fmla="*/ 3942905 h 3971638"/>
                  <a:gd name="connsiteX0" fmla="*/ 506826 w 2427143"/>
                  <a:gd name="connsiteY0" fmla="*/ 3600821 h 3971638"/>
                  <a:gd name="connsiteX1" fmla="*/ 4378 w 2427143"/>
                  <a:gd name="connsiteY1" fmla="*/ 1845002 h 3971638"/>
                  <a:gd name="connsiteX2" fmla="*/ 1433525 w 2427143"/>
                  <a:gd name="connsiteY2" fmla="*/ 663 h 3971638"/>
                  <a:gd name="connsiteX3" fmla="*/ 2409288 w 2427143"/>
                  <a:gd name="connsiteY3" fmla="*/ 1975504 h 3971638"/>
                  <a:gd name="connsiteX4" fmla="*/ 1410372 w 2427143"/>
                  <a:gd name="connsiteY4" fmla="*/ 3942905 h 3971638"/>
                  <a:gd name="connsiteX0" fmla="*/ 506826 w 2427142"/>
                  <a:gd name="connsiteY0" fmla="*/ 3600821 h 3983761"/>
                  <a:gd name="connsiteX1" fmla="*/ 4378 w 2427142"/>
                  <a:gd name="connsiteY1" fmla="*/ 1845002 h 3983761"/>
                  <a:gd name="connsiteX2" fmla="*/ 1433525 w 2427142"/>
                  <a:gd name="connsiteY2" fmla="*/ 663 h 3983761"/>
                  <a:gd name="connsiteX3" fmla="*/ 2409288 w 2427142"/>
                  <a:gd name="connsiteY3" fmla="*/ 1975504 h 3983761"/>
                  <a:gd name="connsiteX4" fmla="*/ 1410372 w 2427142"/>
                  <a:gd name="connsiteY4" fmla="*/ 3942905 h 3983761"/>
                  <a:gd name="connsiteX0" fmla="*/ 506826 w 2618269"/>
                  <a:gd name="connsiteY0" fmla="*/ 3600866 h 3983948"/>
                  <a:gd name="connsiteX1" fmla="*/ 4378 w 2618269"/>
                  <a:gd name="connsiteY1" fmla="*/ 1845047 h 3983948"/>
                  <a:gd name="connsiteX2" fmla="*/ 1433525 w 2618269"/>
                  <a:gd name="connsiteY2" fmla="*/ 708 h 3983948"/>
                  <a:gd name="connsiteX3" fmla="*/ 2603331 w 2618269"/>
                  <a:gd name="connsiteY3" fmla="*/ 1980066 h 3983948"/>
                  <a:gd name="connsiteX4" fmla="*/ 1410372 w 2618269"/>
                  <a:gd name="connsiteY4" fmla="*/ 3942950 h 3983948"/>
                  <a:gd name="connsiteX0" fmla="*/ 506826 w 2605282"/>
                  <a:gd name="connsiteY0" fmla="*/ 3600866 h 3983949"/>
                  <a:gd name="connsiteX1" fmla="*/ 4378 w 2605282"/>
                  <a:gd name="connsiteY1" fmla="*/ 1845047 h 3983949"/>
                  <a:gd name="connsiteX2" fmla="*/ 1433525 w 2605282"/>
                  <a:gd name="connsiteY2" fmla="*/ 708 h 3983949"/>
                  <a:gd name="connsiteX3" fmla="*/ 2603331 w 2605282"/>
                  <a:gd name="connsiteY3" fmla="*/ 1980066 h 3983949"/>
                  <a:gd name="connsiteX4" fmla="*/ 1410372 w 2605282"/>
                  <a:gd name="connsiteY4" fmla="*/ 3942950 h 3983949"/>
                  <a:gd name="connsiteX0" fmla="*/ 549244 w 2647700"/>
                  <a:gd name="connsiteY0" fmla="*/ 3600866 h 3983949"/>
                  <a:gd name="connsiteX1" fmla="*/ 46796 w 2647700"/>
                  <a:gd name="connsiteY1" fmla="*/ 1845047 h 3983949"/>
                  <a:gd name="connsiteX2" fmla="*/ 1475943 w 2647700"/>
                  <a:gd name="connsiteY2" fmla="*/ 708 h 3983949"/>
                  <a:gd name="connsiteX3" fmla="*/ 2645749 w 2647700"/>
                  <a:gd name="connsiteY3" fmla="*/ 1980066 h 3983949"/>
                  <a:gd name="connsiteX4" fmla="*/ 1452790 w 2647700"/>
                  <a:gd name="connsiteY4" fmla="*/ 3942950 h 3983949"/>
                  <a:gd name="connsiteX0" fmla="*/ 549244 w 2647700"/>
                  <a:gd name="connsiteY0" fmla="*/ 3600866 h 3983949"/>
                  <a:gd name="connsiteX1" fmla="*/ 46796 w 2647700"/>
                  <a:gd name="connsiteY1" fmla="*/ 1845047 h 3983949"/>
                  <a:gd name="connsiteX2" fmla="*/ 1475943 w 2647700"/>
                  <a:gd name="connsiteY2" fmla="*/ 708 h 3983949"/>
                  <a:gd name="connsiteX3" fmla="*/ 2645749 w 2647700"/>
                  <a:gd name="connsiteY3" fmla="*/ 1980066 h 3983949"/>
                  <a:gd name="connsiteX4" fmla="*/ 1452790 w 2647700"/>
                  <a:gd name="connsiteY4" fmla="*/ 3942950 h 3983949"/>
                  <a:gd name="connsiteX0" fmla="*/ 549244 w 2647700"/>
                  <a:gd name="connsiteY0" fmla="*/ 3600866 h 3983949"/>
                  <a:gd name="connsiteX1" fmla="*/ 46796 w 2647700"/>
                  <a:gd name="connsiteY1" fmla="*/ 1845047 h 3983949"/>
                  <a:gd name="connsiteX2" fmla="*/ 1475943 w 2647700"/>
                  <a:gd name="connsiteY2" fmla="*/ 708 h 3983949"/>
                  <a:gd name="connsiteX3" fmla="*/ 2645749 w 2647700"/>
                  <a:gd name="connsiteY3" fmla="*/ 1980066 h 3983949"/>
                  <a:gd name="connsiteX4" fmla="*/ 1452790 w 2647700"/>
                  <a:gd name="connsiteY4" fmla="*/ 3942950 h 3983949"/>
                  <a:gd name="connsiteX0" fmla="*/ 523143 w 2621599"/>
                  <a:gd name="connsiteY0" fmla="*/ 3600866 h 3983949"/>
                  <a:gd name="connsiteX1" fmla="*/ 20695 w 2621599"/>
                  <a:gd name="connsiteY1" fmla="*/ 1845047 h 3983949"/>
                  <a:gd name="connsiteX2" fmla="*/ 1449842 w 2621599"/>
                  <a:gd name="connsiteY2" fmla="*/ 708 h 3983949"/>
                  <a:gd name="connsiteX3" fmla="*/ 2619648 w 2621599"/>
                  <a:gd name="connsiteY3" fmla="*/ 1980066 h 3983949"/>
                  <a:gd name="connsiteX4" fmla="*/ 1426689 w 2621599"/>
                  <a:gd name="connsiteY4" fmla="*/ 3942950 h 3983949"/>
                  <a:gd name="connsiteX0" fmla="*/ 526234 w 2624690"/>
                  <a:gd name="connsiteY0" fmla="*/ 3600866 h 3983949"/>
                  <a:gd name="connsiteX1" fmla="*/ 23786 w 2624690"/>
                  <a:gd name="connsiteY1" fmla="*/ 1845047 h 3983949"/>
                  <a:gd name="connsiteX2" fmla="*/ 1452933 w 2624690"/>
                  <a:gd name="connsiteY2" fmla="*/ 708 h 3983949"/>
                  <a:gd name="connsiteX3" fmla="*/ 2622739 w 2624690"/>
                  <a:gd name="connsiteY3" fmla="*/ 1980066 h 3983949"/>
                  <a:gd name="connsiteX4" fmla="*/ 1429780 w 2624690"/>
                  <a:gd name="connsiteY4" fmla="*/ 3942950 h 3983949"/>
                  <a:gd name="connsiteX0" fmla="*/ 433520 w 2645033"/>
                  <a:gd name="connsiteY0" fmla="*/ 3509435 h 3983534"/>
                  <a:gd name="connsiteX1" fmla="*/ 44129 w 2645033"/>
                  <a:gd name="connsiteY1" fmla="*/ 1844632 h 3983534"/>
                  <a:gd name="connsiteX2" fmla="*/ 1473276 w 2645033"/>
                  <a:gd name="connsiteY2" fmla="*/ 293 h 3983534"/>
                  <a:gd name="connsiteX3" fmla="*/ 2643082 w 2645033"/>
                  <a:gd name="connsiteY3" fmla="*/ 1979651 h 3983534"/>
                  <a:gd name="connsiteX4" fmla="*/ 1450123 w 2645033"/>
                  <a:gd name="connsiteY4" fmla="*/ 3942535 h 3983534"/>
                  <a:gd name="connsiteX0" fmla="*/ 402190 w 2613703"/>
                  <a:gd name="connsiteY0" fmla="*/ 3509449 h 3983548"/>
                  <a:gd name="connsiteX1" fmla="*/ 12799 w 2613703"/>
                  <a:gd name="connsiteY1" fmla="*/ 1844646 h 3983548"/>
                  <a:gd name="connsiteX2" fmla="*/ 1441946 w 2613703"/>
                  <a:gd name="connsiteY2" fmla="*/ 307 h 3983548"/>
                  <a:gd name="connsiteX3" fmla="*/ 2611752 w 2613703"/>
                  <a:gd name="connsiteY3" fmla="*/ 1979665 h 3983548"/>
                  <a:gd name="connsiteX4" fmla="*/ 1418793 w 2613703"/>
                  <a:gd name="connsiteY4" fmla="*/ 3942549 h 39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3703" h="3983548">
                    <a:moveTo>
                      <a:pt x="402190" y="3509449"/>
                    </a:moveTo>
                    <a:cubicBezTo>
                      <a:pt x="220148" y="3328354"/>
                      <a:pt x="-63699" y="2492161"/>
                      <a:pt x="12799" y="1844646"/>
                    </a:cubicBezTo>
                    <a:cubicBezTo>
                      <a:pt x="89297" y="1197131"/>
                      <a:pt x="1008787" y="-22196"/>
                      <a:pt x="1441946" y="307"/>
                    </a:cubicBezTo>
                    <a:cubicBezTo>
                      <a:pt x="1875105" y="22810"/>
                      <a:pt x="2657887" y="769971"/>
                      <a:pt x="2611752" y="1979665"/>
                    </a:cubicBezTo>
                    <a:cubicBezTo>
                      <a:pt x="2565617" y="3189359"/>
                      <a:pt x="2239173" y="4202357"/>
                      <a:pt x="1418793" y="3942549"/>
                    </a:cubicBezTo>
                  </a:path>
                </a:pathLst>
              </a:custGeom>
              <a:noFill/>
              <a:ln w="57150">
                <a:solidFill>
                  <a:srgbClr val="A515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600"/>
                  </a:lnSpc>
                </a:pPr>
                <a:endParaRPr lang="en-US" sz="7200" dirty="0"/>
              </a:p>
            </p:txBody>
          </p:sp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17B0BC08-61FD-479C-A3BB-EBBA32C8B2C0}"/>
                  </a:ext>
                </a:extLst>
              </p:cNvPr>
              <p:cNvGrpSpPr/>
              <p:nvPr/>
            </p:nvGrpSpPr>
            <p:grpSpPr>
              <a:xfrm>
                <a:off x="22626196" y="11878571"/>
                <a:ext cx="2707778" cy="3540244"/>
                <a:chOff x="22626196" y="18048160"/>
                <a:chExt cx="2707778" cy="3540244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EA0773AB-12BB-42D0-BF86-356EB3956096}"/>
                    </a:ext>
                  </a:extLst>
                </p:cNvPr>
                <p:cNvSpPr/>
                <p:nvPr/>
              </p:nvSpPr>
              <p:spPr>
                <a:xfrm>
                  <a:off x="22626196" y="18048160"/>
                  <a:ext cx="2707778" cy="1951486"/>
                </a:xfrm>
                <a:custGeom>
                  <a:avLst/>
                  <a:gdLst>
                    <a:gd name="connsiteX0" fmla="*/ 2707778 w 2707778"/>
                    <a:gd name="connsiteY0" fmla="*/ 0 h 1951486"/>
                    <a:gd name="connsiteX1" fmla="*/ 2707778 w 2707778"/>
                    <a:gd name="connsiteY1" fmla="*/ 967474 h 1951486"/>
                    <a:gd name="connsiteX2" fmla="*/ 0 w 2707778"/>
                    <a:gd name="connsiteY2" fmla="*/ 1951486 h 1951486"/>
                    <a:gd name="connsiteX3" fmla="*/ 0 w 2707778"/>
                    <a:gd name="connsiteY3" fmla="*/ 984014 h 1951486"/>
                    <a:gd name="connsiteX4" fmla="*/ 2707778 w 2707778"/>
                    <a:gd name="connsiteY4" fmla="*/ 0 h 1951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7778" h="1951486">
                      <a:moveTo>
                        <a:pt x="2707778" y="0"/>
                      </a:moveTo>
                      <a:lnTo>
                        <a:pt x="2707778" y="967474"/>
                      </a:lnTo>
                      <a:lnTo>
                        <a:pt x="0" y="1951486"/>
                      </a:lnTo>
                      <a:lnTo>
                        <a:pt x="0" y="984014"/>
                      </a:lnTo>
                      <a:lnTo>
                        <a:pt x="2707778" y="0"/>
                      </a:lnTo>
                      <a:close/>
                    </a:path>
                  </a:pathLst>
                </a:custGeom>
                <a:solidFill>
                  <a:srgbClr val="F138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15600"/>
                    </a:lnSpc>
                  </a:pPr>
                  <a:endParaRPr 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5" name="Freeform: Shape 294">
                  <a:extLst>
                    <a:ext uri="{FF2B5EF4-FFF2-40B4-BE49-F238E27FC236}">
                      <a16:creationId xmlns:a16="http://schemas.microsoft.com/office/drawing/2014/main" id="{A837010F-9F29-42CA-8C79-BE1E5D5B9A7E}"/>
                    </a:ext>
                  </a:extLst>
                </p:cNvPr>
                <p:cNvSpPr/>
                <p:nvPr/>
              </p:nvSpPr>
              <p:spPr>
                <a:xfrm>
                  <a:off x="22626196" y="19636918"/>
                  <a:ext cx="2707778" cy="1951486"/>
                </a:xfrm>
                <a:custGeom>
                  <a:avLst/>
                  <a:gdLst>
                    <a:gd name="connsiteX0" fmla="*/ 2707778 w 2707778"/>
                    <a:gd name="connsiteY0" fmla="*/ 0 h 1951486"/>
                    <a:gd name="connsiteX1" fmla="*/ 2707778 w 2707778"/>
                    <a:gd name="connsiteY1" fmla="*/ 967474 h 1951486"/>
                    <a:gd name="connsiteX2" fmla="*/ 0 w 2707778"/>
                    <a:gd name="connsiteY2" fmla="*/ 1951486 h 1951486"/>
                    <a:gd name="connsiteX3" fmla="*/ 0 w 2707778"/>
                    <a:gd name="connsiteY3" fmla="*/ 984012 h 1951486"/>
                    <a:gd name="connsiteX4" fmla="*/ 2707778 w 2707778"/>
                    <a:gd name="connsiteY4" fmla="*/ 0 h 1951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7778" h="1951486">
                      <a:moveTo>
                        <a:pt x="2707778" y="0"/>
                      </a:moveTo>
                      <a:lnTo>
                        <a:pt x="2707778" y="967474"/>
                      </a:lnTo>
                      <a:lnTo>
                        <a:pt x="0" y="1951486"/>
                      </a:lnTo>
                      <a:lnTo>
                        <a:pt x="0" y="984012"/>
                      </a:lnTo>
                      <a:lnTo>
                        <a:pt x="2707778" y="0"/>
                      </a:lnTo>
                      <a:close/>
                    </a:path>
                  </a:pathLst>
                </a:custGeom>
                <a:solidFill>
                  <a:srgbClr val="F138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15600"/>
                    </a:lnSpc>
                  </a:pPr>
                  <a:endParaRPr lang="en-US" sz="24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7" name="Rectangle: Top Corners Snipped 266">
                <a:extLst>
                  <a:ext uri="{FF2B5EF4-FFF2-40B4-BE49-F238E27FC236}">
                    <a16:creationId xmlns:a16="http://schemas.microsoft.com/office/drawing/2014/main" id="{4CEF02B9-C807-40E1-80B1-062BC6E3CC1D}"/>
                  </a:ext>
                </a:extLst>
              </p:cNvPr>
              <p:cNvSpPr/>
              <p:nvPr/>
            </p:nvSpPr>
            <p:spPr>
              <a:xfrm>
                <a:off x="22743255" y="11012887"/>
                <a:ext cx="2473662" cy="5058293"/>
              </a:xfrm>
              <a:custGeom>
                <a:avLst/>
                <a:gdLst>
                  <a:gd name="connsiteX0" fmla="*/ 501901 w 1153981"/>
                  <a:gd name="connsiteY0" fmla="*/ 0 h 2345443"/>
                  <a:gd name="connsiteX1" fmla="*/ 652080 w 1153981"/>
                  <a:gd name="connsiteY1" fmla="*/ 0 h 2345443"/>
                  <a:gd name="connsiteX2" fmla="*/ 1153981 w 1153981"/>
                  <a:gd name="connsiteY2" fmla="*/ 501901 h 2345443"/>
                  <a:gd name="connsiteX3" fmla="*/ 1153981 w 1153981"/>
                  <a:gd name="connsiteY3" fmla="*/ 2345443 h 2345443"/>
                  <a:gd name="connsiteX4" fmla="*/ 1153981 w 1153981"/>
                  <a:gd name="connsiteY4" fmla="*/ 2345443 h 2345443"/>
                  <a:gd name="connsiteX5" fmla="*/ 0 w 1153981"/>
                  <a:gd name="connsiteY5" fmla="*/ 2345443 h 2345443"/>
                  <a:gd name="connsiteX6" fmla="*/ 0 w 1153981"/>
                  <a:gd name="connsiteY6" fmla="*/ 2345443 h 2345443"/>
                  <a:gd name="connsiteX7" fmla="*/ 0 w 1153981"/>
                  <a:gd name="connsiteY7" fmla="*/ 501901 h 2345443"/>
                  <a:gd name="connsiteX8" fmla="*/ 501901 w 1153981"/>
                  <a:gd name="connsiteY8" fmla="*/ 0 h 2345443"/>
                  <a:gd name="connsiteX0" fmla="*/ 501901 w 1153981"/>
                  <a:gd name="connsiteY0" fmla="*/ 0 h 2345443"/>
                  <a:gd name="connsiteX1" fmla="*/ 652080 w 1153981"/>
                  <a:gd name="connsiteY1" fmla="*/ 0 h 2345443"/>
                  <a:gd name="connsiteX2" fmla="*/ 1153981 w 1153981"/>
                  <a:gd name="connsiteY2" fmla="*/ 501901 h 2345443"/>
                  <a:gd name="connsiteX3" fmla="*/ 1153981 w 1153981"/>
                  <a:gd name="connsiteY3" fmla="*/ 2345443 h 2345443"/>
                  <a:gd name="connsiteX4" fmla="*/ 1153981 w 1153981"/>
                  <a:gd name="connsiteY4" fmla="*/ 2345443 h 2345443"/>
                  <a:gd name="connsiteX5" fmla="*/ 0 w 1153981"/>
                  <a:gd name="connsiteY5" fmla="*/ 2345443 h 2345443"/>
                  <a:gd name="connsiteX6" fmla="*/ 0 w 1153981"/>
                  <a:gd name="connsiteY6" fmla="*/ 2345443 h 2345443"/>
                  <a:gd name="connsiteX7" fmla="*/ 14287 w 1153981"/>
                  <a:gd name="connsiteY7" fmla="*/ 325688 h 2345443"/>
                  <a:gd name="connsiteX8" fmla="*/ 501901 w 1153981"/>
                  <a:gd name="connsiteY8" fmla="*/ 0 h 2345443"/>
                  <a:gd name="connsiteX0" fmla="*/ 354264 w 1153981"/>
                  <a:gd name="connsiteY0" fmla="*/ 0 h 2359731"/>
                  <a:gd name="connsiteX1" fmla="*/ 652080 w 1153981"/>
                  <a:gd name="connsiteY1" fmla="*/ 14288 h 2359731"/>
                  <a:gd name="connsiteX2" fmla="*/ 1153981 w 1153981"/>
                  <a:gd name="connsiteY2" fmla="*/ 516189 h 2359731"/>
                  <a:gd name="connsiteX3" fmla="*/ 1153981 w 1153981"/>
                  <a:gd name="connsiteY3" fmla="*/ 2359731 h 2359731"/>
                  <a:gd name="connsiteX4" fmla="*/ 1153981 w 1153981"/>
                  <a:gd name="connsiteY4" fmla="*/ 2359731 h 2359731"/>
                  <a:gd name="connsiteX5" fmla="*/ 0 w 1153981"/>
                  <a:gd name="connsiteY5" fmla="*/ 2359731 h 2359731"/>
                  <a:gd name="connsiteX6" fmla="*/ 0 w 1153981"/>
                  <a:gd name="connsiteY6" fmla="*/ 2359731 h 2359731"/>
                  <a:gd name="connsiteX7" fmla="*/ 14287 w 1153981"/>
                  <a:gd name="connsiteY7" fmla="*/ 339976 h 2359731"/>
                  <a:gd name="connsiteX8" fmla="*/ 354264 w 1153981"/>
                  <a:gd name="connsiteY8" fmla="*/ 0 h 2359731"/>
                  <a:gd name="connsiteX0" fmla="*/ 354264 w 1153981"/>
                  <a:gd name="connsiteY0" fmla="*/ 0 h 2359731"/>
                  <a:gd name="connsiteX1" fmla="*/ 814005 w 1153981"/>
                  <a:gd name="connsiteY1" fmla="*/ 0 h 2359731"/>
                  <a:gd name="connsiteX2" fmla="*/ 1153981 w 1153981"/>
                  <a:gd name="connsiteY2" fmla="*/ 516189 h 2359731"/>
                  <a:gd name="connsiteX3" fmla="*/ 1153981 w 1153981"/>
                  <a:gd name="connsiteY3" fmla="*/ 2359731 h 2359731"/>
                  <a:gd name="connsiteX4" fmla="*/ 1153981 w 1153981"/>
                  <a:gd name="connsiteY4" fmla="*/ 2359731 h 2359731"/>
                  <a:gd name="connsiteX5" fmla="*/ 0 w 1153981"/>
                  <a:gd name="connsiteY5" fmla="*/ 2359731 h 2359731"/>
                  <a:gd name="connsiteX6" fmla="*/ 0 w 1153981"/>
                  <a:gd name="connsiteY6" fmla="*/ 2359731 h 2359731"/>
                  <a:gd name="connsiteX7" fmla="*/ 14287 w 1153981"/>
                  <a:gd name="connsiteY7" fmla="*/ 339976 h 2359731"/>
                  <a:gd name="connsiteX8" fmla="*/ 354264 w 1153981"/>
                  <a:gd name="connsiteY8" fmla="*/ 0 h 2359731"/>
                  <a:gd name="connsiteX0" fmla="*/ 354264 w 1153981"/>
                  <a:gd name="connsiteY0" fmla="*/ 0 h 2359731"/>
                  <a:gd name="connsiteX1" fmla="*/ 814005 w 1153981"/>
                  <a:gd name="connsiteY1" fmla="*/ 0 h 2359731"/>
                  <a:gd name="connsiteX2" fmla="*/ 1139694 w 1153981"/>
                  <a:gd name="connsiteY2" fmla="*/ 320927 h 2359731"/>
                  <a:gd name="connsiteX3" fmla="*/ 1153981 w 1153981"/>
                  <a:gd name="connsiteY3" fmla="*/ 2359731 h 2359731"/>
                  <a:gd name="connsiteX4" fmla="*/ 1153981 w 1153981"/>
                  <a:gd name="connsiteY4" fmla="*/ 2359731 h 2359731"/>
                  <a:gd name="connsiteX5" fmla="*/ 0 w 1153981"/>
                  <a:gd name="connsiteY5" fmla="*/ 2359731 h 2359731"/>
                  <a:gd name="connsiteX6" fmla="*/ 0 w 1153981"/>
                  <a:gd name="connsiteY6" fmla="*/ 2359731 h 2359731"/>
                  <a:gd name="connsiteX7" fmla="*/ 14287 w 1153981"/>
                  <a:gd name="connsiteY7" fmla="*/ 339976 h 2359731"/>
                  <a:gd name="connsiteX8" fmla="*/ 354264 w 1153981"/>
                  <a:gd name="connsiteY8" fmla="*/ 0 h 2359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981" h="2359731">
                    <a:moveTo>
                      <a:pt x="354264" y="0"/>
                    </a:moveTo>
                    <a:lnTo>
                      <a:pt x="814005" y="0"/>
                    </a:lnTo>
                    <a:lnTo>
                      <a:pt x="1139694" y="320927"/>
                    </a:lnTo>
                    <a:lnTo>
                      <a:pt x="1153981" y="2359731"/>
                    </a:lnTo>
                    <a:lnTo>
                      <a:pt x="1153981" y="2359731"/>
                    </a:lnTo>
                    <a:lnTo>
                      <a:pt x="0" y="2359731"/>
                    </a:lnTo>
                    <a:lnTo>
                      <a:pt x="0" y="2359731"/>
                    </a:lnTo>
                    <a:lnTo>
                      <a:pt x="14287" y="339976"/>
                    </a:lnTo>
                    <a:lnTo>
                      <a:pt x="354264" y="0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600"/>
                  </a:lnSpc>
                </a:pPr>
                <a:endParaRPr lang="en-US" sz="7200" dirty="0"/>
              </a:p>
            </p:txBody>
          </p: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3C575FD9-0706-44A7-A3D8-D1FB989051BB}"/>
                  </a:ext>
                </a:extLst>
              </p:cNvPr>
              <p:cNvGrpSpPr/>
              <p:nvPr/>
            </p:nvGrpSpPr>
            <p:grpSpPr>
              <a:xfrm>
                <a:off x="22982963" y="11950758"/>
                <a:ext cx="2159429" cy="3991596"/>
                <a:chOff x="16738089" y="7465894"/>
                <a:chExt cx="1007389" cy="1862109"/>
              </a:xfrm>
            </p:grpSpPr>
            <p:sp>
              <p:nvSpPr>
                <p:cNvPr id="265" name="TextBox 264">
                  <a:extLst>
                    <a:ext uri="{FF2B5EF4-FFF2-40B4-BE49-F238E27FC236}">
                      <a16:creationId xmlns:a16="http://schemas.microsoft.com/office/drawing/2014/main" id="{C01D052B-CB41-4A94-9C03-03127A052E4C}"/>
                    </a:ext>
                  </a:extLst>
                </p:cNvPr>
                <p:cNvSpPr txBox="1"/>
                <p:nvPr/>
              </p:nvSpPr>
              <p:spPr>
                <a:xfrm>
                  <a:off x="16761937" y="7465894"/>
                  <a:ext cx="983541" cy="648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5600"/>
                    </a:lnSpc>
                  </a:pPr>
                  <a:r>
                    <a:rPr lang="en-US" sz="11500" b="1" dirty="0">
                      <a:solidFill>
                        <a:schemeClr val="bg1"/>
                      </a:solidFill>
                      <a:latin typeface="Bebas Neue Bold" panose="020B0606020202050201" pitchFamily="34" charset="0"/>
                    </a:rPr>
                    <a:t>Sale</a:t>
                  </a:r>
                </a:p>
              </p:txBody>
            </p:sp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D87A9D86-D6BE-456C-827D-642504ECC82F}"/>
                    </a:ext>
                  </a:extLst>
                </p:cNvPr>
                <p:cNvSpPr txBox="1"/>
                <p:nvPr/>
              </p:nvSpPr>
              <p:spPr>
                <a:xfrm>
                  <a:off x="16738089" y="7939128"/>
                  <a:ext cx="983541" cy="1388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5600"/>
                    </a:lnSpc>
                  </a:pPr>
                  <a:r>
                    <a:rPr lang="en-US" sz="13800" b="1" dirty="0">
                      <a:solidFill>
                        <a:schemeClr val="bg1"/>
                      </a:solidFill>
                      <a:latin typeface="Bebas Neue Bold" panose="020B0606020202050201" pitchFamily="34" charset="0"/>
                    </a:rPr>
                    <a:t>50%</a:t>
                  </a:r>
                  <a:br>
                    <a:rPr lang="en-US" sz="13800" b="1" dirty="0">
                      <a:solidFill>
                        <a:schemeClr val="bg1"/>
                      </a:solidFill>
                      <a:latin typeface="Bebas Neue Bold" panose="020B0606020202050201" pitchFamily="34" charset="0"/>
                    </a:rPr>
                  </a:br>
                  <a:r>
                    <a:rPr lang="en-US" sz="19900" b="1" dirty="0">
                      <a:solidFill>
                        <a:schemeClr val="bg1"/>
                      </a:solidFill>
                      <a:latin typeface="Bebas Neue Bold" panose="020B0606020202050201" pitchFamily="34" charset="0"/>
                    </a:rPr>
                    <a:t>0FF</a:t>
                  </a:r>
                  <a:endParaRPr lang="en-US" sz="13800" b="1" dirty="0">
                    <a:solidFill>
                      <a:schemeClr val="bg1"/>
                    </a:solidFill>
                    <a:latin typeface="Bebas Neue Bold" panose="020B0606020202050201" pitchFamily="34" charset="0"/>
                  </a:endParaRPr>
                </a:p>
              </p:txBody>
            </p:sp>
          </p:grpSp>
        </p:grpSp>
      </p:grpSp>
      <p:sp>
        <p:nvSpPr>
          <p:cNvPr id="271" name="Parallelogram 270">
            <a:extLst>
              <a:ext uri="{FF2B5EF4-FFF2-40B4-BE49-F238E27FC236}">
                <a16:creationId xmlns:a16="http://schemas.microsoft.com/office/drawing/2014/main" id="{E2076AE0-D803-4E61-A577-E7E77B63EDFD}"/>
              </a:ext>
            </a:extLst>
          </p:cNvPr>
          <p:cNvSpPr/>
          <p:nvPr/>
        </p:nvSpPr>
        <p:spPr>
          <a:xfrm>
            <a:off x="-3847121" y="6772136"/>
            <a:ext cx="8069262" cy="3431376"/>
          </a:xfrm>
          <a:prstGeom prst="parallelogram">
            <a:avLst>
              <a:gd name="adj" fmla="val 45836"/>
            </a:avLst>
          </a:prstGeom>
          <a:pattFill prst="pct5">
            <a:fgClr>
              <a:srgbClr val="FFC000"/>
            </a:fgClr>
            <a:bgClr>
              <a:schemeClr val="bg1"/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1" name="Parallelogram 330">
            <a:extLst>
              <a:ext uri="{FF2B5EF4-FFF2-40B4-BE49-F238E27FC236}">
                <a16:creationId xmlns:a16="http://schemas.microsoft.com/office/drawing/2014/main" id="{F97A08EC-397F-4181-921F-1704D0EFA9B4}"/>
              </a:ext>
            </a:extLst>
          </p:cNvPr>
          <p:cNvSpPr/>
          <p:nvPr/>
        </p:nvSpPr>
        <p:spPr>
          <a:xfrm>
            <a:off x="-1857331" y="11364104"/>
            <a:ext cx="6079472" cy="3431376"/>
          </a:xfrm>
          <a:prstGeom prst="parallelogram">
            <a:avLst>
              <a:gd name="adj" fmla="val 45836"/>
            </a:avLst>
          </a:prstGeom>
          <a:pattFill prst="pct5">
            <a:fgClr>
              <a:srgbClr val="FFC000"/>
            </a:fgClr>
            <a:bgClr>
              <a:schemeClr val="bg1"/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CFC1A324-2DAD-4613-BF52-ACBE107FE592}"/>
              </a:ext>
            </a:extLst>
          </p:cNvPr>
          <p:cNvGrpSpPr/>
          <p:nvPr/>
        </p:nvGrpSpPr>
        <p:grpSpPr>
          <a:xfrm>
            <a:off x="29399817" y="57809"/>
            <a:ext cx="7415696" cy="6420245"/>
            <a:chOff x="6399648" y="15173416"/>
            <a:chExt cx="9628460" cy="8335976"/>
          </a:xfrm>
          <a:effectLst>
            <a:outerShdw blurRad="50800" dist="266700" dir="10800000" algn="ctr" rotWithShape="0">
              <a:schemeClr val="bg1">
                <a:lumMod val="85000"/>
              </a:schemeClr>
            </a:outerShdw>
          </a:effectLst>
        </p:grpSpPr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9C8AEB22-9D8D-4FAF-85A2-0A1D0B12E7FB}"/>
                </a:ext>
              </a:extLst>
            </p:cNvPr>
            <p:cNvGrpSpPr/>
            <p:nvPr/>
          </p:nvGrpSpPr>
          <p:grpSpPr>
            <a:xfrm>
              <a:off x="6399648" y="15173416"/>
              <a:ext cx="9186992" cy="8335976"/>
              <a:chOff x="5892799" y="15549870"/>
              <a:chExt cx="9186992" cy="8335976"/>
            </a:xfrm>
          </p:grpSpPr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2DC31F71-B200-442C-816B-D9BDD66D6811}"/>
                  </a:ext>
                </a:extLst>
              </p:cNvPr>
              <p:cNvSpPr/>
              <p:nvPr/>
            </p:nvSpPr>
            <p:spPr>
              <a:xfrm>
                <a:off x="13692186" y="22099136"/>
                <a:ext cx="1387605" cy="1786710"/>
              </a:xfrm>
              <a:custGeom>
                <a:avLst/>
                <a:gdLst>
                  <a:gd name="connsiteX0" fmla="*/ 0 w 614262"/>
                  <a:gd name="connsiteY0" fmla="*/ 0 h 790937"/>
                  <a:gd name="connsiteX1" fmla="*/ 488582 w 614262"/>
                  <a:gd name="connsiteY1" fmla="*/ 0 h 790937"/>
                  <a:gd name="connsiteX2" fmla="*/ 614262 w 614262"/>
                  <a:gd name="connsiteY2" fmla="*/ 125679 h 790937"/>
                  <a:gd name="connsiteX3" fmla="*/ 614262 w 614262"/>
                  <a:gd name="connsiteY3" fmla="*/ 665257 h 790937"/>
                  <a:gd name="connsiteX4" fmla="*/ 488582 w 614262"/>
                  <a:gd name="connsiteY4" fmla="*/ 790937 h 790937"/>
                  <a:gd name="connsiteX5" fmla="*/ 484608 w 614262"/>
                  <a:gd name="connsiteY5" fmla="*/ 790937 h 790937"/>
                  <a:gd name="connsiteX6" fmla="*/ 484608 w 614262"/>
                  <a:gd name="connsiteY6" fmla="*/ 432997 h 790937"/>
                  <a:gd name="connsiteX7" fmla="*/ 0 w 614262"/>
                  <a:gd name="connsiteY7" fmla="*/ 0 h 79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4262" h="790937">
                    <a:moveTo>
                      <a:pt x="0" y="0"/>
                    </a:moveTo>
                    <a:lnTo>
                      <a:pt x="488582" y="0"/>
                    </a:lnTo>
                    <a:cubicBezTo>
                      <a:pt x="557993" y="0"/>
                      <a:pt x="614262" y="56269"/>
                      <a:pt x="614262" y="125679"/>
                    </a:cubicBezTo>
                    <a:lnTo>
                      <a:pt x="614262" y="665257"/>
                    </a:lnTo>
                    <a:cubicBezTo>
                      <a:pt x="614262" y="734667"/>
                      <a:pt x="557993" y="790937"/>
                      <a:pt x="488582" y="790937"/>
                    </a:cubicBezTo>
                    <a:lnTo>
                      <a:pt x="484608" y="790937"/>
                    </a:lnTo>
                    <a:lnTo>
                      <a:pt x="484608" y="4329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1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92DB8326-8053-4AC3-A426-653F026EDC13}"/>
                  </a:ext>
                </a:extLst>
              </p:cNvPr>
              <p:cNvSpPr/>
              <p:nvPr/>
            </p:nvSpPr>
            <p:spPr>
              <a:xfrm rot="5400000" flipH="1">
                <a:off x="6186678" y="15255991"/>
                <a:ext cx="1209394" cy="1797151"/>
              </a:xfrm>
              <a:custGeom>
                <a:avLst/>
                <a:gdLst>
                  <a:gd name="connsiteX0" fmla="*/ 0 w 614262"/>
                  <a:gd name="connsiteY0" fmla="*/ 0 h 790937"/>
                  <a:gd name="connsiteX1" fmla="*/ 488582 w 614262"/>
                  <a:gd name="connsiteY1" fmla="*/ 0 h 790937"/>
                  <a:gd name="connsiteX2" fmla="*/ 614262 w 614262"/>
                  <a:gd name="connsiteY2" fmla="*/ 125679 h 790937"/>
                  <a:gd name="connsiteX3" fmla="*/ 614262 w 614262"/>
                  <a:gd name="connsiteY3" fmla="*/ 665257 h 790937"/>
                  <a:gd name="connsiteX4" fmla="*/ 488582 w 614262"/>
                  <a:gd name="connsiteY4" fmla="*/ 790937 h 790937"/>
                  <a:gd name="connsiteX5" fmla="*/ 484608 w 614262"/>
                  <a:gd name="connsiteY5" fmla="*/ 790937 h 790937"/>
                  <a:gd name="connsiteX6" fmla="*/ 484608 w 614262"/>
                  <a:gd name="connsiteY6" fmla="*/ 432997 h 790937"/>
                  <a:gd name="connsiteX7" fmla="*/ 0 w 614262"/>
                  <a:gd name="connsiteY7" fmla="*/ 0 h 79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4262" h="790937">
                    <a:moveTo>
                      <a:pt x="0" y="0"/>
                    </a:moveTo>
                    <a:lnTo>
                      <a:pt x="488582" y="0"/>
                    </a:lnTo>
                    <a:cubicBezTo>
                      <a:pt x="557993" y="0"/>
                      <a:pt x="614262" y="56269"/>
                      <a:pt x="614262" y="125679"/>
                    </a:cubicBezTo>
                    <a:lnTo>
                      <a:pt x="614262" y="665257"/>
                    </a:lnTo>
                    <a:cubicBezTo>
                      <a:pt x="614262" y="734667"/>
                      <a:pt x="557993" y="790937"/>
                      <a:pt x="488582" y="790937"/>
                    </a:cubicBezTo>
                    <a:lnTo>
                      <a:pt x="484608" y="790937"/>
                    </a:lnTo>
                    <a:lnTo>
                      <a:pt x="484608" y="4329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1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507A0969-E0EC-42BE-B5C8-C9D88A701796}"/>
                  </a:ext>
                </a:extLst>
              </p:cNvPr>
              <p:cNvSpPr/>
              <p:nvPr/>
            </p:nvSpPr>
            <p:spPr>
              <a:xfrm rot="10800000">
                <a:off x="6326653" y="15549870"/>
                <a:ext cx="8753138" cy="7789091"/>
              </a:xfrm>
              <a:custGeom>
                <a:avLst/>
                <a:gdLst>
                  <a:gd name="connsiteX0" fmla="*/ 8753138 w 8753138"/>
                  <a:gd name="connsiteY0" fmla="*/ 7789091 h 7789091"/>
                  <a:gd name="connsiteX1" fmla="*/ 5856453 w 8753138"/>
                  <a:gd name="connsiteY1" fmla="*/ 7789091 h 7789091"/>
                  <a:gd name="connsiteX2" fmla="*/ 5856453 w 8753138"/>
                  <a:gd name="connsiteY2" fmla="*/ 7789088 h 7789091"/>
                  <a:gd name="connsiteX3" fmla="*/ 0 w 8753138"/>
                  <a:gd name="connsiteY3" fmla="*/ 2556348 h 7789091"/>
                  <a:gd name="connsiteX4" fmla="*/ 0 w 8753138"/>
                  <a:gd name="connsiteY4" fmla="*/ 0 h 7789091"/>
                  <a:gd name="connsiteX5" fmla="*/ 292885 w 8753138"/>
                  <a:gd name="connsiteY5" fmla="*/ 261694 h 7789091"/>
                  <a:gd name="connsiteX6" fmla="*/ 1387605 w 8753138"/>
                  <a:gd name="connsiteY6" fmla="*/ 1239824 h 7789091"/>
                  <a:gd name="connsiteX7" fmla="*/ 5856453 w 8753138"/>
                  <a:gd name="connsiteY7" fmla="*/ 5232740 h 7789091"/>
                  <a:gd name="connsiteX8" fmla="*/ 5856453 w 8753138"/>
                  <a:gd name="connsiteY8" fmla="*/ 5228720 h 778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53138" h="7789091">
                    <a:moveTo>
                      <a:pt x="8753138" y="7789091"/>
                    </a:moveTo>
                    <a:lnTo>
                      <a:pt x="5856453" y="7789091"/>
                    </a:lnTo>
                    <a:lnTo>
                      <a:pt x="5856453" y="7789088"/>
                    </a:lnTo>
                    <a:lnTo>
                      <a:pt x="0" y="2556348"/>
                    </a:lnTo>
                    <a:lnTo>
                      <a:pt x="0" y="0"/>
                    </a:lnTo>
                    <a:lnTo>
                      <a:pt x="292885" y="261694"/>
                    </a:lnTo>
                    <a:lnTo>
                      <a:pt x="1387605" y="1239824"/>
                    </a:lnTo>
                    <a:lnTo>
                      <a:pt x="5856453" y="5232740"/>
                    </a:lnTo>
                    <a:lnTo>
                      <a:pt x="5856453" y="5228720"/>
                    </a:lnTo>
                    <a:close/>
                  </a:path>
                </a:pathLst>
              </a:custGeom>
              <a:solidFill>
                <a:srgbClr val="DB20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1838B8F2-FC95-4B0F-92A3-D844E8EAD230}"/>
                </a:ext>
              </a:extLst>
            </p:cNvPr>
            <p:cNvGrpSpPr/>
            <p:nvPr/>
          </p:nvGrpSpPr>
          <p:grpSpPr>
            <a:xfrm>
              <a:off x="7524750" y="15418815"/>
              <a:ext cx="7871237" cy="6964935"/>
              <a:chOff x="7524750" y="15418815"/>
              <a:chExt cx="7871237" cy="6964935"/>
            </a:xfrm>
          </p:grpSpPr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4CCED7FF-D213-415A-82E5-1093A4473D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4750" y="15418815"/>
                <a:ext cx="2138215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12B7B04A-2CFA-49BE-B267-6D13CE4645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62965" y="15418816"/>
                <a:ext cx="5724523" cy="5117084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83E0C2C6-6BC4-4488-9F7A-6B0ABA4D25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533249" y="15418816"/>
                <a:ext cx="7854239" cy="6964934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3CB90349-49A0-4ED6-BD20-45DFEA2E34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87488" y="20495277"/>
                <a:ext cx="8499" cy="1888473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5F24A53E-BBBE-4432-B379-6D3DF1CDA73E}"/>
                </a:ext>
              </a:extLst>
            </p:cNvPr>
            <p:cNvSpPr txBox="1"/>
            <p:nvPr/>
          </p:nvSpPr>
          <p:spPr>
            <a:xfrm rot="2533175">
              <a:off x="8085699" y="17895460"/>
              <a:ext cx="7942409" cy="1318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101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SAVE UP TO 70%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416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36">
        <p:fade/>
      </p:transition>
    </mc:Choice>
    <mc:Fallback xmlns="">
      <p:transition spd="med" advTm="60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3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CD3A193-8982-410A-AA87-9666F4B4F98E}"/>
              </a:ext>
            </a:extLst>
          </p:cNvPr>
          <p:cNvSpPr/>
          <p:nvPr/>
        </p:nvSpPr>
        <p:spPr>
          <a:xfrm rot="5400000">
            <a:off x="7805979" y="1396331"/>
            <a:ext cx="4554304" cy="17019338"/>
          </a:xfrm>
          <a:custGeom>
            <a:avLst/>
            <a:gdLst>
              <a:gd name="connsiteX0" fmla="*/ 0 w 2570785"/>
              <a:gd name="connsiteY0" fmla="*/ 4802252 h 9606972"/>
              <a:gd name="connsiteX1" fmla="*/ 0 w 2570785"/>
              <a:gd name="connsiteY1" fmla="*/ 0 h 9606972"/>
              <a:gd name="connsiteX2" fmla="*/ 20442 w 2570785"/>
              <a:gd name="connsiteY2" fmla="*/ 0 h 9606972"/>
              <a:gd name="connsiteX3" fmla="*/ 1288928 w 2570785"/>
              <a:gd name="connsiteY3" fmla="*/ 1100904 h 9606972"/>
              <a:gd name="connsiteX4" fmla="*/ 2557415 w 2570785"/>
              <a:gd name="connsiteY4" fmla="*/ 0 h 9606972"/>
              <a:gd name="connsiteX5" fmla="*/ 2570785 w 2570785"/>
              <a:gd name="connsiteY5" fmla="*/ 0 h 9606972"/>
              <a:gd name="connsiteX6" fmla="*/ 2570785 w 2570785"/>
              <a:gd name="connsiteY6" fmla="*/ 4802252 h 9606972"/>
              <a:gd name="connsiteX7" fmla="*/ 0 w 2570785"/>
              <a:gd name="connsiteY7" fmla="*/ 9606972 h 9606972"/>
              <a:gd name="connsiteX8" fmla="*/ 0 w 2570785"/>
              <a:gd name="connsiteY8" fmla="*/ 4804719 h 9606972"/>
              <a:gd name="connsiteX9" fmla="*/ 2570785 w 2570785"/>
              <a:gd name="connsiteY9" fmla="*/ 4804719 h 9606972"/>
              <a:gd name="connsiteX10" fmla="*/ 2570785 w 2570785"/>
              <a:gd name="connsiteY10" fmla="*/ 9606972 h 9606972"/>
              <a:gd name="connsiteX11" fmla="*/ 2550343 w 2570785"/>
              <a:gd name="connsiteY11" fmla="*/ 9606972 h 9606972"/>
              <a:gd name="connsiteX12" fmla="*/ 1281857 w 2570785"/>
              <a:gd name="connsiteY12" fmla="*/ 8506067 h 9606972"/>
              <a:gd name="connsiteX13" fmla="*/ 13370 w 2570785"/>
              <a:gd name="connsiteY13" fmla="*/ 9606972 h 960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70785" h="9606972">
                <a:moveTo>
                  <a:pt x="0" y="4802252"/>
                </a:moveTo>
                <a:lnTo>
                  <a:pt x="0" y="0"/>
                </a:lnTo>
                <a:lnTo>
                  <a:pt x="20442" y="0"/>
                </a:lnTo>
                <a:lnTo>
                  <a:pt x="1288928" y="1100904"/>
                </a:lnTo>
                <a:lnTo>
                  <a:pt x="2557415" y="0"/>
                </a:lnTo>
                <a:lnTo>
                  <a:pt x="2570785" y="0"/>
                </a:lnTo>
                <a:lnTo>
                  <a:pt x="2570785" y="4802252"/>
                </a:lnTo>
                <a:close/>
                <a:moveTo>
                  <a:pt x="0" y="9606972"/>
                </a:moveTo>
                <a:lnTo>
                  <a:pt x="0" y="4804719"/>
                </a:lnTo>
                <a:lnTo>
                  <a:pt x="2570785" y="4804719"/>
                </a:lnTo>
                <a:lnTo>
                  <a:pt x="2570785" y="9606972"/>
                </a:lnTo>
                <a:lnTo>
                  <a:pt x="2550343" y="9606972"/>
                </a:lnTo>
                <a:lnTo>
                  <a:pt x="1281857" y="8506067"/>
                </a:lnTo>
                <a:lnTo>
                  <a:pt x="13370" y="9606972"/>
                </a:lnTo>
                <a:close/>
              </a:path>
            </a:pathLst>
          </a:custGeom>
          <a:solidFill>
            <a:srgbClr val="A31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CE8145-0D4B-4066-B8BB-FA761B1AF1A2}"/>
              </a:ext>
            </a:extLst>
          </p:cNvPr>
          <p:cNvGrpSpPr/>
          <p:nvPr/>
        </p:nvGrpSpPr>
        <p:grpSpPr>
          <a:xfrm>
            <a:off x="4902905" y="4730142"/>
            <a:ext cx="10360453" cy="10351716"/>
            <a:chOff x="9554807" y="3328319"/>
            <a:chExt cx="5848205" cy="58432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33BEE2-4863-4DFF-9BEA-A76A4709C61D}"/>
                </a:ext>
              </a:extLst>
            </p:cNvPr>
            <p:cNvSpPr/>
            <p:nvPr/>
          </p:nvSpPr>
          <p:spPr>
            <a:xfrm>
              <a:off x="9559740" y="3328319"/>
              <a:ext cx="5843272" cy="5843274"/>
            </a:xfrm>
            <a:custGeom>
              <a:avLst/>
              <a:gdLst>
                <a:gd name="connsiteX0" fmla="*/ 2921638 w 5843272"/>
                <a:gd name="connsiteY0" fmla="*/ 0 h 5843274"/>
                <a:gd name="connsiteX1" fmla="*/ 3420812 w 5843272"/>
                <a:gd name="connsiteY1" fmla="*/ 42475 h 5843274"/>
                <a:gd name="connsiteX2" fmla="*/ 3421056 w 5843272"/>
                <a:gd name="connsiteY2" fmla="*/ 42524 h 5843274"/>
                <a:gd name="connsiteX3" fmla="*/ 3581452 w 5843272"/>
                <a:gd name="connsiteY3" fmla="*/ 74814 h 5843274"/>
                <a:gd name="connsiteX4" fmla="*/ 4466612 w 5843272"/>
                <a:gd name="connsiteY4" fmla="*/ 441452 h 5843274"/>
                <a:gd name="connsiteX5" fmla="*/ 4525196 w 5843272"/>
                <a:gd name="connsiteY5" fmla="*/ 482580 h 5843274"/>
                <a:gd name="connsiteX6" fmla="*/ 4725418 w 5843272"/>
                <a:gd name="connsiteY6" fmla="*/ 623144 h 5843274"/>
                <a:gd name="connsiteX7" fmla="*/ 5176114 w 5843272"/>
                <a:gd name="connsiteY7" fmla="*/ 1063204 h 5843274"/>
                <a:gd name="connsiteX8" fmla="*/ 5200148 w 5843272"/>
                <a:gd name="connsiteY8" fmla="*/ 1095346 h 5843274"/>
                <a:gd name="connsiteX9" fmla="*/ 5344304 w 5843272"/>
                <a:gd name="connsiteY9" fmla="*/ 1288122 h 5843274"/>
                <a:gd name="connsiteX10" fmla="*/ 5711922 w 5843272"/>
                <a:gd name="connsiteY10" fmla="*/ 2052831 h 5843274"/>
                <a:gd name="connsiteX11" fmla="*/ 5717784 w 5843272"/>
                <a:gd name="connsiteY11" fmla="*/ 2075630 h 5843274"/>
                <a:gd name="connsiteX12" fmla="*/ 5783916 w 5843272"/>
                <a:gd name="connsiteY12" fmla="*/ 2332825 h 5843274"/>
                <a:gd name="connsiteX13" fmla="*/ 5843272 w 5843272"/>
                <a:gd name="connsiteY13" fmla="*/ 2921637 h 5843274"/>
                <a:gd name="connsiteX14" fmla="*/ 2921636 w 5843272"/>
                <a:gd name="connsiteY14" fmla="*/ 5843274 h 5843274"/>
                <a:gd name="connsiteX15" fmla="*/ 2052830 w 5843272"/>
                <a:gd name="connsiteY15" fmla="*/ 5711923 h 5843274"/>
                <a:gd name="connsiteX16" fmla="*/ 1850432 w 5843272"/>
                <a:gd name="connsiteY16" fmla="*/ 5637844 h 5843274"/>
                <a:gd name="connsiteX17" fmla="*/ 1784404 w 5843272"/>
                <a:gd name="connsiteY17" fmla="*/ 5613677 h 5843274"/>
                <a:gd name="connsiteX18" fmla="*/ 1063204 w 5843272"/>
                <a:gd name="connsiteY18" fmla="*/ 5176114 h 5843274"/>
                <a:gd name="connsiteX19" fmla="*/ 915532 w 5843272"/>
                <a:gd name="connsiteY19" fmla="*/ 5041901 h 5843274"/>
                <a:gd name="connsiteX20" fmla="*/ 855728 w 5843272"/>
                <a:gd name="connsiteY20" fmla="*/ 4987546 h 5843274"/>
                <a:gd name="connsiteX21" fmla="*/ 498968 w 5843272"/>
                <a:gd name="connsiteY21" fmla="*/ 4555152 h 5843274"/>
                <a:gd name="connsiteX22" fmla="*/ 357168 w 5843272"/>
                <a:gd name="connsiteY22" fmla="*/ 4321743 h 5843274"/>
                <a:gd name="connsiteX23" fmla="*/ 352624 w 5843272"/>
                <a:gd name="connsiteY23" fmla="*/ 4314263 h 5843274"/>
                <a:gd name="connsiteX24" fmla="*/ 15084 w 5843272"/>
                <a:gd name="connsiteY24" fmla="*/ 3220357 h 5843274"/>
                <a:gd name="connsiteX25" fmla="*/ 12200 w 5843272"/>
                <a:gd name="connsiteY25" fmla="*/ 3182417 h 5843274"/>
                <a:gd name="connsiteX26" fmla="*/ 3804 w 5843272"/>
                <a:gd name="connsiteY26" fmla="*/ 3071984 h 5843274"/>
                <a:gd name="connsiteX27" fmla="*/ 0 w 5843272"/>
                <a:gd name="connsiteY27" fmla="*/ 2921637 h 5843274"/>
                <a:gd name="connsiteX28" fmla="*/ 2921638 w 5843272"/>
                <a:gd name="connsiteY28" fmla="*/ 0 h 5843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43272" h="5843274">
                  <a:moveTo>
                    <a:pt x="2921638" y="0"/>
                  </a:moveTo>
                  <a:cubicBezTo>
                    <a:pt x="3091820" y="0"/>
                    <a:pt x="3258604" y="14551"/>
                    <a:pt x="3420812" y="42475"/>
                  </a:cubicBezTo>
                  <a:lnTo>
                    <a:pt x="3421056" y="42524"/>
                  </a:lnTo>
                  <a:lnTo>
                    <a:pt x="3581452" y="74814"/>
                  </a:lnTo>
                  <a:cubicBezTo>
                    <a:pt x="3899508" y="148235"/>
                    <a:pt x="4197698" y="273584"/>
                    <a:pt x="4466612" y="441452"/>
                  </a:cubicBezTo>
                  <a:lnTo>
                    <a:pt x="4525196" y="482580"/>
                  </a:lnTo>
                  <a:lnTo>
                    <a:pt x="4725418" y="623144"/>
                  </a:lnTo>
                  <a:cubicBezTo>
                    <a:pt x="4890984" y="753257"/>
                    <a:pt x="5042146" y="900873"/>
                    <a:pt x="5176114" y="1063204"/>
                  </a:cubicBezTo>
                  <a:lnTo>
                    <a:pt x="5200148" y="1095346"/>
                  </a:lnTo>
                  <a:lnTo>
                    <a:pt x="5344304" y="1288122"/>
                  </a:lnTo>
                  <a:cubicBezTo>
                    <a:pt x="5501816" y="1521270"/>
                    <a:pt x="5626558" y="1778376"/>
                    <a:pt x="5711922" y="2052831"/>
                  </a:cubicBezTo>
                  <a:lnTo>
                    <a:pt x="5717784" y="2075630"/>
                  </a:lnTo>
                  <a:lnTo>
                    <a:pt x="5783916" y="2332825"/>
                  </a:lnTo>
                  <a:cubicBezTo>
                    <a:pt x="5822836" y="2523017"/>
                    <a:pt x="5843272" y="2719940"/>
                    <a:pt x="5843272" y="2921637"/>
                  </a:cubicBezTo>
                  <a:cubicBezTo>
                    <a:pt x="5843272" y="4535213"/>
                    <a:pt x="4535212" y="5843274"/>
                    <a:pt x="2921636" y="5843274"/>
                  </a:cubicBezTo>
                  <a:cubicBezTo>
                    <a:pt x="2619090" y="5843274"/>
                    <a:pt x="2327286" y="5797287"/>
                    <a:pt x="2052830" y="5711923"/>
                  </a:cubicBezTo>
                  <a:lnTo>
                    <a:pt x="1850432" y="5637844"/>
                  </a:lnTo>
                  <a:lnTo>
                    <a:pt x="1784404" y="5613677"/>
                  </a:lnTo>
                  <a:cubicBezTo>
                    <a:pt x="1522248" y="5502795"/>
                    <a:pt x="1279644" y="5354738"/>
                    <a:pt x="1063204" y="5176114"/>
                  </a:cubicBezTo>
                  <a:lnTo>
                    <a:pt x="915532" y="5041901"/>
                  </a:lnTo>
                  <a:lnTo>
                    <a:pt x="855728" y="4987546"/>
                  </a:lnTo>
                  <a:cubicBezTo>
                    <a:pt x="723548" y="4855368"/>
                    <a:pt x="603976" y="4710584"/>
                    <a:pt x="498968" y="4555152"/>
                  </a:cubicBezTo>
                  <a:lnTo>
                    <a:pt x="357168" y="4321743"/>
                  </a:lnTo>
                  <a:lnTo>
                    <a:pt x="352624" y="4314263"/>
                  </a:lnTo>
                  <a:cubicBezTo>
                    <a:pt x="172716" y="3983082"/>
                    <a:pt x="54982" y="3613225"/>
                    <a:pt x="15084" y="3220357"/>
                  </a:cubicBezTo>
                  <a:lnTo>
                    <a:pt x="12200" y="3182417"/>
                  </a:lnTo>
                  <a:lnTo>
                    <a:pt x="3804" y="3071984"/>
                  </a:lnTo>
                  <a:cubicBezTo>
                    <a:pt x="1278" y="3022187"/>
                    <a:pt x="0" y="2972061"/>
                    <a:pt x="0" y="2921637"/>
                  </a:cubicBezTo>
                  <a:cubicBezTo>
                    <a:pt x="0" y="1308061"/>
                    <a:pt x="1308062" y="0"/>
                    <a:pt x="2921638" y="0"/>
                  </a:cubicBezTo>
                  <a:close/>
                </a:path>
              </a:pathLst>
            </a:custGeom>
            <a:solidFill>
              <a:srgbClr val="DD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EA6C04B-C579-4F3B-8AA1-5310D6406552}"/>
                </a:ext>
              </a:extLst>
            </p:cNvPr>
            <p:cNvSpPr/>
            <p:nvPr/>
          </p:nvSpPr>
          <p:spPr>
            <a:xfrm>
              <a:off x="9554807" y="3370844"/>
              <a:ext cx="4512996" cy="4279219"/>
            </a:xfrm>
            <a:custGeom>
              <a:avLst/>
              <a:gdLst>
                <a:gd name="connsiteX0" fmla="*/ 3408856 w 4512996"/>
                <a:gd name="connsiteY0" fmla="*/ 0 h 4279219"/>
                <a:gd name="connsiteX1" fmla="*/ 3569252 w 4512996"/>
                <a:gd name="connsiteY1" fmla="*/ 32290 h 4279219"/>
                <a:gd name="connsiteX2" fmla="*/ 4454412 w 4512996"/>
                <a:gd name="connsiteY2" fmla="*/ 398928 h 4279219"/>
                <a:gd name="connsiteX3" fmla="*/ 4512996 w 4512996"/>
                <a:gd name="connsiteY3" fmla="*/ 440056 h 4279219"/>
                <a:gd name="connsiteX4" fmla="*/ 344970 w 4512996"/>
                <a:gd name="connsiteY4" fmla="*/ 4279219 h 4279219"/>
                <a:gd name="connsiteX5" fmla="*/ 340426 w 4512996"/>
                <a:gd name="connsiteY5" fmla="*/ 4271739 h 4279219"/>
                <a:gd name="connsiteX6" fmla="*/ 2885 w 4512996"/>
                <a:gd name="connsiteY6" fmla="*/ 3177833 h 4279219"/>
                <a:gd name="connsiteX7" fmla="*/ 0 w 4512996"/>
                <a:gd name="connsiteY7" fmla="*/ 3139893 h 4279219"/>
                <a:gd name="connsiteX8" fmla="*/ 3408856 w 4512996"/>
                <a:gd name="connsiteY8" fmla="*/ 0 h 427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2996" h="4279219">
                  <a:moveTo>
                    <a:pt x="3408856" y="0"/>
                  </a:moveTo>
                  <a:lnTo>
                    <a:pt x="3569252" y="32290"/>
                  </a:lnTo>
                  <a:cubicBezTo>
                    <a:pt x="3887309" y="105711"/>
                    <a:pt x="4185499" y="231060"/>
                    <a:pt x="4454412" y="398928"/>
                  </a:cubicBezTo>
                  <a:lnTo>
                    <a:pt x="4512996" y="440056"/>
                  </a:lnTo>
                  <a:lnTo>
                    <a:pt x="344970" y="4279219"/>
                  </a:lnTo>
                  <a:lnTo>
                    <a:pt x="340426" y="4271739"/>
                  </a:lnTo>
                  <a:cubicBezTo>
                    <a:pt x="160518" y="3940558"/>
                    <a:pt x="42783" y="3570701"/>
                    <a:pt x="2885" y="3177833"/>
                  </a:cubicBezTo>
                  <a:lnTo>
                    <a:pt x="0" y="3139893"/>
                  </a:lnTo>
                  <a:lnTo>
                    <a:pt x="3408856" y="0"/>
                  </a:lnTo>
                  <a:close/>
                </a:path>
              </a:pathLst>
            </a:custGeom>
            <a:solidFill>
              <a:srgbClr val="F1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4AE0FB9-3C94-41C0-AC72-35D989A29C80}"/>
                </a:ext>
              </a:extLst>
            </p:cNvPr>
            <p:cNvSpPr/>
            <p:nvPr/>
          </p:nvSpPr>
          <p:spPr>
            <a:xfrm>
              <a:off x="10458140" y="4423666"/>
              <a:ext cx="4802252" cy="4542498"/>
            </a:xfrm>
            <a:custGeom>
              <a:avLst/>
              <a:gdLst>
                <a:gd name="connsiteX0" fmla="*/ 4284616 w 4802252"/>
                <a:gd name="connsiteY0" fmla="*/ 0 h 4542498"/>
                <a:gd name="connsiteX1" fmla="*/ 4428771 w 4802252"/>
                <a:gd name="connsiteY1" fmla="*/ 192776 h 4542498"/>
                <a:gd name="connsiteX2" fmla="*/ 4796390 w 4802252"/>
                <a:gd name="connsiteY2" fmla="*/ 957485 h 4542498"/>
                <a:gd name="connsiteX3" fmla="*/ 4802252 w 4802252"/>
                <a:gd name="connsiteY3" fmla="*/ 980284 h 4542498"/>
                <a:gd name="connsiteX4" fmla="*/ 934899 w 4802252"/>
                <a:gd name="connsiteY4" fmla="*/ 4542498 h 4542498"/>
                <a:gd name="connsiteX5" fmla="*/ 868871 w 4802252"/>
                <a:gd name="connsiteY5" fmla="*/ 4518331 h 4542498"/>
                <a:gd name="connsiteX6" fmla="*/ 147671 w 4802252"/>
                <a:gd name="connsiteY6" fmla="*/ 4080768 h 4542498"/>
                <a:gd name="connsiteX7" fmla="*/ 0 w 4802252"/>
                <a:gd name="connsiteY7" fmla="*/ 3946555 h 4542498"/>
                <a:gd name="connsiteX8" fmla="*/ 4284616 w 4802252"/>
                <a:gd name="connsiteY8" fmla="*/ 0 h 454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2252" h="4542498">
                  <a:moveTo>
                    <a:pt x="4284616" y="0"/>
                  </a:moveTo>
                  <a:lnTo>
                    <a:pt x="4428771" y="192776"/>
                  </a:lnTo>
                  <a:cubicBezTo>
                    <a:pt x="4586283" y="425924"/>
                    <a:pt x="4711026" y="683030"/>
                    <a:pt x="4796390" y="957485"/>
                  </a:cubicBezTo>
                  <a:lnTo>
                    <a:pt x="4802252" y="980284"/>
                  </a:lnTo>
                  <a:lnTo>
                    <a:pt x="934899" y="4542498"/>
                  </a:lnTo>
                  <a:lnTo>
                    <a:pt x="868871" y="4518331"/>
                  </a:lnTo>
                  <a:cubicBezTo>
                    <a:pt x="606716" y="4407449"/>
                    <a:pt x="364113" y="4259392"/>
                    <a:pt x="147671" y="4080768"/>
                  </a:cubicBezTo>
                  <a:lnTo>
                    <a:pt x="0" y="3946555"/>
                  </a:lnTo>
                  <a:lnTo>
                    <a:pt x="4284616" y="0"/>
                  </a:lnTo>
                  <a:close/>
                </a:path>
              </a:pathLst>
            </a:custGeom>
            <a:solidFill>
              <a:srgbClr val="ED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7FD1686-7089-4824-A30A-73279DF03B94}"/>
              </a:ext>
            </a:extLst>
          </p:cNvPr>
          <p:cNvSpPr/>
          <p:nvPr/>
        </p:nvSpPr>
        <p:spPr>
          <a:xfrm>
            <a:off x="5351274" y="5182677"/>
            <a:ext cx="9410649" cy="9410651"/>
          </a:xfrm>
          <a:custGeom>
            <a:avLst/>
            <a:gdLst>
              <a:gd name="connsiteX0" fmla="*/ 2921638 w 5843272"/>
              <a:gd name="connsiteY0" fmla="*/ 0 h 5843274"/>
              <a:gd name="connsiteX1" fmla="*/ 3420812 w 5843272"/>
              <a:gd name="connsiteY1" fmla="*/ 42475 h 5843274"/>
              <a:gd name="connsiteX2" fmla="*/ 3421056 w 5843272"/>
              <a:gd name="connsiteY2" fmla="*/ 42524 h 5843274"/>
              <a:gd name="connsiteX3" fmla="*/ 3581452 w 5843272"/>
              <a:gd name="connsiteY3" fmla="*/ 74814 h 5843274"/>
              <a:gd name="connsiteX4" fmla="*/ 4466612 w 5843272"/>
              <a:gd name="connsiteY4" fmla="*/ 441452 h 5843274"/>
              <a:gd name="connsiteX5" fmla="*/ 4525196 w 5843272"/>
              <a:gd name="connsiteY5" fmla="*/ 482580 h 5843274"/>
              <a:gd name="connsiteX6" fmla="*/ 4725418 w 5843272"/>
              <a:gd name="connsiteY6" fmla="*/ 623144 h 5843274"/>
              <a:gd name="connsiteX7" fmla="*/ 5176114 w 5843272"/>
              <a:gd name="connsiteY7" fmla="*/ 1063204 h 5843274"/>
              <a:gd name="connsiteX8" fmla="*/ 5200148 w 5843272"/>
              <a:gd name="connsiteY8" fmla="*/ 1095346 h 5843274"/>
              <a:gd name="connsiteX9" fmla="*/ 5344304 w 5843272"/>
              <a:gd name="connsiteY9" fmla="*/ 1288122 h 5843274"/>
              <a:gd name="connsiteX10" fmla="*/ 5711922 w 5843272"/>
              <a:gd name="connsiteY10" fmla="*/ 2052831 h 5843274"/>
              <a:gd name="connsiteX11" fmla="*/ 5717784 w 5843272"/>
              <a:gd name="connsiteY11" fmla="*/ 2075630 h 5843274"/>
              <a:gd name="connsiteX12" fmla="*/ 5783916 w 5843272"/>
              <a:gd name="connsiteY12" fmla="*/ 2332825 h 5843274"/>
              <a:gd name="connsiteX13" fmla="*/ 5843272 w 5843272"/>
              <a:gd name="connsiteY13" fmla="*/ 2921637 h 5843274"/>
              <a:gd name="connsiteX14" fmla="*/ 2921636 w 5843272"/>
              <a:gd name="connsiteY14" fmla="*/ 5843274 h 5843274"/>
              <a:gd name="connsiteX15" fmla="*/ 2052830 w 5843272"/>
              <a:gd name="connsiteY15" fmla="*/ 5711923 h 5843274"/>
              <a:gd name="connsiteX16" fmla="*/ 1850432 w 5843272"/>
              <a:gd name="connsiteY16" fmla="*/ 5637844 h 5843274"/>
              <a:gd name="connsiteX17" fmla="*/ 1784404 w 5843272"/>
              <a:gd name="connsiteY17" fmla="*/ 5613677 h 5843274"/>
              <a:gd name="connsiteX18" fmla="*/ 1063204 w 5843272"/>
              <a:gd name="connsiteY18" fmla="*/ 5176114 h 5843274"/>
              <a:gd name="connsiteX19" fmla="*/ 915532 w 5843272"/>
              <a:gd name="connsiteY19" fmla="*/ 5041901 h 5843274"/>
              <a:gd name="connsiteX20" fmla="*/ 855728 w 5843272"/>
              <a:gd name="connsiteY20" fmla="*/ 4987546 h 5843274"/>
              <a:gd name="connsiteX21" fmla="*/ 498968 w 5843272"/>
              <a:gd name="connsiteY21" fmla="*/ 4555152 h 5843274"/>
              <a:gd name="connsiteX22" fmla="*/ 357168 w 5843272"/>
              <a:gd name="connsiteY22" fmla="*/ 4321743 h 5843274"/>
              <a:gd name="connsiteX23" fmla="*/ 352624 w 5843272"/>
              <a:gd name="connsiteY23" fmla="*/ 4314263 h 5843274"/>
              <a:gd name="connsiteX24" fmla="*/ 15084 w 5843272"/>
              <a:gd name="connsiteY24" fmla="*/ 3220357 h 5843274"/>
              <a:gd name="connsiteX25" fmla="*/ 12200 w 5843272"/>
              <a:gd name="connsiteY25" fmla="*/ 3182417 h 5843274"/>
              <a:gd name="connsiteX26" fmla="*/ 3804 w 5843272"/>
              <a:gd name="connsiteY26" fmla="*/ 3071984 h 5843274"/>
              <a:gd name="connsiteX27" fmla="*/ 0 w 5843272"/>
              <a:gd name="connsiteY27" fmla="*/ 2921637 h 5843274"/>
              <a:gd name="connsiteX28" fmla="*/ 2921638 w 5843272"/>
              <a:gd name="connsiteY28" fmla="*/ 0 h 584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43272" h="5843274">
                <a:moveTo>
                  <a:pt x="2921638" y="0"/>
                </a:moveTo>
                <a:cubicBezTo>
                  <a:pt x="3091820" y="0"/>
                  <a:pt x="3258604" y="14551"/>
                  <a:pt x="3420812" y="42475"/>
                </a:cubicBezTo>
                <a:lnTo>
                  <a:pt x="3421056" y="42524"/>
                </a:lnTo>
                <a:lnTo>
                  <a:pt x="3581452" y="74814"/>
                </a:lnTo>
                <a:cubicBezTo>
                  <a:pt x="3899508" y="148235"/>
                  <a:pt x="4197698" y="273584"/>
                  <a:pt x="4466612" y="441452"/>
                </a:cubicBezTo>
                <a:lnTo>
                  <a:pt x="4525196" y="482580"/>
                </a:lnTo>
                <a:lnTo>
                  <a:pt x="4725418" y="623144"/>
                </a:lnTo>
                <a:cubicBezTo>
                  <a:pt x="4890984" y="753257"/>
                  <a:pt x="5042146" y="900873"/>
                  <a:pt x="5176114" y="1063204"/>
                </a:cubicBezTo>
                <a:lnTo>
                  <a:pt x="5200148" y="1095346"/>
                </a:lnTo>
                <a:lnTo>
                  <a:pt x="5344304" y="1288122"/>
                </a:lnTo>
                <a:cubicBezTo>
                  <a:pt x="5501816" y="1521270"/>
                  <a:pt x="5626558" y="1778376"/>
                  <a:pt x="5711922" y="2052831"/>
                </a:cubicBezTo>
                <a:lnTo>
                  <a:pt x="5717784" y="2075630"/>
                </a:lnTo>
                <a:lnTo>
                  <a:pt x="5783916" y="2332825"/>
                </a:lnTo>
                <a:cubicBezTo>
                  <a:pt x="5822836" y="2523017"/>
                  <a:pt x="5843272" y="2719940"/>
                  <a:pt x="5843272" y="2921637"/>
                </a:cubicBezTo>
                <a:cubicBezTo>
                  <a:pt x="5843272" y="4535213"/>
                  <a:pt x="4535212" y="5843274"/>
                  <a:pt x="2921636" y="5843274"/>
                </a:cubicBezTo>
                <a:cubicBezTo>
                  <a:pt x="2619090" y="5843274"/>
                  <a:pt x="2327286" y="5797287"/>
                  <a:pt x="2052830" y="5711923"/>
                </a:cubicBezTo>
                <a:lnTo>
                  <a:pt x="1850432" y="5637844"/>
                </a:lnTo>
                <a:lnTo>
                  <a:pt x="1784404" y="5613677"/>
                </a:lnTo>
                <a:cubicBezTo>
                  <a:pt x="1522248" y="5502795"/>
                  <a:pt x="1279644" y="5354738"/>
                  <a:pt x="1063204" y="5176114"/>
                </a:cubicBezTo>
                <a:lnTo>
                  <a:pt x="915532" y="5041901"/>
                </a:lnTo>
                <a:lnTo>
                  <a:pt x="855728" y="4987546"/>
                </a:lnTo>
                <a:cubicBezTo>
                  <a:pt x="723548" y="4855368"/>
                  <a:pt x="603976" y="4710584"/>
                  <a:pt x="498968" y="4555152"/>
                </a:cubicBezTo>
                <a:lnTo>
                  <a:pt x="357168" y="4321743"/>
                </a:lnTo>
                <a:lnTo>
                  <a:pt x="352624" y="4314263"/>
                </a:lnTo>
                <a:cubicBezTo>
                  <a:pt x="172716" y="3983082"/>
                  <a:pt x="54982" y="3613225"/>
                  <a:pt x="15084" y="3220357"/>
                </a:cubicBezTo>
                <a:lnTo>
                  <a:pt x="12200" y="3182417"/>
                </a:lnTo>
                <a:lnTo>
                  <a:pt x="3804" y="3071984"/>
                </a:lnTo>
                <a:cubicBezTo>
                  <a:pt x="1278" y="3022187"/>
                  <a:pt x="0" y="2972061"/>
                  <a:pt x="0" y="2921637"/>
                </a:cubicBezTo>
                <a:cubicBezTo>
                  <a:pt x="0" y="1308061"/>
                  <a:pt x="1308062" y="0"/>
                  <a:pt x="2921638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Z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4526DA-B645-4C7D-B28F-26CED00A449F}"/>
              </a:ext>
            </a:extLst>
          </p:cNvPr>
          <p:cNvGrpSpPr/>
          <p:nvPr/>
        </p:nvGrpSpPr>
        <p:grpSpPr>
          <a:xfrm>
            <a:off x="7075508" y="6006409"/>
            <a:ext cx="6015240" cy="7958187"/>
            <a:chOff x="9465815" y="3528476"/>
            <a:chExt cx="3395446" cy="44921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910CFE-AC19-4BDE-9443-DCA03A542D96}"/>
                </a:ext>
              </a:extLst>
            </p:cNvPr>
            <p:cNvSpPr txBox="1"/>
            <p:nvPr/>
          </p:nvSpPr>
          <p:spPr>
            <a:xfrm>
              <a:off x="9465815" y="3528476"/>
              <a:ext cx="3395446" cy="3639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1300" b="1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Big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5C6CC5-8E3A-4F9B-9BF5-1CD709EB8C20}"/>
                </a:ext>
              </a:extLst>
            </p:cNvPr>
            <p:cNvSpPr txBox="1"/>
            <p:nvPr/>
          </p:nvSpPr>
          <p:spPr>
            <a:xfrm>
              <a:off x="9760462" y="5892450"/>
              <a:ext cx="2806154" cy="21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00" b="1" spc="3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sale</a:t>
              </a:r>
            </a:p>
          </p:txBody>
        </p:sp>
      </p:grp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AD65253A-C336-4B05-817F-60BDBA678400}"/>
              </a:ext>
            </a:extLst>
          </p:cNvPr>
          <p:cNvSpPr/>
          <p:nvPr/>
        </p:nvSpPr>
        <p:spPr>
          <a:xfrm flipH="1">
            <a:off x="12705347" y="6965834"/>
            <a:ext cx="23869066" cy="12830179"/>
          </a:xfrm>
          <a:prstGeom prst="rtTriangle">
            <a:avLst/>
          </a:prstGeom>
          <a:solidFill>
            <a:srgbClr val="F1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B41C7A07-19FE-4E6F-AEA4-3AD79E07D3C1}"/>
              </a:ext>
            </a:extLst>
          </p:cNvPr>
          <p:cNvSpPr/>
          <p:nvPr/>
        </p:nvSpPr>
        <p:spPr>
          <a:xfrm flipH="1">
            <a:off x="14572339" y="7832972"/>
            <a:ext cx="22002073" cy="11963041"/>
          </a:xfrm>
          <a:prstGeom prst="rtTriangle">
            <a:avLst/>
          </a:prstGeom>
          <a:solidFill>
            <a:srgbClr val="DD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1B5426-01BF-4985-B839-EF9C6252E035}"/>
              </a:ext>
            </a:extLst>
          </p:cNvPr>
          <p:cNvGrpSpPr/>
          <p:nvPr/>
        </p:nvGrpSpPr>
        <p:grpSpPr>
          <a:xfrm rot="17611915">
            <a:off x="27763788" y="7405681"/>
            <a:ext cx="3604053" cy="11798219"/>
            <a:chOff x="19244085" y="7837903"/>
            <a:chExt cx="2461616" cy="8058342"/>
          </a:xfrm>
          <a:effectLst>
            <a:outerShdw blurRad="50800" dist="266700" dir="10800000" algn="ctr" rotWithShape="0">
              <a:schemeClr val="bg1">
                <a:lumMod val="85000"/>
              </a:scheme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CC56DE2-E002-41B0-B6B2-D351ABCEFF7D}"/>
                </a:ext>
              </a:extLst>
            </p:cNvPr>
            <p:cNvSpPr/>
            <p:nvPr/>
          </p:nvSpPr>
          <p:spPr>
            <a:xfrm>
              <a:off x="19244085" y="10365636"/>
              <a:ext cx="2461616" cy="5530609"/>
            </a:xfrm>
            <a:custGeom>
              <a:avLst/>
              <a:gdLst>
                <a:gd name="connsiteX0" fmla="*/ 1353890 w 2707780"/>
                <a:gd name="connsiteY0" fmla="*/ 0 h 6083667"/>
                <a:gd name="connsiteX1" fmla="*/ 2707780 w 2707780"/>
                <a:gd name="connsiteY1" fmla="*/ 1733564 h 6083667"/>
                <a:gd name="connsiteX2" fmla="*/ 2707780 w 2707780"/>
                <a:gd name="connsiteY2" fmla="*/ 6083667 h 6083667"/>
                <a:gd name="connsiteX3" fmla="*/ 0 w 2707780"/>
                <a:gd name="connsiteY3" fmla="*/ 6083667 h 6083667"/>
                <a:gd name="connsiteX4" fmla="*/ 0 w 2707780"/>
                <a:gd name="connsiteY4" fmla="*/ 1733564 h 6083667"/>
                <a:gd name="connsiteX5" fmla="*/ 1353890 w 2707780"/>
                <a:gd name="connsiteY5" fmla="*/ 0 h 6083667"/>
                <a:gd name="connsiteX6" fmla="*/ 1353891 w 2707780"/>
                <a:gd name="connsiteY6" fmla="*/ 787647 h 6083667"/>
                <a:gd name="connsiteX7" fmla="*/ 1146668 w 2707780"/>
                <a:gd name="connsiteY7" fmla="*/ 994870 h 6083667"/>
                <a:gd name="connsiteX8" fmla="*/ 1353891 w 2707780"/>
                <a:gd name="connsiteY8" fmla="*/ 1202093 h 6083667"/>
                <a:gd name="connsiteX9" fmla="*/ 1561114 w 2707780"/>
                <a:gd name="connsiteY9" fmla="*/ 994870 h 6083667"/>
                <a:gd name="connsiteX10" fmla="*/ 1353891 w 2707780"/>
                <a:gd name="connsiteY10" fmla="*/ 787647 h 60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7780" h="6083667">
                  <a:moveTo>
                    <a:pt x="1353890" y="0"/>
                  </a:moveTo>
                  <a:lnTo>
                    <a:pt x="2707780" y="1733564"/>
                  </a:lnTo>
                  <a:lnTo>
                    <a:pt x="2707780" y="6083667"/>
                  </a:lnTo>
                  <a:lnTo>
                    <a:pt x="0" y="6083667"/>
                  </a:lnTo>
                  <a:lnTo>
                    <a:pt x="0" y="1733564"/>
                  </a:lnTo>
                  <a:lnTo>
                    <a:pt x="1353890" y="0"/>
                  </a:lnTo>
                  <a:close/>
                  <a:moveTo>
                    <a:pt x="1353891" y="787647"/>
                  </a:moveTo>
                  <a:cubicBezTo>
                    <a:pt x="1239445" y="787647"/>
                    <a:pt x="1146668" y="880424"/>
                    <a:pt x="1146668" y="994870"/>
                  </a:cubicBezTo>
                  <a:cubicBezTo>
                    <a:pt x="1146668" y="1109316"/>
                    <a:pt x="1239445" y="1202093"/>
                    <a:pt x="1353891" y="1202093"/>
                  </a:cubicBezTo>
                  <a:cubicBezTo>
                    <a:pt x="1468337" y="1202093"/>
                    <a:pt x="1561114" y="1109316"/>
                    <a:pt x="1561114" y="994870"/>
                  </a:cubicBezTo>
                  <a:cubicBezTo>
                    <a:pt x="1561114" y="880424"/>
                    <a:pt x="1468337" y="787647"/>
                    <a:pt x="1353891" y="787647"/>
                  </a:cubicBezTo>
                  <a:close/>
                </a:path>
              </a:pathLst>
            </a:custGeom>
            <a:solidFill>
              <a:srgbClr val="DD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600"/>
                </a:lnSpc>
              </a:pPr>
              <a:endParaRPr lang="en-US" sz="24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08D0B2A-8158-47FD-B114-BFFA4D83BBCE}"/>
                </a:ext>
              </a:extLst>
            </p:cNvPr>
            <p:cNvGrpSpPr/>
            <p:nvPr/>
          </p:nvGrpSpPr>
          <p:grpSpPr>
            <a:xfrm>
              <a:off x="19249043" y="12069072"/>
              <a:ext cx="2456658" cy="3540244"/>
              <a:chOff x="22626196" y="18048160"/>
              <a:chExt cx="2707778" cy="3540244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25146D3-90EC-46EA-8889-76A5F4B448D2}"/>
                  </a:ext>
                </a:extLst>
              </p:cNvPr>
              <p:cNvSpPr/>
              <p:nvPr/>
            </p:nvSpPr>
            <p:spPr>
              <a:xfrm>
                <a:off x="22626196" y="18048160"/>
                <a:ext cx="2707778" cy="1951486"/>
              </a:xfrm>
              <a:custGeom>
                <a:avLst/>
                <a:gdLst>
                  <a:gd name="connsiteX0" fmla="*/ 2707778 w 2707778"/>
                  <a:gd name="connsiteY0" fmla="*/ 0 h 1951486"/>
                  <a:gd name="connsiteX1" fmla="*/ 2707778 w 2707778"/>
                  <a:gd name="connsiteY1" fmla="*/ 967474 h 1951486"/>
                  <a:gd name="connsiteX2" fmla="*/ 0 w 2707778"/>
                  <a:gd name="connsiteY2" fmla="*/ 1951486 h 1951486"/>
                  <a:gd name="connsiteX3" fmla="*/ 0 w 2707778"/>
                  <a:gd name="connsiteY3" fmla="*/ 984014 h 1951486"/>
                  <a:gd name="connsiteX4" fmla="*/ 2707778 w 2707778"/>
                  <a:gd name="connsiteY4" fmla="*/ 0 h 195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7778" h="1951486">
                    <a:moveTo>
                      <a:pt x="2707778" y="0"/>
                    </a:moveTo>
                    <a:lnTo>
                      <a:pt x="2707778" y="967474"/>
                    </a:lnTo>
                    <a:lnTo>
                      <a:pt x="0" y="1951486"/>
                    </a:lnTo>
                    <a:lnTo>
                      <a:pt x="0" y="984014"/>
                    </a:lnTo>
                    <a:lnTo>
                      <a:pt x="2707778" y="0"/>
                    </a:lnTo>
                    <a:close/>
                  </a:path>
                </a:pathLst>
              </a:custGeom>
              <a:solidFill>
                <a:srgbClr val="F13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600"/>
                  </a:lnSpc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E4E513F-95BB-4EB5-B093-2ED8C03FAED9}"/>
                  </a:ext>
                </a:extLst>
              </p:cNvPr>
              <p:cNvSpPr/>
              <p:nvPr/>
            </p:nvSpPr>
            <p:spPr>
              <a:xfrm>
                <a:off x="22626196" y="19636918"/>
                <a:ext cx="2707778" cy="1951486"/>
              </a:xfrm>
              <a:custGeom>
                <a:avLst/>
                <a:gdLst>
                  <a:gd name="connsiteX0" fmla="*/ 2707778 w 2707778"/>
                  <a:gd name="connsiteY0" fmla="*/ 0 h 1951486"/>
                  <a:gd name="connsiteX1" fmla="*/ 2707778 w 2707778"/>
                  <a:gd name="connsiteY1" fmla="*/ 967474 h 1951486"/>
                  <a:gd name="connsiteX2" fmla="*/ 0 w 2707778"/>
                  <a:gd name="connsiteY2" fmla="*/ 1951486 h 1951486"/>
                  <a:gd name="connsiteX3" fmla="*/ 0 w 2707778"/>
                  <a:gd name="connsiteY3" fmla="*/ 984012 h 1951486"/>
                  <a:gd name="connsiteX4" fmla="*/ 2707778 w 2707778"/>
                  <a:gd name="connsiteY4" fmla="*/ 0 h 195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7778" h="1951486">
                    <a:moveTo>
                      <a:pt x="2707778" y="0"/>
                    </a:moveTo>
                    <a:lnTo>
                      <a:pt x="2707778" y="967474"/>
                    </a:lnTo>
                    <a:lnTo>
                      <a:pt x="0" y="1951486"/>
                    </a:lnTo>
                    <a:lnTo>
                      <a:pt x="0" y="984012"/>
                    </a:lnTo>
                    <a:lnTo>
                      <a:pt x="2707778" y="0"/>
                    </a:lnTo>
                    <a:close/>
                  </a:path>
                </a:pathLst>
              </a:custGeom>
              <a:solidFill>
                <a:srgbClr val="F13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600"/>
                  </a:lnSpc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CACB02B-7FCF-4324-8658-860EF8E73103}"/>
                </a:ext>
              </a:extLst>
            </p:cNvPr>
            <p:cNvSpPr/>
            <p:nvPr/>
          </p:nvSpPr>
          <p:spPr>
            <a:xfrm>
              <a:off x="19350207" y="10603702"/>
              <a:ext cx="2248783" cy="5122211"/>
            </a:xfrm>
            <a:custGeom>
              <a:avLst/>
              <a:gdLst>
                <a:gd name="connsiteX0" fmla="*/ 1353890 w 2707780"/>
                <a:gd name="connsiteY0" fmla="*/ 0 h 6083667"/>
                <a:gd name="connsiteX1" fmla="*/ 2707780 w 2707780"/>
                <a:gd name="connsiteY1" fmla="*/ 1733564 h 6083667"/>
                <a:gd name="connsiteX2" fmla="*/ 2707780 w 2707780"/>
                <a:gd name="connsiteY2" fmla="*/ 6083667 h 6083667"/>
                <a:gd name="connsiteX3" fmla="*/ 0 w 2707780"/>
                <a:gd name="connsiteY3" fmla="*/ 6083667 h 6083667"/>
                <a:gd name="connsiteX4" fmla="*/ 0 w 2707780"/>
                <a:gd name="connsiteY4" fmla="*/ 1733564 h 60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780" h="6083667">
                  <a:moveTo>
                    <a:pt x="1353890" y="0"/>
                  </a:moveTo>
                  <a:lnTo>
                    <a:pt x="2707780" y="1733564"/>
                  </a:lnTo>
                  <a:lnTo>
                    <a:pt x="2707780" y="6083667"/>
                  </a:lnTo>
                  <a:lnTo>
                    <a:pt x="0" y="6083667"/>
                  </a:lnTo>
                  <a:lnTo>
                    <a:pt x="0" y="173356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600"/>
                </a:lnSpc>
              </a:pPr>
              <a:endParaRPr lang="en-US" sz="24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DCDDD69-726D-41FC-B2DD-BD0CA440E433}"/>
                </a:ext>
              </a:extLst>
            </p:cNvPr>
            <p:cNvSpPr/>
            <p:nvPr/>
          </p:nvSpPr>
          <p:spPr>
            <a:xfrm>
              <a:off x="19563719" y="7837903"/>
              <a:ext cx="1993606" cy="3382601"/>
            </a:xfrm>
            <a:custGeom>
              <a:avLst/>
              <a:gdLst>
                <a:gd name="connsiteX0" fmla="*/ 295829 w 2371440"/>
                <a:gd name="connsiteY0" fmla="*/ 3759242 h 4252728"/>
                <a:gd name="connsiteX1" fmla="*/ 34572 w 2371440"/>
                <a:gd name="connsiteY1" fmla="*/ 1538556 h 4252728"/>
                <a:gd name="connsiteX2" fmla="*/ 978000 w 2371440"/>
                <a:gd name="connsiteY2" fmla="*/ 42 h 4252728"/>
                <a:gd name="connsiteX3" fmla="*/ 2371372 w 2371440"/>
                <a:gd name="connsiteY3" fmla="*/ 1582099 h 4252728"/>
                <a:gd name="connsiteX4" fmla="*/ 919943 w 2371440"/>
                <a:gd name="connsiteY4" fmla="*/ 4252728 h 4252728"/>
                <a:gd name="connsiteX0" fmla="*/ 514012 w 2589626"/>
                <a:gd name="connsiteY0" fmla="*/ 3759761 h 4253247"/>
                <a:gd name="connsiteX1" fmla="*/ 19177 w 2589626"/>
                <a:gd name="connsiteY1" fmla="*/ 1431269 h 4253247"/>
                <a:gd name="connsiteX2" fmla="*/ 1196183 w 2589626"/>
                <a:gd name="connsiteY2" fmla="*/ 561 h 4253247"/>
                <a:gd name="connsiteX3" fmla="*/ 2589555 w 2589626"/>
                <a:gd name="connsiteY3" fmla="*/ 1582618 h 4253247"/>
                <a:gd name="connsiteX4" fmla="*/ 1138126 w 2589626"/>
                <a:gd name="connsiteY4" fmla="*/ 4253247 h 4253247"/>
                <a:gd name="connsiteX0" fmla="*/ 514833 w 2590498"/>
                <a:gd name="connsiteY0" fmla="*/ 3723847 h 4217333"/>
                <a:gd name="connsiteX1" fmla="*/ 19998 w 2590498"/>
                <a:gd name="connsiteY1" fmla="*/ 1395355 h 4217333"/>
                <a:gd name="connsiteX2" fmla="*/ 1214972 w 2590498"/>
                <a:gd name="connsiteY2" fmla="*/ 582 h 4217333"/>
                <a:gd name="connsiteX3" fmla="*/ 2590376 w 2590498"/>
                <a:gd name="connsiteY3" fmla="*/ 1546704 h 4217333"/>
                <a:gd name="connsiteX4" fmla="*/ 1138947 w 2590498"/>
                <a:gd name="connsiteY4" fmla="*/ 4217333 h 4217333"/>
                <a:gd name="connsiteX0" fmla="*/ 514833 w 2590500"/>
                <a:gd name="connsiteY0" fmla="*/ 3723847 h 4217333"/>
                <a:gd name="connsiteX1" fmla="*/ 19998 w 2590500"/>
                <a:gd name="connsiteY1" fmla="*/ 1395355 h 4217333"/>
                <a:gd name="connsiteX2" fmla="*/ 1214972 w 2590500"/>
                <a:gd name="connsiteY2" fmla="*/ 582 h 4217333"/>
                <a:gd name="connsiteX3" fmla="*/ 2590376 w 2590500"/>
                <a:gd name="connsiteY3" fmla="*/ 1546704 h 4217333"/>
                <a:gd name="connsiteX4" fmla="*/ 1138947 w 2590500"/>
                <a:gd name="connsiteY4" fmla="*/ 4217333 h 4217333"/>
                <a:gd name="connsiteX0" fmla="*/ 514833 w 2590500"/>
                <a:gd name="connsiteY0" fmla="*/ 3723847 h 4217333"/>
                <a:gd name="connsiteX1" fmla="*/ 19998 w 2590500"/>
                <a:gd name="connsiteY1" fmla="*/ 1395355 h 4217333"/>
                <a:gd name="connsiteX2" fmla="*/ 1214972 w 2590500"/>
                <a:gd name="connsiteY2" fmla="*/ 582 h 4217333"/>
                <a:gd name="connsiteX3" fmla="*/ 2590376 w 2590500"/>
                <a:gd name="connsiteY3" fmla="*/ 1546704 h 4217333"/>
                <a:gd name="connsiteX4" fmla="*/ 1138947 w 2590500"/>
                <a:gd name="connsiteY4" fmla="*/ 4217333 h 4217333"/>
                <a:gd name="connsiteX0" fmla="*/ 514833 w 2374915"/>
                <a:gd name="connsiteY0" fmla="*/ 3726153 h 4219639"/>
                <a:gd name="connsiteX1" fmla="*/ 19998 w 2374915"/>
                <a:gd name="connsiteY1" fmla="*/ 1397661 h 4219639"/>
                <a:gd name="connsiteX2" fmla="*/ 1214972 w 2374915"/>
                <a:gd name="connsiteY2" fmla="*/ 2888 h 4219639"/>
                <a:gd name="connsiteX3" fmla="*/ 2374764 w 2374915"/>
                <a:gd name="connsiteY3" fmla="*/ 1746653 h 4219639"/>
                <a:gd name="connsiteX4" fmla="*/ 1138947 w 2374915"/>
                <a:gd name="connsiteY4" fmla="*/ 4219639 h 4219639"/>
                <a:gd name="connsiteX0" fmla="*/ 514833 w 2375186"/>
                <a:gd name="connsiteY0" fmla="*/ 3726153 h 4219639"/>
                <a:gd name="connsiteX1" fmla="*/ 19998 w 2375186"/>
                <a:gd name="connsiteY1" fmla="*/ 1397661 h 4219639"/>
                <a:gd name="connsiteX2" fmla="*/ 1214972 w 2375186"/>
                <a:gd name="connsiteY2" fmla="*/ 2888 h 4219639"/>
                <a:gd name="connsiteX3" fmla="*/ 2374764 w 2375186"/>
                <a:gd name="connsiteY3" fmla="*/ 1746653 h 4219639"/>
                <a:gd name="connsiteX4" fmla="*/ 1138947 w 2375186"/>
                <a:gd name="connsiteY4" fmla="*/ 4219639 h 4219639"/>
                <a:gd name="connsiteX0" fmla="*/ 531006 w 2391359"/>
                <a:gd name="connsiteY0" fmla="*/ 3727381 h 4220867"/>
                <a:gd name="connsiteX1" fmla="*/ 36171 w 2391359"/>
                <a:gd name="connsiteY1" fmla="*/ 1398889 h 4220867"/>
                <a:gd name="connsiteX2" fmla="*/ 1231145 w 2391359"/>
                <a:gd name="connsiteY2" fmla="*/ 4116 h 4220867"/>
                <a:gd name="connsiteX3" fmla="*/ 2390937 w 2391359"/>
                <a:gd name="connsiteY3" fmla="*/ 1747881 h 4220867"/>
                <a:gd name="connsiteX4" fmla="*/ 1155120 w 2391359"/>
                <a:gd name="connsiteY4" fmla="*/ 4220867 h 4220867"/>
                <a:gd name="connsiteX0" fmla="*/ 598207 w 2368723"/>
                <a:gd name="connsiteY0" fmla="*/ 3793569 h 4219676"/>
                <a:gd name="connsiteX1" fmla="*/ 13535 w 2368723"/>
                <a:gd name="connsiteY1" fmla="*/ 1397698 h 4219676"/>
                <a:gd name="connsiteX2" fmla="*/ 1208509 w 2368723"/>
                <a:gd name="connsiteY2" fmla="*/ 2925 h 4219676"/>
                <a:gd name="connsiteX3" fmla="*/ 2368301 w 2368723"/>
                <a:gd name="connsiteY3" fmla="*/ 1746690 h 4219676"/>
                <a:gd name="connsiteX4" fmla="*/ 1132484 w 2368723"/>
                <a:gd name="connsiteY4" fmla="*/ 4219676 h 4219676"/>
                <a:gd name="connsiteX0" fmla="*/ 604484 w 2375000"/>
                <a:gd name="connsiteY0" fmla="*/ 3793569 h 4219676"/>
                <a:gd name="connsiteX1" fmla="*/ 19812 w 2375000"/>
                <a:gd name="connsiteY1" fmla="*/ 1397698 h 4219676"/>
                <a:gd name="connsiteX2" fmla="*/ 1214786 w 2375000"/>
                <a:gd name="connsiteY2" fmla="*/ 2925 h 4219676"/>
                <a:gd name="connsiteX3" fmla="*/ 2374578 w 2375000"/>
                <a:gd name="connsiteY3" fmla="*/ 1746690 h 4219676"/>
                <a:gd name="connsiteX4" fmla="*/ 1138761 w 2375000"/>
                <a:gd name="connsiteY4" fmla="*/ 4219676 h 4219676"/>
                <a:gd name="connsiteX0" fmla="*/ 606330 w 2376846"/>
                <a:gd name="connsiteY0" fmla="*/ 3793569 h 4219676"/>
                <a:gd name="connsiteX1" fmla="*/ 21658 w 2376846"/>
                <a:gd name="connsiteY1" fmla="*/ 1397698 h 4219676"/>
                <a:gd name="connsiteX2" fmla="*/ 1216632 w 2376846"/>
                <a:gd name="connsiteY2" fmla="*/ 2925 h 4219676"/>
                <a:gd name="connsiteX3" fmla="*/ 2376424 w 2376846"/>
                <a:gd name="connsiteY3" fmla="*/ 1746690 h 4219676"/>
                <a:gd name="connsiteX4" fmla="*/ 1140607 w 2376846"/>
                <a:gd name="connsiteY4" fmla="*/ 4219676 h 4219676"/>
                <a:gd name="connsiteX0" fmla="*/ 653631 w 2371741"/>
                <a:gd name="connsiteY0" fmla="*/ 3831023 h 4219697"/>
                <a:gd name="connsiteX1" fmla="*/ 16553 w 2371741"/>
                <a:gd name="connsiteY1" fmla="*/ 1397719 h 4219697"/>
                <a:gd name="connsiteX2" fmla="*/ 1211527 w 2371741"/>
                <a:gd name="connsiteY2" fmla="*/ 2946 h 4219697"/>
                <a:gd name="connsiteX3" fmla="*/ 2371319 w 2371741"/>
                <a:gd name="connsiteY3" fmla="*/ 1746711 h 4219697"/>
                <a:gd name="connsiteX4" fmla="*/ 1135502 w 2371741"/>
                <a:gd name="connsiteY4" fmla="*/ 4219697 h 4219697"/>
                <a:gd name="connsiteX0" fmla="*/ 586446 w 2379421"/>
                <a:gd name="connsiteY0" fmla="*/ 3718665 h 4219636"/>
                <a:gd name="connsiteX1" fmla="*/ 24233 w 2379421"/>
                <a:gd name="connsiteY1" fmla="*/ 1397658 h 4219636"/>
                <a:gd name="connsiteX2" fmla="*/ 1219207 w 2379421"/>
                <a:gd name="connsiteY2" fmla="*/ 2885 h 4219636"/>
                <a:gd name="connsiteX3" fmla="*/ 2378999 w 2379421"/>
                <a:gd name="connsiteY3" fmla="*/ 1746650 h 4219636"/>
                <a:gd name="connsiteX4" fmla="*/ 1143182 w 2379421"/>
                <a:gd name="connsiteY4" fmla="*/ 4219636 h 4219636"/>
                <a:gd name="connsiteX0" fmla="*/ 586446 w 2379421"/>
                <a:gd name="connsiteY0" fmla="*/ 3718664 h 4219636"/>
                <a:gd name="connsiteX1" fmla="*/ 24233 w 2379421"/>
                <a:gd name="connsiteY1" fmla="*/ 1397658 h 4219636"/>
                <a:gd name="connsiteX2" fmla="*/ 1219207 w 2379421"/>
                <a:gd name="connsiteY2" fmla="*/ 2885 h 4219636"/>
                <a:gd name="connsiteX3" fmla="*/ 2378999 w 2379421"/>
                <a:gd name="connsiteY3" fmla="*/ 1746650 h 4219636"/>
                <a:gd name="connsiteX4" fmla="*/ 1143182 w 2379421"/>
                <a:gd name="connsiteY4" fmla="*/ 4219636 h 4219636"/>
                <a:gd name="connsiteX0" fmla="*/ 586446 w 2380616"/>
                <a:gd name="connsiteY0" fmla="*/ 3718664 h 4361879"/>
                <a:gd name="connsiteX1" fmla="*/ 24233 w 2380616"/>
                <a:gd name="connsiteY1" fmla="*/ 1397658 h 4361879"/>
                <a:gd name="connsiteX2" fmla="*/ 1219207 w 2380616"/>
                <a:gd name="connsiteY2" fmla="*/ 2885 h 4361879"/>
                <a:gd name="connsiteX3" fmla="*/ 2378999 w 2380616"/>
                <a:gd name="connsiteY3" fmla="*/ 1746650 h 4361879"/>
                <a:gd name="connsiteX4" fmla="*/ 963505 w 2380616"/>
                <a:gd name="connsiteY4" fmla="*/ 4361879 h 4361879"/>
                <a:gd name="connsiteX0" fmla="*/ 586446 w 2379642"/>
                <a:gd name="connsiteY0" fmla="*/ 3718664 h 4212149"/>
                <a:gd name="connsiteX1" fmla="*/ 24233 w 2379642"/>
                <a:gd name="connsiteY1" fmla="*/ 1397658 h 4212149"/>
                <a:gd name="connsiteX2" fmla="*/ 1219207 w 2379642"/>
                <a:gd name="connsiteY2" fmla="*/ 2885 h 4212149"/>
                <a:gd name="connsiteX3" fmla="*/ 2378999 w 2379642"/>
                <a:gd name="connsiteY3" fmla="*/ 1746650 h 4212149"/>
                <a:gd name="connsiteX4" fmla="*/ 1060829 w 2379642"/>
                <a:gd name="connsiteY4" fmla="*/ 4212149 h 4212149"/>
                <a:gd name="connsiteX0" fmla="*/ 586446 w 2379750"/>
                <a:gd name="connsiteY0" fmla="*/ 3718664 h 4212149"/>
                <a:gd name="connsiteX1" fmla="*/ 24233 w 2379750"/>
                <a:gd name="connsiteY1" fmla="*/ 1397658 h 4212149"/>
                <a:gd name="connsiteX2" fmla="*/ 1219207 w 2379750"/>
                <a:gd name="connsiteY2" fmla="*/ 2885 h 4212149"/>
                <a:gd name="connsiteX3" fmla="*/ 2378999 w 2379750"/>
                <a:gd name="connsiteY3" fmla="*/ 1746650 h 4212149"/>
                <a:gd name="connsiteX4" fmla="*/ 1391079 w 2379750"/>
                <a:gd name="connsiteY4" fmla="*/ 3938205 h 4212149"/>
                <a:gd name="connsiteX5" fmla="*/ 1060829 w 2379750"/>
                <a:gd name="connsiteY5" fmla="*/ 4212149 h 4212149"/>
                <a:gd name="connsiteX0" fmla="*/ 586446 w 2379750"/>
                <a:gd name="connsiteY0" fmla="*/ 3718664 h 4122880"/>
                <a:gd name="connsiteX1" fmla="*/ 24233 w 2379750"/>
                <a:gd name="connsiteY1" fmla="*/ 1397658 h 4122880"/>
                <a:gd name="connsiteX2" fmla="*/ 1219207 w 2379750"/>
                <a:gd name="connsiteY2" fmla="*/ 2885 h 4122880"/>
                <a:gd name="connsiteX3" fmla="*/ 2378999 w 2379750"/>
                <a:gd name="connsiteY3" fmla="*/ 1746650 h 4122880"/>
                <a:gd name="connsiteX4" fmla="*/ 1391079 w 2379750"/>
                <a:gd name="connsiteY4" fmla="*/ 3938205 h 4122880"/>
                <a:gd name="connsiteX5" fmla="*/ 873667 w 2379750"/>
                <a:gd name="connsiteY5" fmla="*/ 4077392 h 4122880"/>
                <a:gd name="connsiteX0" fmla="*/ 586446 w 2379750"/>
                <a:gd name="connsiteY0" fmla="*/ 3718664 h 4213557"/>
                <a:gd name="connsiteX1" fmla="*/ 24233 w 2379750"/>
                <a:gd name="connsiteY1" fmla="*/ 1397658 h 4213557"/>
                <a:gd name="connsiteX2" fmla="*/ 1219207 w 2379750"/>
                <a:gd name="connsiteY2" fmla="*/ 2885 h 4213557"/>
                <a:gd name="connsiteX3" fmla="*/ 2378999 w 2379750"/>
                <a:gd name="connsiteY3" fmla="*/ 1746650 h 4213557"/>
                <a:gd name="connsiteX4" fmla="*/ 1391079 w 2379750"/>
                <a:gd name="connsiteY4" fmla="*/ 3938205 h 4213557"/>
                <a:gd name="connsiteX5" fmla="*/ 873667 w 2379750"/>
                <a:gd name="connsiteY5" fmla="*/ 4077392 h 4213557"/>
                <a:gd name="connsiteX0" fmla="*/ 586446 w 2379750"/>
                <a:gd name="connsiteY0" fmla="*/ 3718664 h 4210751"/>
                <a:gd name="connsiteX1" fmla="*/ 24233 w 2379750"/>
                <a:gd name="connsiteY1" fmla="*/ 1397658 h 4210751"/>
                <a:gd name="connsiteX2" fmla="*/ 1219207 w 2379750"/>
                <a:gd name="connsiteY2" fmla="*/ 2885 h 4210751"/>
                <a:gd name="connsiteX3" fmla="*/ 2378999 w 2379750"/>
                <a:gd name="connsiteY3" fmla="*/ 1746650 h 4210751"/>
                <a:gd name="connsiteX4" fmla="*/ 1391079 w 2379750"/>
                <a:gd name="connsiteY4" fmla="*/ 3938205 h 4210751"/>
                <a:gd name="connsiteX5" fmla="*/ 890512 w 2379750"/>
                <a:gd name="connsiteY5" fmla="*/ 4071778 h 4210751"/>
                <a:gd name="connsiteX0" fmla="*/ 586446 w 2393846"/>
                <a:gd name="connsiteY0" fmla="*/ 3718664 h 4093905"/>
                <a:gd name="connsiteX1" fmla="*/ 24233 w 2393846"/>
                <a:gd name="connsiteY1" fmla="*/ 1397658 h 4093905"/>
                <a:gd name="connsiteX2" fmla="*/ 1219207 w 2393846"/>
                <a:gd name="connsiteY2" fmla="*/ 2885 h 4093905"/>
                <a:gd name="connsiteX3" fmla="*/ 2378999 w 2393846"/>
                <a:gd name="connsiteY3" fmla="*/ 1746650 h 4093905"/>
                <a:gd name="connsiteX4" fmla="*/ 1823423 w 2393846"/>
                <a:gd name="connsiteY4" fmla="*/ 3264423 h 4093905"/>
                <a:gd name="connsiteX5" fmla="*/ 890512 w 2393846"/>
                <a:gd name="connsiteY5" fmla="*/ 4071778 h 4093905"/>
                <a:gd name="connsiteX0" fmla="*/ 586446 w 2393846"/>
                <a:gd name="connsiteY0" fmla="*/ 3718664 h 4098135"/>
                <a:gd name="connsiteX1" fmla="*/ 24233 w 2393846"/>
                <a:gd name="connsiteY1" fmla="*/ 1397658 h 4098135"/>
                <a:gd name="connsiteX2" fmla="*/ 1219207 w 2393846"/>
                <a:gd name="connsiteY2" fmla="*/ 2885 h 4098135"/>
                <a:gd name="connsiteX3" fmla="*/ 2378999 w 2393846"/>
                <a:gd name="connsiteY3" fmla="*/ 1746650 h 4098135"/>
                <a:gd name="connsiteX4" fmla="*/ 1823423 w 2393846"/>
                <a:gd name="connsiteY4" fmla="*/ 3264423 h 4098135"/>
                <a:gd name="connsiteX5" fmla="*/ 890512 w 2393846"/>
                <a:gd name="connsiteY5" fmla="*/ 4071778 h 4098135"/>
                <a:gd name="connsiteX0" fmla="*/ 586446 w 2395183"/>
                <a:gd name="connsiteY0" fmla="*/ 3718664 h 4098135"/>
                <a:gd name="connsiteX1" fmla="*/ 24233 w 2395183"/>
                <a:gd name="connsiteY1" fmla="*/ 1397658 h 4098135"/>
                <a:gd name="connsiteX2" fmla="*/ 1219207 w 2395183"/>
                <a:gd name="connsiteY2" fmla="*/ 2885 h 4098135"/>
                <a:gd name="connsiteX3" fmla="*/ 2378999 w 2395183"/>
                <a:gd name="connsiteY3" fmla="*/ 1746650 h 4098135"/>
                <a:gd name="connsiteX4" fmla="*/ 1823423 w 2395183"/>
                <a:gd name="connsiteY4" fmla="*/ 3264423 h 4098135"/>
                <a:gd name="connsiteX5" fmla="*/ 890512 w 2395183"/>
                <a:gd name="connsiteY5" fmla="*/ 4071778 h 4098135"/>
                <a:gd name="connsiteX0" fmla="*/ 586446 w 2408232"/>
                <a:gd name="connsiteY0" fmla="*/ 3718664 h 4098399"/>
                <a:gd name="connsiteX1" fmla="*/ 24233 w 2408232"/>
                <a:gd name="connsiteY1" fmla="*/ 1397658 h 4098399"/>
                <a:gd name="connsiteX2" fmla="*/ 1219207 w 2408232"/>
                <a:gd name="connsiteY2" fmla="*/ 2885 h 4098399"/>
                <a:gd name="connsiteX3" fmla="*/ 2378999 w 2408232"/>
                <a:gd name="connsiteY3" fmla="*/ 1746650 h 4098399"/>
                <a:gd name="connsiteX4" fmla="*/ 1952565 w 2408232"/>
                <a:gd name="connsiteY4" fmla="*/ 3270039 h 4098399"/>
                <a:gd name="connsiteX5" fmla="*/ 890512 w 2408232"/>
                <a:gd name="connsiteY5" fmla="*/ 4071778 h 4098399"/>
                <a:gd name="connsiteX0" fmla="*/ 586446 w 2408232"/>
                <a:gd name="connsiteY0" fmla="*/ 3718664 h 4099175"/>
                <a:gd name="connsiteX1" fmla="*/ 24233 w 2408232"/>
                <a:gd name="connsiteY1" fmla="*/ 1397658 h 4099175"/>
                <a:gd name="connsiteX2" fmla="*/ 1219207 w 2408232"/>
                <a:gd name="connsiteY2" fmla="*/ 2885 h 4099175"/>
                <a:gd name="connsiteX3" fmla="*/ 2378999 w 2408232"/>
                <a:gd name="connsiteY3" fmla="*/ 1746650 h 4099175"/>
                <a:gd name="connsiteX4" fmla="*/ 1952565 w 2408232"/>
                <a:gd name="connsiteY4" fmla="*/ 3270039 h 4099175"/>
                <a:gd name="connsiteX5" fmla="*/ 890512 w 2408232"/>
                <a:gd name="connsiteY5" fmla="*/ 4071778 h 4099175"/>
                <a:gd name="connsiteX0" fmla="*/ 586446 w 2411580"/>
                <a:gd name="connsiteY0" fmla="*/ 3718664 h 4101641"/>
                <a:gd name="connsiteX1" fmla="*/ 24233 w 2411580"/>
                <a:gd name="connsiteY1" fmla="*/ 1397658 h 4101641"/>
                <a:gd name="connsiteX2" fmla="*/ 1219207 w 2411580"/>
                <a:gd name="connsiteY2" fmla="*/ 2885 h 4101641"/>
                <a:gd name="connsiteX3" fmla="*/ 2378999 w 2411580"/>
                <a:gd name="connsiteY3" fmla="*/ 1746650 h 4101641"/>
                <a:gd name="connsiteX4" fmla="*/ 1952565 w 2411580"/>
                <a:gd name="connsiteY4" fmla="*/ 3270039 h 4101641"/>
                <a:gd name="connsiteX5" fmla="*/ 890512 w 2411580"/>
                <a:gd name="connsiteY5" fmla="*/ 4071778 h 4101641"/>
                <a:gd name="connsiteX0" fmla="*/ 586446 w 2386025"/>
                <a:gd name="connsiteY0" fmla="*/ 3715830 h 4092716"/>
                <a:gd name="connsiteX1" fmla="*/ 24233 w 2386025"/>
                <a:gd name="connsiteY1" fmla="*/ 1394824 h 4092716"/>
                <a:gd name="connsiteX2" fmla="*/ 1219207 w 2386025"/>
                <a:gd name="connsiteY2" fmla="*/ 51 h 4092716"/>
                <a:gd name="connsiteX3" fmla="*/ 2356541 w 2386025"/>
                <a:gd name="connsiteY3" fmla="*/ 1350777 h 4092716"/>
                <a:gd name="connsiteX4" fmla="*/ 1952565 w 2386025"/>
                <a:gd name="connsiteY4" fmla="*/ 3267205 h 4092716"/>
                <a:gd name="connsiteX5" fmla="*/ 890512 w 2386025"/>
                <a:gd name="connsiteY5" fmla="*/ 4068944 h 4092716"/>
                <a:gd name="connsiteX0" fmla="*/ 586446 w 2398102"/>
                <a:gd name="connsiteY0" fmla="*/ 3715830 h 4092716"/>
                <a:gd name="connsiteX1" fmla="*/ 24233 w 2398102"/>
                <a:gd name="connsiteY1" fmla="*/ 1394824 h 4092716"/>
                <a:gd name="connsiteX2" fmla="*/ 1219207 w 2398102"/>
                <a:gd name="connsiteY2" fmla="*/ 51 h 4092716"/>
                <a:gd name="connsiteX3" fmla="*/ 2356541 w 2398102"/>
                <a:gd name="connsiteY3" fmla="*/ 1350777 h 4092716"/>
                <a:gd name="connsiteX4" fmla="*/ 1952565 w 2398102"/>
                <a:gd name="connsiteY4" fmla="*/ 3267205 h 4092716"/>
                <a:gd name="connsiteX5" fmla="*/ 890512 w 2398102"/>
                <a:gd name="connsiteY5" fmla="*/ 4068944 h 4092716"/>
                <a:gd name="connsiteX0" fmla="*/ 607524 w 2419180"/>
                <a:gd name="connsiteY0" fmla="*/ 3717353 h 4094239"/>
                <a:gd name="connsiteX1" fmla="*/ 22851 w 2419180"/>
                <a:gd name="connsiteY1" fmla="*/ 1609712 h 4094239"/>
                <a:gd name="connsiteX2" fmla="*/ 1240285 w 2419180"/>
                <a:gd name="connsiteY2" fmla="*/ 1574 h 4094239"/>
                <a:gd name="connsiteX3" fmla="*/ 2377619 w 2419180"/>
                <a:gd name="connsiteY3" fmla="*/ 1352300 h 4094239"/>
                <a:gd name="connsiteX4" fmla="*/ 1973643 w 2419180"/>
                <a:gd name="connsiteY4" fmla="*/ 3268728 h 4094239"/>
                <a:gd name="connsiteX5" fmla="*/ 911590 w 2419180"/>
                <a:gd name="connsiteY5" fmla="*/ 4070467 h 4094239"/>
                <a:gd name="connsiteX0" fmla="*/ 600608 w 2412264"/>
                <a:gd name="connsiteY0" fmla="*/ 3717353 h 4094239"/>
                <a:gd name="connsiteX1" fmla="*/ 15935 w 2412264"/>
                <a:gd name="connsiteY1" fmla="*/ 1609712 h 4094239"/>
                <a:gd name="connsiteX2" fmla="*/ 1233369 w 2412264"/>
                <a:gd name="connsiteY2" fmla="*/ 1574 h 4094239"/>
                <a:gd name="connsiteX3" fmla="*/ 2370703 w 2412264"/>
                <a:gd name="connsiteY3" fmla="*/ 1352300 h 4094239"/>
                <a:gd name="connsiteX4" fmla="*/ 1966727 w 2412264"/>
                <a:gd name="connsiteY4" fmla="*/ 3268728 h 4094239"/>
                <a:gd name="connsiteX5" fmla="*/ 904674 w 2412264"/>
                <a:gd name="connsiteY5" fmla="*/ 4070467 h 4094239"/>
                <a:gd name="connsiteX0" fmla="*/ 600608 w 2412264"/>
                <a:gd name="connsiteY0" fmla="*/ 3716056 h 4092942"/>
                <a:gd name="connsiteX1" fmla="*/ 15935 w 2412264"/>
                <a:gd name="connsiteY1" fmla="*/ 1608415 h 4092942"/>
                <a:gd name="connsiteX2" fmla="*/ 1233369 w 2412264"/>
                <a:gd name="connsiteY2" fmla="*/ 277 h 4092942"/>
                <a:gd name="connsiteX3" fmla="*/ 2370703 w 2412264"/>
                <a:gd name="connsiteY3" fmla="*/ 1351003 h 4092942"/>
                <a:gd name="connsiteX4" fmla="*/ 1966727 w 2412264"/>
                <a:gd name="connsiteY4" fmla="*/ 3267431 h 4092942"/>
                <a:gd name="connsiteX5" fmla="*/ 904674 w 2412264"/>
                <a:gd name="connsiteY5" fmla="*/ 4069170 h 4092942"/>
                <a:gd name="connsiteX0" fmla="*/ 600608 w 2412264"/>
                <a:gd name="connsiteY0" fmla="*/ 3716056 h 4092942"/>
                <a:gd name="connsiteX1" fmla="*/ 15935 w 2412264"/>
                <a:gd name="connsiteY1" fmla="*/ 1608415 h 4092942"/>
                <a:gd name="connsiteX2" fmla="*/ 1233369 w 2412264"/>
                <a:gd name="connsiteY2" fmla="*/ 277 h 4092942"/>
                <a:gd name="connsiteX3" fmla="*/ 2370703 w 2412264"/>
                <a:gd name="connsiteY3" fmla="*/ 1351003 h 4092942"/>
                <a:gd name="connsiteX4" fmla="*/ 1966727 w 2412264"/>
                <a:gd name="connsiteY4" fmla="*/ 3267431 h 4092942"/>
                <a:gd name="connsiteX5" fmla="*/ 904674 w 2412264"/>
                <a:gd name="connsiteY5" fmla="*/ 4069170 h 409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264" h="4092942">
                  <a:moveTo>
                    <a:pt x="600608" y="3716056"/>
                  </a:moveTo>
                  <a:cubicBezTo>
                    <a:pt x="181051" y="2933952"/>
                    <a:pt x="-67065" y="2643214"/>
                    <a:pt x="15935" y="1608415"/>
                  </a:cubicBezTo>
                  <a:cubicBezTo>
                    <a:pt x="66162" y="982215"/>
                    <a:pt x="625679" y="-19026"/>
                    <a:pt x="1233369" y="277"/>
                  </a:cubicBezTo>
                  <a:cubicBezTo>
                    <a:pt x="1963226" y="23461"/>
                    <a:pt x="2281239" y="800146"/>
                    <a:pt x="2370703" y="1351003"/>
                  </a:cubicBezTo>
                  <a:cubicBezTo>
                    <a:pt x="2526620" y="2311029"/>
                    <a:pt x="2211065" y="2814403"/>
                    <a:pt x="1966727" y="3267431"/>
                  </a:cubicBezTo>
                  <a:cubicBezTo>
                    <a:pt x="1722389" y="3720459"/>
                    <a:pt x="1093225" y="4206931"/>
                    <a:pt x="904674" y="4069170"/>
                  </a:cubicBezTo>
                </a:path>
              </a:pathLst>
            </a:custGeom>
            <a:noFill/>
            <a:ln w="57150">
              <a:solidFill>
                <a:srgbClr val="A515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600"/>
                </a:lnSpc>
              </a:pPr>
              <a:endParaRPr lang="en-US" sz="24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078599-B22E-476C-8B74-4D500AA50447}"/>
                </a:ext>
              </a:extLst>
            </p:cNvPr>
            <p:cNvSpPr txBox="1"/>
            <p:nvPr/>
          </p:nvSpPr>
          <p:spPr>
            <a:xfrm>
              <a:off x="19560867" y="12460047"/>
              <a:ext cx="1742403" cy="297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0"/>
                </a:lnSpc>
              </a:pPr>
              <a:r>
                <a:rPr lang="en-US" sz="19900" b="1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Sa</a:t>
              </a:r>
            </a:p>
            <a:p>
              <a:pPr algn="ctr">
                <a:lnSpc>
                  <a:spcPts val="15600"/>
                </a:lnSpc>
              </a:pPr>
              <a:r>
                <a:rPr lang="en-US" sz="19900" b="1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le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67DC46-1A65-46A3-A055-EFC5E254233B}"/>
              </a:ext>
            </a:extLst>
          </p:cNvPr>
          <p:cNvGrpSpPr/>
          <p:nvPr/>
        </p:nvGrpSpPr>
        <p:grpSpPr>
          <a:xfrm rot="18325743">
            <a:off x="27302608" y="8264703"/>
            <a:ext cx="3604053" cy="11798219"/>
            <a:chOff x="19244085" y="7837903"/>
            <a:chExt cx="2461616" cy="8058342"/>
          </a:xfrm>
          <a:effectLst>
            <a:outerShdw blurRad="50800" dist="266700" dir="10800000" algn="ctr" rotWithShape="0">
              <a:schemeClr val="bg1">
                <a:lumMod val="85000"/>
              </a:scheme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F7385C5-6D8F-4297-949A-073A23681838}"/>
                </a:ext>
              </a:extLst>
            </p:cNvPr>
            <p:cNvSpPr/>
            <p:nvPr/>
          </p:nvSpPr>
          <p:spPr>
            <a:xfrm>
              <a:off x="19244085" y="10365636"/>
              <a:ext cx="2461616" cy="5530609"/>
            </a:xfrm>
            <a:custGeom>
              <a:avLst/>
              <a:gdLst>
                <a:gd name="connsiteX0" fmla="*/ 1353890 w 2707780"/>
                <a:gd name="connsiteY0" fmla="*/ 0 h 6083667"/>
                <a:gd name="connsiteX1" fmla="*/ 2707780 w 2707780"/>
                <a:gd name="connsiteY1" fmla="*/ 1733564 h 6083667"/>
                <a:gd name="connsiteX2" fmla="*/ 2707780 w 2707780"/>
                <a:gd name="connsiteY2" fmla="*/ 6083667 h 6083667"/>
                <a:gd name="connsiteX3" fmla="*/ 0 w 2707780"/>
                <a:gd name="connsiteY3" fmla="*/ 6083667 h 6083667"/>
                <a:gd name="connsiteX4" fmla="*/ 0 w 2707780"/>
                <a:gd name="connsiteY4" fmla="*/ 1733564 h 6083667"/>
                <a:gd name="connsiteX5" fmla="*/ 1353890 w 2707780"/>
                <a:gd name="connsiteY5" fmla="*/ 0 h 6083667"/>
                <a:gd name="connsiteX6" fmla="*/ 1353891 w 2707780"/>
                <a:gd name="connsiteY6" fmla="*/ 787647 h 6083667"/>
                <a:gd name="connsiteX7" fmla="*/ 1146668 w 2707780"/>
                <a:gd name="connsiteY7" fmla="*/ 994870 h 6083667"/>
                <a:gd name="connsiteX8" fmla="*/ 1353891 w 2707780"/>
                <a:gd name="connsiteY8" fmla="*/ 1202093 h 6083667"/>
                <a:gd name="connsiteX9" fmla="*/ 1561114 w 2707780"/>
                <a:gd name="connsiteY9" fmla="*/ 994870 h 6083667"/>
                <a:gd name="connsiteX10" fmla="*/ 1353891 w 2707780"/>
                <a:gd name="connsiteY10" fmla="*/ 787647 h 60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7780" h="6083667">
                  <a:moveTo>
                    <a:pt x="1353890" y="0"/>
                  </a:moveTo>
                  <a:lnTo>
                    <a:pt x="2707780" y="1733564"/>
                  </a:lnTo>
                  <a:lnTo>
                    <a:pt x="2707780" y="6083667"/>
                  </a:lnTo>
                  <a:lnTo>
                    <a:pt x="0" y="6083667"/>
                  </a:lnTo>
                  <a:lnTo>
                    <a:pt x="0" y="1733564"/>
                  </a:lnTo>
                  <a:lnTo>
                    <a:pt x="1353890" y="0"/>
                  </a:lnTo>
                  <a:close/>
                  <a:moveTo>
                    <a:pt x="1353891" y="787647"/>
                  </a:moveTo>
                  <a:cubicBezTo>
                    <a:pt x="1239445" y="787647"/>
                    <a:pt x="1146668" y="880424"/>
                    <a:pt x="1146668" y="994870"/>
                  </a:cubicBezTo>
                  <a:cubicBezTo>
                    <a:pt x="1146668" y="1109316"/>
                    <a:pt x="1239445" y="1202093"/>
                    <a:pt x="1353891" y="1202093"/>
                  </a:cubicBezTo>
                  <a:cubicBezTo>
                    <a:pt x="1468337" y="1202093"/>
                    <a:pt x="1561114" y="1109316"/>
                    <a:pt x="1561114" y="994870"/>
                  </a:cubicBezTo>
                  <a:cubicBezTo>
                    <a:pt x="1561114" y="880424"/>
                    <a:pt x="1468337" y="787647"/>
                    <a:pt x="1353891" y="787647"/>
                  </a:cubicBezTo>
                  <a:close/>
                </a:path>
              </a:pathLst>
            </a:custGeom>
            <a:solidFill>
              <a:srgbClr val="DD2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600"/>
                </a:lnSpc>
              </a:pPr>
              <a:endParaRPr lang="en-US" sz="24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87B88D3-32F8-416C-A45E-E9A7FA33E1B4}"/>
                </a:ext>
              </a:extLst>
            </p:cNvPr>
            <p:cNvGrpSpPr/>
            <p:nvPr/>
          </p:nvGrpSpPr>
          <p:grpSpPr>
            <a:xfrm>
              <a:off x="19249043" y="12069072"/>
              <a:ext cx="2456658" cy="3540244"/>
              <a:chOff x="22626196" y="18048160"/>
              <a:chExt cx="2707778" cy="3540244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C3BA445-CD20-4A30-BE0A-E36189DCC21F}"/>
                  </a:ext>
                </a:extLst>
              </p:cNvPr>
              <p:cNvSpPr/>
              <p:nvPr/>
            </p:nvSpPr>
            <p:spPr>
              <a:xfrm>
                <a:off x="22626196" y="18048160"/>
                <a:ext cx="2707778" cy="1951486"/>
              </a:xfrm>
              <a:custGeom>
                <a:avLst/>
                <a:gdLst>
                  <a:gd name="connsiteX0" fmla="*/ 2707778 w 2707778"/>
                  <a:gd name="connsiteY0" fmla="*/ 0 h 1951486"/>
                  <a:gd name="connsiteX1" fmla="*/ 2707778 w 2707778"/>
                  <a:gd name="connsiteY1" fmla="*/ 967474 h 1951486"/>
                  <a:gd name="connsiteX2" fmla="*/ 0 w 2707778"/>
                  <a:gd name="connsiteY2" fmla="*/ 1951486 h 1951486"/>
                  <a:gd name="connsiteX3" fmla="*/ 0 w 2707778"/>
                  <a:gd name="connsiteY3" fmla="*/ 984014 h 1951486"/>
                  <a:gd name="connsiteX4" fmla="*/ 2707778 w 2707778"/>
                  <a:gd name="connsiteY4" fmla="*/ 0 h 195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7778" h="1951486">
                    <a:moveTo>
                      <a:pt x="2707778" y="0"/>
                    </a:moveTo>
                    <a:lnTo>
                      <a:pt x="2707778" y="967474"/>
                    </a:lnTo>
                    <a:lnTo>
                      <a:pt x="0" y="1951486"/>
                    </a:lnTo>
                    <a:lnTo>
                      <a:pt x="0" y="984014"/>
                    </a:lnTo>
                    <a:lnTo>
                      <a:pt x="2707778" y="0"/>
                    </a:lnTo>
                    <a:close/>
                  </a:path>
                </a:pathLst>
              </a:custGeom>
              <a:solidFill>
                <a:srgbClr val="F13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600"/>
                  </a:lnSpc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5651B55-E233-4357-859C-17C69536CD01}"/>
                  </a:ext>
                </a:extLst>
              </p:cNvPr>
              <p:cNvSpPr/>
              <p:nvPr/>
            </p:nvSpPr>
            <p:spPr>
              <a:xfrm>
                <a:off x="22626196" y="19636918"/>
                <a:ext cx="2707778" cy="1951486"/>
              </a:xfrm>
              <a:custGeom>
                <a:avLst/>
                <a:gdLst>
                  <a:gd name="connsiteX0" fmla="*/ 2707778 w 2707778"/>
                  <a:gd name="connsiteY0" fmla="*/ 0 h 1951486"/>
                  <a:gd name="connsiteX1" fmla="*/ 2707778 w 2707778"/>
                  <a:gd name="connsiteY1" fmla="*/ 967474 h 1951486"/>
                  <a:gd name="connsiteX2" fmla="*/ 0 w 2707778"/>
                  <a:gd name="connsiteY2" fmla="*/ 1951486 h 1951486"/>
                  <a:gd name="connsiteX3" fmla="*/ 0 w 2707778"/>
                  <a:gd name="connsiteY3" fmla="*/ 984012 h 1951486"/>
                  <a:gd name="connsiteX4" fmla="*/ 2707778 w 2707778"/>
                  <a:gd name="connsiteY4" fmla="*/ 0 h 195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7778" h="1951486">
                    <a:moveTo>
                      <a:pt x="2707778" y="0"/>
                    </a:moveTo>
                    <a:lnTo>
                      <a:pt x="2707778" y="967474"/>
                    </a:lnTo>
                    <a:lnTo>
                      <a:pt x="0" y="1951486"/>
                    </a:lnTo>
                    <a:lnTo>
                      <a:pt x="0" y="984012"/>
                    </a:lnTo>
                    <a:lnTo>
                      <a:pt x="2707778" y="0"/>
                    </a:lnTo>
                    <a:close/>
                  </a:path>
                </a:pathLst>
              </a:custGeom>
              <a:solidFill>
                <a:srgbClr val="F13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600"/>
                  </a:lnSpc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D2FE50B-0372-4B25-8F5A-CE7319B63C62}"/>
                </a:ext>
              </a:extLst>
            </p:cNvPr>
            <p:cNvSpPr/>
            <p:nvPr/>
          </p:nvSpPr>
          <p:spPr>
            <a:xfrm>
              <a:off x="19350207" y="10603702"/>
              <a:ext cx="2248783" cy="5122211"/>
            </a:xfrm>
            <a:custGeom>
              <a:avLst/>
              <a:gdLst>
                <a:gd name="connsiteX0" fmla="*/ 1353890 w 2707780"/>
                <a:gd name="connsiteY0" fmla="*/ 0 h 6083667"/>
                <a:gd name="connsiteX1" fmla="*/ 2707780 w 2707780"/>
                <a:gd name="connsiteY1" fmla="*/ 1733564 h 6083667"/>
                <a:gd name="connsiteX2" fmla="*/ 2707780 w 2707780"/>
                <a:gd name="connsiteY2" fmla="*/ 6083667 h 6083667"/>
                <a:gd name="connsiteX3" fmla="*/ 0 w 2707780"/>
                <a:gd name="connsiteY3" fmla="*/ 6083667 h 6083667"/>
                <a:gd name="connsiteX4" fmla="*/ 0 w 2707780"/>
                <a:gd name="connsiteY4" fmla="*/ 1733564 h 60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780" h="6083667">
                  <a:moveTo>
                    <a:pt x="1353890" y="0"/>
                  </a:moveTo>
                  <a:lnTo>
                    <a:pt x="2707780" y="1733564"/>
                  </a:lnTo>
                  <a:lnTo>
                    <a:pt x="2707780" y="6083667"/>
                  </a:lnTo>
                  <a:lnTo>
                    <a:pt x="0" y="6083667"/>
                  </a:lnTo>
                  <a:lnTo>
                    <a:pt x="0" y="173356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600"/>
                </a:lnSpc>
              </a:pPr>
              <a:endParaRPr lang="en-US" sz="240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197BCAA-725B-4C07-935F-A4D800A4CF76}"/>
                </a:ext>
              </a:extLst>
            </p:cNvPr>
            <p:cNvSpPr/>
            <p:nvPr/>
          </p:nvSpPr>
          <p:spPr>
            <a:xfrm>
              <a:off x="19563719" y="7837903"/>
              <a:ext cx="1993606" cy="3382601"/>
            </a:xfrm>
            <a:custGeom>
              <a:avLst/>
              <a:gdLst>
                <a:gd name="connsiteX0" fmla="*/ 295829 w 2371440"/>
                <a:gd name="connsiteY0" fmla="*/ 3759242 h 4252728"/>
                <a:gd name="connsiteX1" fmla="*/ 34572 w 2371440"/>
                <a:gd name="connsiteY1" fmla="*/ 1538556 h 4252728"/>
                <a:gd name="connsiteX2" fmla="*/ 978000 w 2371440"/>
                <a:gd name="connsiteY2" fmla="*/ 42 h 4252728"/>
                <a:gd name="connsiteX3" fmla="*/ 2371372 w 2371440"/>
                <a:gd name="connsiteY3" fmla="*/ 1582099 h 4252728"/>
                <a:gd name="connsiteX4" fmla="*/ 919943 w 2371440"/>
                <a:gd name="connsiteY4" fmla="*/ 4252728 h 4252728"/>
                <a:gd name="connsiteX0" fmla="*/ 514012 w 2589626"/>
                <a:gd name="connsiteY0" fmla="*/ 3759761 h 4253247"/>
                <a:gd name="connsiteX1" fmla="*/ 19177 w 2589626"/>
                <a:gd name="connsiteY1" fmla="*/ 1431269 h 4253247"/>
                <a:gd name="connsiteX2" fmla="*/ 1196183 w 2589626"/>
                <a:gd name="connsiteY2" fmla="*/ 561 h 4253247"/>
                <a:gd name="connsiteX3" fmla="*/ 2589555 w 2589626"/>
                <a:gd name="connsiteY3" fmla="*/ 1582618 h 4253247"/>
                <a:gd name="connsiteX4" fmla="*/ 1138126 w 2589626"/>
                <a:gd name="connsiteY4" fmla="*/ 4253247 h 4253247"/>
                <a:gd name="connsiteX0" fmla="*/ 514833 w 2590498"/>
                <a:gd name="connsiteY0" fmla="*/ 3723847 h 4217333"/>
                <a:gd name="connsiteX1" fmla="*/ 19998 w 2590498"/>
                <a:gd name="connsiteY1" fmla="*/ 1395355 h 4217333"/>
                <a:gd name="connsiteX2" fmla="*/ 1214972 w 2590498"/>
                <a:gd name="connsiteY2" fmla="*/ 582 h 4217333"/>
                <a:gd name="connsiteX3" fmla="*/ 2590376 w 2590498"/>
                <a:gd name="connsiteY3" fmla="*/ 1546704 h 4217333"/>
                <a:gd name="connsiteX4" fmla="*/ 1138947 w 2590498"/>
                <a:gd name="connsiteY4" fmla="*/ 4217333 h 4217333"/>
                <a:gd name="connsiteX0" fmla="*/ 514833 w 2590500"/>
                <a:gd name="connsiteY0" fmla="*/ 3723847 h 4217333"/>
                <a:gd name="connsiteX1" fmla="*/ 19998 w 2590500"/>
                <a:gd name="connsiteY1" fmla="*/ 1395355 h 4217333"/>
                <a:gd name="connsiteX2" fmla="*/ 1214972 w 2590500"/>
                <a:gd name="connsiteY2" fmla="*/ 582 h 4217333"/>
                <a:gd name="connsiteX3" fmla="*/ 2590376 w 2590500"/>
                <a:gd name="connsiteY3" fmla="*/ 1546704 h 4217333"/>
                <a:gd name="connsiteX4" fmla="*/ 1138947 w 2590500"/>
                <a:gd name="connsiteY4" fmla="*/ 4217333 h 4217333"/>
                <a:gd name="connsiteX0" fmla="*/ 514833 w 2590500"/>
                <a:gd name="connsiteY0" fmla="*/ 3723847 h 4217333"/>
                <a:gd name="connsiteX1" fmla="*/ 19998 w 2590500"/>
                <a:gd name="connsiteY1" fmla="*/ 1395355 h 4217333"/>
                <a:gd name="connsiteX2" fmla="*/ 1214972 w 2590500"/>
                <a:gd name="connsiteY2" fmla="*/ 582 h 4217333"/>
                <a:gd name="connsiteX3" fmla="*/ 2590376 w 2590500"/>
                <a:gd name="connsiteY3" fmla="*/ 1546704 h 4217333"/>
                <a:gd name="connsiteX4" fmla="*/ 1138947 w 2590500"/>
                <a:gd name="connsiteY4" fmla="*/ 4217333 h 4217333"/>
                <a:gd name="connsiteX0" fmla="*/ 514833 w 2374915"/>
                <a:gd name="connsiteY0" fmla="*/ 3726153 h 4219639"/>
                <a:gd name="connsiteX1" fmla="*/ 19998 w 2374915"/>
                <a:gd name="connsiteY1" fmla="*/ 1397661 h 4219639"/>
                <a:gd name="connsiteX2" fmla="*/ 1214972 w 2374915"/>
                <a:gd name="connsiteY2" fmla="*/ 2888 h 4219639"/>
                <a:gd name="connsiteX3" fmla="*/ 2374764 w 2374915"/>
                <a:gd name="connsiteY3" fmla="*/ 1746653 h 4219639"/>
                <a:gd name="connsiteX4" fmla="*/ 1138947 w 2374915"/>
                <a:gd name="connsiteY4" fmla="*/ 4219639 h 4219639"/>
                <a:gd name="connsiteX0" fmla="*/ 514833 w 2375186"/>
                <a:gd name="connsiteY0" fmla="*/ 3726153 h 4219639"/>
                <a:gd name="connsiteX1" fmla="*/ 19998 w 2375186"/>
                <a:gd name="connsiteY1" fmla="*/ 1397661 h 4219639"/>
                <a:gd name="connsiteX2" fmla="*/ 1214972 w 2375186"/>
                <a:gd name="connsiteY2" fmla="*/ 2888 h 4219639"/>
                <a:gd name="connsiteX3" fmla="*/ 2374764 w 2375186"/>
                <a:gd name="connsiteY3" fmla="*/ 1746653 h 4219639"/>
                <a:gd name="connsiteX4" fmla="*/ 1138947 w 2375186"/>
                <a:gd name="connsiteY4" fmla="*/ 4219639 h 4219639"/>
                <a:gd name="connsiteX0" fmla="*/ 531006 w 2391359"/>
                <a:gd name="connsiteY0" fmla="*/ 3727381 h 4220867"/>
                <a:gd name="connsiteX1" fmla="*/ 36171 w 2391359"/>
                <a:gd name="connsiteY1" fmla="*/ 1398889 h 4220867"/>
                <a:gd name="connsiteX2" fmla="*/ 1231145 w 2391359"/>
                <a:gd name="connsiteY2" fmla="*/ 4116 h 4220867"/>
                <a:gd name="connsiteX3" fmla="*/ 2390937 w 2391359"/>
                <a:gd name="connsiteY3" fmla="*/ 1747881 h 4220867"/>
                <a:gd name="connsiteX4" fmla="*/ 1155120 w 2391359"/>
                <a:gd name="connsiteY4" fmla="*/ 4220867 h 4220867"/>
                <a:gd name="connsiteX0" fmla="*/ 598207 w 2368723"/>
                <a:gd name="connsiteY0" fmla="*/ 3793569 h 4219676"/>
                <a:gd name="connsiteX1" fmla="*/ 13535 w 2368723"/>
                <a:gd name="connsiteY1" fmla="*/ 1397698 h 4219676"/>
                <a:gd name="connsiteX2" fmla="*/ 1208509 w 2368723"/>
                <a:gd name="connsiteY2" fmla="*/ 2925 h 4219676"/>
                <a:gd name="connsiteX3" fmla="*/ 2368301 w 2368723"/>
                <a:gd name="connsiteY3" fmla="*/ 1746690 h 4219676"/>
                <a:gd name="connsiteX4" fmla="*/ 1132484 w 2368723"/>
                <a:gd name="connsiteY4" fmla="*/ 4219676 h 4219676"/>
                <a:gd name="connsiteX0" fmla="*/ 604484 w 2375000"/>
                <a:gd name="connsiteY0" fmla="*/ 3793569 h 4219676"/>
                <a:gd name="connsiteX1" fmla="*/ 19812 w 2375000"/>
                <a:gd name="connsiteY1" fmla="*/ 1397698 h 4219676"/>
                <a:gd name="connsiteX2" fmla="*/ 1214786 w 2375000"/>
                <a:gd name="connsiteY2" fmla="*/ 2925 h 4219676"/>
                <a:gd name="connsiteX3" fmla="*/ 2374578 w 2375000"/>
                <a:gd name="connsiteY3" fmla="*/ 1746690 h 4219676"/>
                <a:gd name="connsiteX4" fmla="*/ 1138761 w 2375000"/>
                <a:gd name="connsiteY4" fmla="*/ 4219676 h 4219676"/>
                <a:gd name="connsiteX0" fmla="*/ 606330 w 2376846"/>
                <a:gd name="connsiteY0" fmla="*/ 3793569 h 4219676"/>
                <a:gd name="connsiteX1" fmla="*/ 21658 w 2376846"/>
                <a:gd name="connsiteY1" fmla="*/ 1397698 h 4219676"/>
                <a:gd name="connsiteX2" fmla="*/ 1216632 w 2376846"/>
                <a:gd name="connsiteY2" fmla="*/ 2925 h 4219676"/>
                <a:gd name="connsiteX3" fmla="*/ 2376424 w 2376846"/>
                <a:gd name="connsiteY3" fmla="*/ 1746690 h 4219676"/>
                <a:gd name="connsiteX4" fmla="*/ 1140607 w 2376846"/>
                <a:gd name="connsiteY4" fmla="*/ 4219676 h 4219676"/>
                <a:gd name="connsiteX0" fmla="*/ 653631 w 2371741"/>
                <a:gd name="connsiteY0" fmla="*/ 3831023 h 4219697"/>
                <a:gd name="connsiteX1" fmla="*/ 16553 w 2371741"/>
                <a:gd name="connsiteY1" fmla="*/ 1397719 h 4219697"/>
                <a:gd name="connsiteX2" fmla="*/ 1211527 w 2371741"/>
                <a:gd name="connsiteY2" fmla="*/ 2946 h 4219697"/>
                <a:gd name="connsiteX3" fmla="*/ 2371319 w 2371741"/>
                <a:gd name="connsiteY3" fmla="*/ 1746711 h 4219697"/>
                <a:gd name="connsiteX4" fmla="*/ 1135502 w 2371741"/>
                <a:gd name="connsiteY4" fmla="*/ 4219697 h 4219697"/>
                <a:gd name="connsiteX0" fmla="*/ 586446 w 2379421"/>
                <a:gd name="connsiteY0" fmla="*/ 3718665 h 4219636"/>
                <a:gd name="connsiteX1" fmla="*/ 24233 w 2379421"/>
                <a:gd name="connsiteY1" fmla="*/ 1397658 h 4219636"/>
                <a:gd name="connsiteX2" fmla="*/ 1219207 w 2379421"/>
                <a:gd name="connsiteY2" fmla="*/ 2885 h 4219636"/>
                <a:gd name="connsiteX3" fmla="*/ 2378999 w 2379421"/>
                <a:gd name="connsiteY3" fmla="*/ 1746650 h 4219636"/>
                <a:gd name="connsiteX4" fmla="*/ 1143182 w 2379421"/>
                <a:gd name="connsiteY4" fmla="*/ 4219636 h 4219636"/>
                <a:gd name="connsiteX0" fmla="*/ 586446 w 2379421"/>
                <a:gd name="connsiteY0" fmla="*/ 3718664 h 4219636"/>
                <a:gd name="connsiteX1" fmla="*/ 24233 w 2379421"/>
                <a:gd name="connsiteY1" fmla="*/ 1397658 h 4219636"/>
                <a:gd name="connsiteX2" fmla="*/ 1219207 w 2379421"/>
                <a:gd name="connsiteY2" fmla="*/ 2885 h 4219636"/>
                <a:gd name="connsiteX3" fmla="*/ 2378999 w 2379421"/>
                <a:gd name="connsiteY3" fmla="*/ 1746650 h 4219636"/>
                <a:gd name="connsiteX4" fmla="*/ 1143182 w 2379421"/>
                <a:gd name="connsiteY4" fmla="*/ 4219636 h 4219636"/>
                <a:gd name="connsiteX0" fmla="*/ 586446 w 2380616"/>
                <a:gd name="connsiteY0" fmla="*/ 3718664 h 4361879"/>
                <a:gd name="connsiteX1" fmla="*/ 24233 w 2380616"/>
                <a:gd name="connsiteY1" fmla="*/ 1397658 h 4361879"/>
                <a:gd name="connsiteX2" fmla="*/ 1219207 w 2380616"/>
                <a:gd name="connsiteY2" fmla="*/ 2885 h 4361879"/>
                <a:gd name="connsiteX3" fmla="*/ 2378999 w 2380616"/>
                <a:gd name="connsiteY3" fmla="*/ 1746650 h 4361879"/>
                <a:gd name="connsiteX4" fmla="*/ 963505 w 2380616"/>
                <a:gd name="connsiteY4" fmla="*/ 4361879 h 4361879"/>
                <a:gd name="connsiteX0" fmla="*/ 586446 w 2379642"/>
                <a:gd name="connsiteY0" fmla="*/ 3718664 h 4212149"/>
                <a:gd name="connsiteX1" fmla="*/ 24233 w 2379642"/>
                <a:gd name="connsiteY1" fmla="*/ 1397658 h 4212149"/>
                <a:gd name="connsiteX2" fmla="*/ 1219207 w 2379642"/>
                <a:gd name="connsiteY2" fmla="*/ 2885 h 4212149"/>
                <a:gd name="connsiteX3" fmla="*/ 2378999 w 2379642"/>
                <a:gd name="connsiteY3" fmla="*/ 1746650 h 4212149"/>
                <a:gd name="connsiteX4" fmla="*/ 1060829 w 2379642"/>
                <a:gd name="connsiteY4" fmla="*/ 4212149 h 4212149"/>
                <a:gd name="connsiteX0" fmla="*/ 586446 w 2379750"/>
                <a:gd name="connsiteY0" fmla="*/ 3718664 h 4212149"/>
                <a:gd name="connsiteX1" fmla="*/ 24233 w 2379750"/>
                <a:gd name="connsiteY1" fmla="*/ 1397658 h 4212149"/>
                <a:gd name="connsiteX2" fmla="*/ 1219207 w 2379750"/>
                <a:gd name="connsiteY2" fmla="*/ 2885 h 4212149"/>
                <a:gd name="connsiteX3" fmla="*/ 2378999 w 2379750"/>
                <a:gd name="connsiteY3" fmla="*/ 1746650 h 4212149"/>
                <a:gd name="connsiteX4" fmla="*/ 1391079 w 2379750"/>
                <a:gd name="connsiteY4" fmla="*/ 3938205 h 4212149"/>
                <a:gd name="connsiteX5" fmla="*/ 1060829 w 2379750"/>
                <a:gd name="connsiteY5" fmla="*/ 4212149 h 4212149"/>
                <a:gd name="connsiteX0" fmla="*/ 586446 w 2379750"/>
                <a:gd name="connsiteY0" fmla="*/ 3718664 h 4122880"/>
                <a:gd name="connsiteX1" fmla="*/ 24233 w 2379750"/>
                <a:gd name="connsiteY1" fmla="*/ 1397658 h 4122880"/>
                <a:gd name="connsiteX2" fmla="*/ 1219207 w 2379750"/>
                <a:gd name="connsiteY2" fmla="*/ 2885 h 4122880"/>
                <a:gd name="connsiteX3" fmla="*/ 2378999 w 2379750"/>
                <a:gd name="connsiteY3" fmla="*/ 1746650 h 4122880"/>
                <a:gd name="connsiteX4" fmla="*/ 1391079 w 2379750"/>
                <a:gd name="connsiteY4" fmla="*/ 3938205 h 4122880"/>
                <a:gd name="connsiteX5" fmla="*/ 873667 w 2379750"/>
                <a:gd name="connsiteY5" fmla="*/ 4077392 h 4122880"/>
                <a:gd name="connsiteX0" fmla="*/ 586446 w 2379750"/>
                <a:gd name="connsiteY0" fmla="*/ 3718664 h 4213557"/>
                <a:gd name="connsiteX1" fmla="*/ 24233 w 2379750"/>
                <a:gd name="connsiteY1" fmla="*/ 1397658 h 4213557"/>
                <a:gd name="connsiteX2" fmla="*/ 1219207 w 2379750"/>
                <a:gd name="connsiteY2" fmla="*/ 2885 h 4213557"/>
                <a:gd name="connsiteX3" fmla="*/ 2378999 w 2379750"/>
                <a:gd name="connsiteY3" fmla="*/ 1746650 h 4213557"/>
                <a:gd name="connsiteX4" fmla="*/ 1391079 w 2379750"/>
                <a:gd name="connsiteY4" fmla="*/ 3938205 h 4213557"/>
                <a:gd name="connsiteX5" fmla="*/ 873667 w 2379750"/>
                <a:gd name="connsiteY5" fmla="*/ 4077392 h 4213557"/>
                <a:gd name="connsiteX0" fmla="*/ 586446 w 2379750"/>
                <a:gd name="connsiteY0" fmla="*/ 3718664 h 4210751"/>
                <a:gd name="connsiteX1" fmla="*/ 24233 w 2379750"/>
                <a:gd name="connsiteY1" fmla="*/ 1397658 h 4210751"/>
                <a:gd name="connsiteX2" fmla="*/ 1219207 w 2379750"/>
                <a:gd name="connsiteY2" fmla="*/ 2885 h 4210751"/>
                <a:gd name="connsiteX3" fmla="*/ 2378999 w 2379750"/>
                <a:gd name="connsiteY3" fmla="*/ 1746650 h 4210751"/>
                <a:gd name="connsiteX4" fmla="*/ 1391079 w 2379750"/>
                <a:gd name="connsiteY4" fmla="*/ 3938205 h 4210751"/>
                <a:gd name="connsiteX5" fmla="*/ 890512 w 2379750"/>
                <a:gd name="connsiteY5" fmla="*/ 4071778 h 4210751"/>
                <a:gd name="connsiteX0" fmla="*/ 586446 w 2393846"/>
                <a:gd name="connsiteY0" fmla="*/ 3718664 h 4093905"/>
                <a:gd name="connsiteX1" fmla="*/ 24233 w 2393846"/>
                <a:gd name="connsiteY1" fmla="*/ 1397658 h 4093905"/>
                <a:gd name="connsiteX2" fmla="*/ 1219207 w 2393846"/>
                <a:gd name="connsiteY2" fmla="*/ 2885 h 4093905"/>
                <a:gd name="connsiteX3" fmla="*/ 2378999 w 2393846"/>
                <a:gd name="connsiteY3" fmla="*/ 1746650 h 4093905"/>
                <a:gd name="connsiteX4" fmla="*/ 1823423 w 2393846"/>
                <a:gd name="connsiteY4" fmla="*/ 3264423 h 4093905"/>
                <a:gd name="connsiteX5" fmla="*/ 890512 w 2393846"/>
                <a:gd name="connsiteY5" fmla="*/ 4071778 h 4093905"/>
                <a:gd name="connsiteX0" fmla="*/ 586446 w 2393846"/>
                <a:gd name="connsiteY0" fmla="*/ 3718664 h 4098135"/>
                <a:gd name="connsiteX1" fmla="*/ 24233 w 2393846"/>
                <a:gd name="connsiteY1" fmla="*/ 1397658 h 4098135"/>
                <a:gd name="connsiteX2" fmla="*/ 1219207 w 2393846"/>
                <a:gd name="connsiteY2" fmla="*/ 2885 h 4098135"/>
                <a:gd name="connsiteX3" fmla="*/ 2378999 w 2393846"/>
                <a:gd name="connsiteY3" fmla="*/ 1746650 h 4098135"/>
                <a:gd name="connsiteX4" fmla="*/ 1823423 w 2393846"/>
                <a:gd name="connsiteY4" fmla="*/ 3264423 h 4098135"/>
                <a:gd name="connsiteX5" fmla="*/ 890512 w 2393846"/>
                <a:gd name="connsiteY5" fmla="*/ 4071778 h 4098135"/>
                <a:gd name="connsiteX0" fmla="*/ 586446 w 2395183"/>
                <a:gd name="connsiteY0" fmla="*/ 3718664 h 4098135"/>
                <a:gd name="connsiteX1" fmla="*/ 24233 w 2395183"/>
                <a:gd name="connsiteY1" fmla="*/ 1397658 h 4098135"/>
                <a:gd name="connsiteX2" fmla="*/ 1219207 w 2395183"/>
                <a:gd name="connsiteY2" fmla="*/ 2885 h 4098135"/>
                <a:gd name="connsiteX3" fmla="*/ 2378999 w 2395183"/>
                <a:gd name="connsiteY3" fmla="*/ 1746650 h 4098135"/>
                <a:gd name="connsiteX4" fmla="*/ 1823423 w 2395183"/>
                <a:gd name="connsiteY4" fmla="*/ 3264423 h 4098135"/>
                <a:gd name="connsiteX5" fmla="*/ 890512 w 2395183"/>
                <a:gd name="connsiteY5" fmla="*/ 4071778 h 4098135"/>
                <a:gd name="connsiteX0" fmla="*/ 586446 w 2408232"/>
                <a:gd name="connsiteY0" fmla="*/ 3718664 h 4098399"/>
                <a:gd name="connsiteX1" fmla="*/ 24233 w 2408232"/>
                <a:gd name="connsiteY1" fmla="*/ 1397658 h 4098399"/>
                <a:gd name="connsiteX2" fmla="*/ 1219207 w 2408232"/>
                <a:gd name="connsiteY2" fmla="*/ 2885 h 4098399"/>
                <a:gd name="connsiteX3" fmla="*/ 2378999 w 2408232"/>
                <a:gd name="connsiteY3" fmla="*/ 1746650 h 4098399"/>
                <a:gd name="connsiteX4" fmla="*/ 1952565 w 2408232"/>
                <a:gd name="connsiteY4" fmla="*/ 3270039 h 4098399"/>
                <a:gd name="connsiteX5" fmla="*/ 890512 w 2408232"/>
                <a:gd name="connsiteY5" fmla="*/ 4071778 h 4098399"/>
                <a:gd name="connsiteX0" fmla="*/ 586446 w 2408232"/>
                <a:gd name="connsiteY0" fmla="*/ 3718664 h 4099175"/>
                <a:gd name="connsiteX1" fmla="*/ 24233 w 2408232"/>
                <a:gd name="connsiteY1" fmla="*/ 1397658 h 4099175"/>
                <a:gd name="connsiteX2" fmla="*/ 1219207 w 2408232"/>
                <a:gd name="connsiteY2" fmla="*/ 2885 h 4099175"/>
                <a:gd name="connsiteX3" fmla="*/ 2378999 w 2408232"/>
                <a:gd name="connsiteY3" fmla="*/ 1746650 h 4099175"/>
                <a:gd name="connsiteX4" fmla="*/ 1952565 w 2408232"/>
                <a:gd name="connsiteY4" fmla="*/ 3270039 h 4099175"/>
                <a:gd name="connsiteX5" fmla="*/ 890512 w 2408232"/>
                <a:gd name="connsiteY5" fmla="*/ 4071778 h 4099175"/>
                <a:gd name="connsiteX0" fmla="*/ 586446 w 2411580"/>
                <a:gd name="connsiteY0" fmla="*/ 3718664 h 4101641"/>
                <a:gd name="connsiteX1" fmla="*/ 24233 w 2411580"/>
                <a:gd name="connsiteY1" fmla="*/ 1397658 h 4101641"/>
                <a:gd name="connsiteX2" fmla="*/ 1219207 w 2411580"/>
                <a:gd name="connsiteY2" fmla="*/ 2885 h 4101641"/>
                <a:gd name="connsiteX3" fmla="*/ 2378999 w 2411580"/>
                <a:gd name="connsiteY3" fmla="*/ 1746650 h 4101641"/>
                <a:gd name="connsiteX4" fmla="*/ 1952565 w 2411580"/>
                <a:gd name="connsiteY4" fmla="*/ 3270039 h 4101641"/>
                <a:gd name="connsiteX5" fmla="*/ 890512 w 2411580"/>
                <a:gd name="connsiteY5" fmla="*/ 4071778 h 4101641"/>
                <a:gd name="connsiteX0" fmla="*/ 586446 w 2386025"/>
                <a:gd name="connsiteY0" fmla="*/ 3715830 h 4092716"/>
                <a:gd name="connsiteX1" fmla="*/ 24233 w 2386025"/>
                <a:gd name="connsiteY1" fmla="*/ 1394824 h 4092716"/>
                <a:gd name="connsiteX2" fmla="*/ 1219207 w 2386025"/>
                <a:gd name="connsiteY2" fmla="*/ 51 h 4092716"/>
                <a:gd name="connsiteX3" fmla="*/ 2356541 w 2386025"/>
                <a:gd name="connsiteY3" fmla="*/ 1350777 h 4092716"/>
                <a:gd name="connsiteX4" fmla="*/ 1952565 w 2386025"/>
                <a:gd name="connsiteY4" fmla="*/ 3267205 h 4092716"/>
                <a:gd name="connsiteX5" fmla="*/ 890512 w 2386025"/>
                <a:gd name="connsiteY5" fmla="*/ 4068944 h 4092716"/>
                <a:gd name="connsiteX0" fmla="*/ 586446 w 2398102"/>
                <a:gd name="connsiteY0" fmla="*/ 3715830 h 4092716"/>
                <a:gd name="connsiteX1" fmla="*/ 24233 w 2398102"/>
                <a:gd name="connsiteY1" fmla="*/ 1394824 h 4092716"/>
                <a:gd name="connsiteX2" fmla="*/ 1219207 w 2398102"/>
                <a:gd name="connsiteY2" fmla="*/ 51 h 4092716"/>
                <a:gd name="connsiteX3" fmla="*/ 2356541 w 2398102"/>
                <a:gd name="connsiteY3" fmla="*/ 1350777 h 4092716"/>
                <a:gd name="connsiteX4" fmla="*/ 1952565 w 2398102"/>
                <a:gd name="connsiteY4" fmla="*/ 3267205 h 4092716"/>
                <a:gd name="connsiteX5" fmla="*/ 890512 w 2398102"/>
                <a:gd name="connsiteY5" fmla="*/ 4068944 h 4092716"/>
                <a:gd name="connsiteX0" fmla="*/ 607524 w 2419180"/>
                <a:gd name="connsiteY0" fmla="*/ 3717353 h 4094239"/>
                <a:gd name="connsiteX1" fmla="*/ 22851 w 2419180"/>
                <a:gd name="connsiteY1" fmla="*/ 1609712 h 4094239"/>
                <a:gd name="connsiteX2" fmla="*/ 1240285 w 2419180"/>
                <a:gd name="connsiteY2" fmla="*/ 1574 h 4094239"/>
                <a:gd name="connsiteX3" fmla="*/ 2377619 w 2419180"/>
                <a:gd name="connsiteY3" fmla="*/ 1352300 h 4094239"/>
                <a:gd name="connsiteX4" fmla="*/ 1973643 w 2419180"/>
                <a:gd name="connsiteY4" fmla="*/ 3268728 h 4094239"/>
                <a:gd name="connsiteX5" fmla="*/ 911590 w 2419180"/>
                <a:gd name="connsiteY5" fmla="*/ 4070467 h 4094239"/>
                <a:gd name="connsiteX0" fmla="*/ 600608 w 2412264"/>
                <a:gd name="connsiteY0" fmla="*/ 3717353 h 4094239"/>
                <a:gd name="connsiteX1" fmla="*/ 15935 w 2412264"/>
                <a:gd name="connsiteY1" fmla="*/ 1609712 h 4094239"/>
                <a:gd name="connsiteX2" fmla="*/ 1233369 w 2412264"/>
                <a:gd name="connsiteY2" fmla="*/ 1574 h 4094239"/>
                <a:gd name="connsiteX3" fmla="*/ 2370703 w 2412264"/>
                <a:gd name="connsiteY3" fmla="*/ 1352300 h 4094239"/>
                <a:gd name="connsiteX4" fmla="*/ 1966727 w 2412264"/>
                <a:gd name="connsiteY4" fmla="*/ 3268728 h 4094239"/>
                <a:gd name="connsiteX5" fmla="*/ 904674 w 2412264"/>
                <a:gd name="connsiteY5" fmla="*/ 4070467 h 4094239"/>
                <a:gd name="connsiteX0" fmla="*/ 600608 w 2412264"/>
                <a:gd name="connsiteY0" fmla="*/ 3716056 h 4092942"/>
                <a:gd name="connsiteX1" fmla="*/ 15935 w 2412264"/>
                <a:gd name="connsiteY1" fmla="*/ 1608415 h 4092942"/>
                <a:gd name="connsiteX2" fmla="*/ 1233369 w 2412264"/>
                <a:gd name="connsiteY2" fmla="*/ 277 h 4092942"/>
                <a:gd name="connsiteX3" fmla="*/ 2370703 w 2412264"/>
                <a:gd name="connsiteY3" fmla="*/ 1351003 h 4092942"/>
                <a:gd name="connsiteX4" fmla="*/ 1966727 w 2412264"/>
                <a:gd name="connsiteY4" fmla="*/ 3267431 h 4092942"/>
                <a:gd name="connsiteX5" fmla="*/ 904674 w 2412264"/>
                <a:gd name="connsiteY5" fmla="*/ 4069170 h 4092942"/>
                <a:gd name="connsiteX0" fmla="*/ 600608 w 2412264"/>
                <a:gd name="connsiteY0" fmla="*/ 3716056 h 4092942"/>
                <a:gd name="connsiteX1" fmla="*/ 15935 w 2412264"/>
                <a:gd name="connsiteY1" fmla="*/ 1608415 h 4092942"/>
                <a:gd name="connsiteX2" fmla="*/ 1233369 w 2412264"/>
                <a:gd name="connsiteY2" fmla="*/ 277 h 4092942"/>
                <a:gd name="connsiteX3" fmla="*/ 2370703 w 2412264"/>
                <a:gd name="connsiteY3" fmla="*/ 1351003 h 4092942"/>
                <a:gd name="connsiteX4" fmla="*/ 1966727 w 2412264"/>
                <a:gd name="connsiteY4" fmla="*/ 3267431 h 4092942"/>
                <a:gd name="connsiteX5" fmla="*/ 904674 w 2412264"/>
                <a:gd name="connsiteY5" fmla="*/ 4069170 h 409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264" h="4092942">
                  <a:moveTo>
                    <a:pt x="600608" y="3716056"/>
                  </a:moveTo>
                  <a:cubicBezTo>
                    <a:pt x="181051" y="2933952"/>
                    <a:pt x="-67065" y="2643214"/>
                    <a:pt x="15935" y="1608415"/>
                  </a:cubicBezTo>
                  <a:cubicBezTo>
                    <a:pt x="66162" y="982215"/>
                    <a:pt x="625679" y="-19026"/>
                    <a:pt x="1233369" y="277"/>
                  </a:cubicBezTo>
                  <a:cubicBezTo>
                    <a:pt x="1963226" y="23461"/>
                    <a:pt x="2281239" y="800146"/>
                    <a:pt x="2370703" y="1351003"/>
                  </a:cubicBezTo>
                  <a:cubicBezTo>
                    <a:pt x="2526620" y="2311029"/>
                    <a:pt x="2211065" y="2814403"/>
                    <a:pt x="1966727" y="3267431"/>
                  </a:cubicBezTo>
                  <a:cubicBezTo>
                    <a:pt x="1722389" y="3720459"/>
                    <a:pt x="1093225" y="4206931"/>
                    <a:pt x="904674" y="4069170"/>
                  </a:cubicBezTo>
                </a:path>
              </a:pathLst>
            </a:custGeom>
            <a:noFill/>
            <a:ln w="57150">
              <a:solidFill>
                <a:srgbClr val="A515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600"/>
                </a:lnSpc>
              </a:pPr>
              <a:endParaRPr lang="en-US" sz="24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5320474-C89B-4929-BF57-5C0156F786B3}"/>
                </a:ext>
              </a:extLst>
            </p:cNvPr>
            <p:cNvSpPr txBox="1"/>
            <p:nvPr/>
          </p:nvSpPr>
          <p:spPr>
            <a:xfrm>
              <a:off x="19560867" y="12460047"/>
              <a:ext cx="1742403" cy="297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0"/>
                </a:lnSpc>
              </a:pPr>
              <a:r>
                <a:rPr lang="en-US" sz="19900" b="1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Sa</a:t>
              </a:r>
            </a:p>
            <a:p>
              <a:pPr algn="ctr">
                <a:lnSpc>
                  <a:spcPts val="15600"/>
                </a:lnSpc>
              </a:pPr>
              <a:r>
                <a:rPr lang="en-US" sz="19900" b="1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le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336" y="-258777"/>
            <a:ext cx="3802077" cy="380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6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62">
        <p:fade/>
      </p:transition>
    </mc:Choice>
    <mc:Fallback xmlns="">
      <p:transition spd="med" advTm="25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mph" presetSubtype="0" accel="41333" decel="58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600000">
                                      <p:cBhvr>
                                        <p:cTn id="4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accel="41333" decel="58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600000">
                                      <p:cBhvr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031E00C1-ED28-454C-9965-E9690F61A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704" y="1939917"/>
            <a:ext cx="9410852" cy="9410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53F1B5-A593-44B2-88E1-2A081E665E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193" y="7145731"/>
            <a:ext cx="10744373" cy="33198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9A11D8-DA9C-46F4-937F-7D2A027A5348}"/>
              </a:ext>
            </a:extLst>
          </p:cNvPr>
          <p:cNvSpPr txBox="1"/>
          <p:nvPr/>
        </p:nvSpPr>
        <p:spPr>
          <a:xfrm>
            <a:off x="27349510" y="3801262"/>
            <a:ext cx="60152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spc="600" dirty="0">
                <a:solidFill>
                  <a:schemeClr val="bg1"/>
                </a:solidFill>
                <a:latin typeface="Bebas Neue Bold" panose="020B0606020202050201" pitchFamily="34" charset="0"/>
              </a:rPr>
              <a:t>BLACK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56581-C9D1-464D-8FC0-89DCD21CF3B4}"/>
              </a:ext>
            </a:extLst>
          </p:cNvPr>
          <p:cNvSpPr txBox="1"/>
          <p:nvPr/>
        </p:nvSpPr>
        <p:spPr>
          <a:xfrm>
            <a:off x="27501186" y="5913667"/>
            <a:ext cx="60152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spc="1500" dirty="0">
                <a:solidFill>
                  <a:schemeClr val="bg1"/>
                </a:solidFill>
                <a:latin typeface="Bebas Neue Light" panose="00000500000000000000" pitchFamily="50" charset="0"/>
              </a:rPr>
              <a:t>FRIDAY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F63B62-E335-489E-BCB5-D5D056770880}"/>
              </a:ext>
            </a:extLst>
          </p:cNvPr>
          <p:cNvSpPr txBox="1"/>
          <p:nvPr/>
        </p:nvSpPr>
        <p:spPr>
          <a:xfrm>
            <a:off x="26449237" y="8138564"/>
            <a:ext cx="8006284" cy="2426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i="1" dirty="0">
                <a:solidFill>
                  <a:schemeClr val="bg1"/>
                </a:solidFill>
                <a:latin typeface="Bebas Neue Bold" panose="020B0606020202050201" pitchFamily="34" charset="0"/>
              </a:rPr>
              <a:t>BEST SALE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5C969A6-B0AB-4F35-AF40-85E617F2BC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49" y="13554295"/>
            <a:ext cx="11108291" cy="46468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2DF169C-D88C-4BAE-A0EE-E6E2655E6174}"/>
              </a:ext>
            </a:extLst>
          </p:cNvPr>
          <p:cNvSpPr txBox="1"/>
          <p:nvPr/>
        </p:nvSpPr>
        <p:spPr>
          <a:xfrm>
            <a:off x="6968758" y="13704012"/>
            <a:ext cx="6616765" cy="260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spc="600" dirty="0">
                <a:solidFill>
                  <a:schemeClr val="bg1"/>
                </a:solidFill>
                <a:latin typeface="Bebas Neue Bold" panose="020B0606020202050201" pitchFamily="34" charset="0"/>
              </a:rPr>
              <a:t>BLACK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6833A9-C1BD-4CE4-A6DA-00BF3BC06F19}"/>
              </a:ext>
            </a:extLst>
          </p:cNvPr>
          <p:cNvSpPr txBox="1"/>
          <p:nvPr/>
        </p:nvSpPr>
        <p:spPr>
          <a:xfrm>
            <a:off x="7185257" y="15654448"/>
            <a:ext cx="6616765" cy="218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spc="1500" dirty="0">
                <a:solidFill>
                  <a:schemeClr val="bg1"/>
                </a:solidFill>
                <a:latin typeface="Bebas Neue Light" panose="00000500000000000000" pitchFamily="50" charset="0"/>
              </a:rPr>
              <a:t>FRIDAY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91859F1-C009-4FBA-B69F-ABBF53321A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45" y="13068692"/>
            <a:ext cx="3247050" cy="561803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3051A1F-56C2-4FA6-BAE7-049A9BD51474}"/>
              </a:ext>
            </a:extLst>
          </p:cNvPr>
          <p:cNvSpPr txBox="1"/>
          <p:nvPr/>
        </p:nvSpPr>
        <p:spPr>
          <a:xfrm>
            <a:off x="5200247" y="13628603"/>
            <a:ext cx="1584001" cy="4789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600" b="1" spc="600" dirty="0">
                <a:solidFill>
                  <a:schemeClr val="bg1"/>
                </a:solidFill>
                <a:latin typeface="Bebas Neue Bold" panose="020B0606020202050201" pitchFamily="34" charset="0"/>
              </a:rPr>
              <a:t>S</a:t>
            </a:r>
          </a:p>
          <a:p>
            <a:pPr algn="ctr">
              <a:lnSpc>
                <a:spcPts val="9000"/>
              </a:lnSpc>
            </a:pPr>
            <a:r>
              <a:rPr lang="en-US" sz="9600" b="1" spc="600" dirty="0">
                <a:solidFill>
                  <a:schemeClr val="bg1"/>
                </a:solidFill>
                <a:latin typeface="Bebas Neue Bold" panose="020B0606020202050201" pitchFamily="34" charset="0"/>
              </a:rPr>
              <a:t>A</a:t>
            </a:r>
          </a:p>
          <a:p>
            <a:pPr algn="ctr">
              <a:lnSpc>
                <a:spcPts val="9000"/>
              </a:lnSpc>
            </a:pPr>
            <a:r>
              <a:rPr lang="en-US" sz="9600" b="1" spc="600" dirty="0">
                <a:solidFill>
                  <a:schemeClr val="bg1"/>
                </a:solidFill>
                <a:latin typeface="Bebas Neue Bold" panose="020B0606020202050201" pitchFamily="34" charset="0"/>
              </a:rPr>
              <a:t>L</a:t>
            </a:r>
          </a:p>
          <a:p>
            <a:pPr algn="ctr">
              <a:lnSpc>
                <a:spcPts val="9000"/>
              </a:lnSpc>
            </a:pPr>
            <a:r>
              <a:rPr lang="en-US" sz="9600" b="1" spc="600" dirty="0">
                <a:solidFill>
                  <a:schemeClr val="bg1"/>
                </a:solidFill>
                <a:latin typeface="Bebas Neue Bold" panose="020B0606020202050201" pitchFamily="34" charset="0"/>
              </a:rPr>
              <a:t>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DCC079F-5A3E-40DA-87FA-31C4BFA5AEA0}"/>
              </a:ext>
            </a:extLst>
          </p:cNvPr>
          <p:cNvGrpSpPr/>
          <p:nvPr/>
        </p:nvGrpSpPr>
        <p:grpSpPr>
          <a:xfrm rot="20700000">
            <a:off x="1396879" y="534180"/>
            <a:ext cx="9127354" cy="11394576"/>
            <a:chOff x="23211232" y="6448358"/>
            <a:chExt cx="11044098" cy="137874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C525537-0770-400D-B4CF-C564577BF0F7}"/>
                </a:ext>
              </a:extLst>
            </p:cNvPr>
            <p:cNvGrpSpPr/>
            <p:nvPr/>
          </p:nvGrpSpPr>
          <p:grpSpPr>
            <a:xfrm>
              <a:off x="23211232" y="6448358"/>
              <a:ext cx="11044098" cy="13683200"/>
              <a:chOff x="23211232" y="6448358"/>
              <a:chExt cx="11044098" cy="1368320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2A48A50-1E85-48BB-8E7E-B6FA98273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1232" y="6448358"/>
                <a:ext cx="11044098" cy="13683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C939FC3-DBDA-4797-8B34-27E9F45A2F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13792" y="12524140"/>
                <a:ext cx="7302618" cy="7302618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5D2BACF-7939-4565-B978-5D14318DB4E6}"/>
                </a:ext>
              </a:extLst>
            </p:cNvPr>
            <p:cNvGrpSpPr/>
            <p:nvPr/>
          </p:nvGrpSpPr>
          <p:grpSpPr>
            <a:xfrm rot="2700000">
              <a:off x="25214310" y="11788618"/>
              <a:ext cx="8167154" cy="4660396"/>
              <a:chOff x="24499697" y="12314787"/>
              <a:chExt cx="8167154" cy="4660396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E0EBB1F-75AF-48FF-907E-FB9B13C4CEAA}"/>
                  </a:ext>
                </a:extLst>
              </p:cNvPr>
              <p:cNvSpPr txBox="1"/>
              <p:nvPr/>
            </p:nvSpPr>
            <p:spPr>
              <a:xfrm>
                <a:off x="24499697" y="12314787"/>
                <a:ext cx="8006285" cy="3202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600" b="1" spc="600" dirty="0">
                    <a:solidFill>
                      <a:schemeClr val="bg1"/>
                    </a:solidFill>
                    <a:latin typeface="Bebas Neue Bold" panose="020B0606020202050201" pitchFamily="34" charset="0"/>
                  </a:rPr>
                  <a:t>BLACK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81402C-B735-4F2E-B82E-CC1ED97B9E78}"/>
                  </a:ext>
                </a:extLst>
              </p:cNvPr>
              <p:cNvSpPr txBox="1"/>
              <p:nvPr/>
            </p:nvSpPr>
            <p:spPr>
              <a:xfrm>
                <a:off x="24660566" y="14293834"/>
                <a:ext cx="8006285" cy="2681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800" b="1" spc="1500" dirty="0">
                    <a:solidFill>
                      <a:schemeClr val="bg1"/>
                    </a:solidFill>
                    <a:latin typeface="Bebas Neue Light" panose="00000500000000000000" pitchFamily="50" charset="0"/>
                  </a:rPr>
                  <a:t>FRIDAY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C83B9AA-AD97-4DC1-A059-D4BF5E6F2BFA}"/>
                </a:ext>
              </a:extLst>
            </p:cNvPr>
            <p:cNvSpPr txBox="1"/>
            <p:nvPr/>
          </p:nvSpPr>
          <p:spPr>
            <a:xfrm rot="2700000">
              <a:off x="23030220" y="15390076"/>
              <a:ext cx="8006286" cy="1685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0"/>
                </a:lnSpc>
              </a:pPr>
              <a:r>
                <a:rPr lang="en-US" sz="8800" b="1" spc="30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Sale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639F948-DA1C-497C-AA1B-4C2EB9947C9E}"/>
              </a:ext>
            </a:extLst>
          </p:cNvPr>
          <p:cNvGrpSpPr/>
          <p:nvPr/>
        </p:nvGrpSpPr>
        <p:grpSpPr>
          <a:xfrm rot="18743745">
            <a:off x="12752093" y="1077001"/>
            <a:ext cx="7654301" cy="12419674"/>
            <a:chOff x="12833875" y="1714507"/>
            <a:chExt cx="11206661" cy="16530586"/>
          </a:xfrm>
        </p:grpSpPr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0B11B181-6E9B-4D9A-AF6D-3DB3E6597AE9}"/>
                </a:ext>
              </a:extLst>
            </p:cNvPr>
            <p:cNvSpPr/>
            <p:nvPr/>
          </p:nvSpPr>
          <p:spPr>
            <a:xfrm rot="1800000">
              <a:off x="13060234" y="16506111"/>
              <a:ext cx="1524000" cy="1313793"/>
            </a:xfrm>
            <a:prstGeom prst="triangle">
              <a:avLst>
                <a:gd name="adj" fmla="val 18816"/>
              </a:avLst>
            </a:prstGeom>
            <a:solidFill>
              <a:srgbClr val="8D0A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42535A3A-B24F-47B2-B3EE-E04A8AB586A6}"/>
                </a:ext>
              </a:extLst>
            </p:cNvPr>
            <p:cNvSpPr/>
            <p:nvPr/>
          </p:nvSpPr>
          <p:spPr>
            <a:xfrm rot="4500000">
              <a:off x="22511444" y="10251296"/>
              <a:ext cx="1524000" cy="1313793"/>
            </a:xfrm>
            <a:prstGeom prst="triangle">
              <a:avLst>
                <a:gd name="adj" fmla="val 82687"/>
              </a:avLst>
            </a:prstGeom>
            <a:solidFill>
              <a:srgbClr val="8D0A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7F4DF21-4D8B-4A42-9CFE-8EA5A0AFC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0968" y="1714507"/>
              <a:ext cx="9672476" cy="1653058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EABA917-53D7-4947-A8B8-D148DF36C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3875" y="11191152"/>
              <a:ext cx="11206661" cy="6174839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E20F406-7D39-4ADE-ACC4-61D3F073E5FF}"/>
                </a:ext>
              </a:extLst>
            </p:cNvPr>
            <p:cNvSpPr txBox="1"/>
            <p:nvPr/>
          </p:nvSpPr>
          <p:spPr>
            <a:xfrm>
              <a:off x="14435425" y="6851229"/>
              <a:ext cx="8006287" cy="3522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b="1" spc="6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BLACK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55BCD56-F24D-4E39-8C87-938E797FD0C1}"/>
                </a:ext>
              </a:extLst>
            </p:cNvPr>
            <p:cNvSpPr txBox="1"/>
            <p:nvPr/>
          </p:nvSpPr>
          <p:spPr>
            <a:xfrm>
              <a:off x="14697387" y="9211257"/>
              <a:ext cx="8006287" cy="2949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spc="1500" dirty="0">
                  <a:solidFill>
                    <a:schemeClr val="bg1"/>
                  </a:solidFill>
                  <a:latin typeface="Bebas Neue Light" panose="00000500000000000000" pitchFamily="50" charset="0"/>
                </a:rPr>
                <a:t>FRIDAY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45953C2-A7F3-48DE-AAB4-4DFA51D40336}"/>
                </a:ext>
              </a:extLst>
            </p:cNvPr>
            <p:cNvSpPr txBox="1"/>
            <p:nvPr/>
          </p:nvSpPr>
          <p:spPr>
            <a:xfrm rot="20594878">
              <a:off x="13319419" y="13604150"/>
              <a:ext cx="10546760" cy="1351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20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Special offer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BAA510D6-901B-46D1-9A08-5A4D37A5AB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71115" y="13554295"/>
            <a:ext cx="11108291" cy="46468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379C8661-083C-4E68-A2F9-3A158170F026}"/>
              </a:ext>
            </a:extLst>
          </p:cNvPr>
          <p:cNvSpPr txBox="1"/>
          <p:nvPr/>
        </p:nvSpPr>
        <p:spPr>
          <a:xfrm flipH="1">
            <a:off x="22126822" y="13704012"/>
            <a:ext cx="6616765" cy="260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spc="600" dirty="0">
                <a:solidFill>
                  <a:schemeClr val="bg1"/>
                </a:solidFill>
                <a:latin typeface="Bebas Neue Bold" panose="020B0606020202050201" pitchFamily="34" charset="0"/>
              </a:rPr>
              <a:t>BLACK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61E3690-6806-4D40-B37D-152149C2DF72}"/>
              </a:ext>
            </a:extLst>
          </p:cNvPr>
          <p:cNvSpPr txBox="1"/>
          <p:nvPr/>
        </p:nvSpPr>
        <p:spPr>
          <a:xfrm flipH="1">
            <a:off x="22343321" y="15654448"/>
            <a:ext cx="6616765" cy="218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spc="1500" dirty="0">
                <a:solidFill>
                  <a:schemeClr val="bg1"/>
                </a:solidFill>
                <a:latin typeface="Bebas Neue Light" panose="00000500000000000000" pitchFamily="50" charset="0"/>
              </a:rPr>
              <a:t>FRIDAY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58E365F-6FEB-4FD9-B7ED-9AAF868DEC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8563204" y="13068692"/>
            <a:ext cx="3247050" cy="5618032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521B8660-1CBB-4292-B7E5-193BC6A43F06}"/>
              </a:ext>
            </a:extLst>
          </p:cNvPr>
          <p:cNvSpPr txBox="1"/>
          <p:nvPr/>
        </p:nvSpPr>
        <p:spPr>
          <a:xfrm flipH="1">
            <a:off x="28932206" y="13628603"/>
            <a:ext cx="1584001" cy="4789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600" b="1" spc="600" dirty="0">
                <a:solidFill>
                  <a:schemeClr val="bg1"/>
                </a:solidFill>
                <a:latin typeface="Bebas Neue Bold" panose="020B0606020202050201" pitchFamily="34" charset="0"/>
              </a:rPr>
              <a:t>S</a:t>
            </a:r>
          </a:p>
          <a:p>
            <a:pPr algn="ctr">
              <a:lnSpc>
                <a:spcPts val="9000"/>
              </a:lnSpc>
            </a:pPr>
            <a:r>
              <a:rPr lang="en-US" sz="9600" b="1" spc="600" dirty="0">
                <a:solidFill>
                  <a:schemeClr val="bg1"/>
                </a:solidFill>
                <a:latin typeface="Bebas Neue Bold" panose="020B0606020202050201" pitchFamily="34" charset="0"/>
              </a:rPr>
              <a:t>A</a:t>
            </a:r>
          </a:p>
          <a:p>
            <a:pPr algn="ctr">
              <a:lnSpc>
                <a:spcPts val="9000"/>
              </a:lnSpc>
            </a:pPr>
            <a:r>
              <a:rPr lang="en-US" sz="9600" b="1" spc="600" dirty="0">
                <a:solidFill>
                  <a:schemeClr val="bg1"/>
                </a:solidFill>
                <a:latin typeface="Bebas Neue Bold" panose="020B0606020202050201" pitchFamily="34" charset="0"/>
              </a:rPr>
              <a:t>L</a:t>
            </a:r>
          </a:p>
          <a:p>
            <a:pPr algn="ctr">
              <a:lnSpc>
                <a:spcPts val="9000"/>
              </a:lnSpc>
            </a:pPr>
            <a:r>
              <a:rPr lang="en-US" sz="9600" b="1" spc="600" dirty="0">
                <a:solidFill>
                  <a:schemeClr val="bg1"/>
                </a:solidFill>
                <a:latin typeface="Bebas Neue Bold" panose="020B0606020202050201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1572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24">
        <p:fade/>
      </p:transition>
    </mc:Choice>
    <mc:Fallback xmlns="">
      <p:transition spd="med" advTm="52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8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8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8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8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8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8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75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685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185"/>
                            </p:stCondLst>
                            <p:childTnLst>
                              <p:par>
                                <p:cTn id="8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32" grpId="0"/>
      <p:bldP spid="33" grpId="0"/>
      <p:bldP spid="35" grpId="0"/>
      <p:bldP spid="35" grpId="1"/>
      <p:bldP spid="72" grpId="0"/>
      <p:bldP spid="73" grpId="0"/>
      <p:bldP spid="75" grpId="0"/>
      <p:bldP spid="7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C8B48D-55F2-444F-9229-E519B86323BB}"/>
              </a:ext>
            </a:extLst>
          </p:cNvPr>
          <p:cNvSpPr/>
          <p:nvPr/>
        </p:nvSpPr>
        <p:spPr>
          <a:xfrm>
            <a:off x="0" y="0"/>
            <a:ext cx="36574413" cy="19659600"/>
          </a:xfrm>
          <a:prstGeom prst="rect">
            <a:avLst/>
          </a:prstGeom>
          <a:solidFill>
            <a:srgbClr val="FE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D9D7251-B7BD-4C94-A760-C1C0CCEE1CAC}"/>
              </a:ext>
            </a:extLst>
          </p:cNvPr>
          <p:cNvGrpSpPr/>
          <p:nvPr/>
        </p:nvGrpSpPr>
        <p:grpSpPr>
          <a:xfrm>
            <a:off x="17411640" y="9686665"/>
            <a:ext cx="9572953" cy="5275765"/>
            <a:chOff x="17411640" y="9686665"/>
            <a:chExt cx="9572953" cy="527576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788143-8E9A-4B6C-B52D-301DEB9C914E}"/>
                </a:ext>
              </a:extLst>
            </p:cNvPr>
            <p:cNvSpPr/>
            <p:nvPr/>
          </p:nvSpPr>
          <p:spPr>
            <a:xfrm>
              <a:off x="17441772" y="9686665"/>
              <a:ext cx="9542821" cy="5275765"/>
            </a:xfrm>
            <a:custGeom>
              <a:avLst/>
              <a:gdLst>
                <a:gd name="connsiteX0" fmla="*/ 0 w 9226960"/>
                <a:gd name="connsiteY0" fmla="*/ 0 h 2790662"/>
                <a:gd name="connsiteX1" fmla="*/ 9226960 w 9226960"/>
                <a:gd name="connsiteY1" fmla="*/ 0 h 2790662"/>
                <a:gd name="connsiteX2" fmla="*/ 9226960 w 9226960"/>
                <a:gd name="connsiteY2" fmla="*/ 2790662 h 2790662"/>
                <a:gd name="connsiteX3" fmla="*/ 0 w 9226960"/>
                <a:gd name="connsiteY3" fmla="*/ 2790662 h 2790662"/>
                <a:gd name="connsiteX4" fmla="*/ 0 w 9226960"/>
                <a:gd name="connsiteY4" fmla="*/ 0 h 2790662"/>
                <a:gd name="connsiteX0" fmla="*/ 0 w 10170857"/>
                <a:gd name="connsiteY0" fmla="*/ 1681316 h 4471978"/>
                <a:gd name="connsiteX1" fmla="*/ 10170857 w 10170857"/>
                <a:gd name="connsiteY1" fmla="*/ 0 h 4471978"/>
                <a:gd name="connsiteX2" fmla="*/ 9226960 w 10170857"/>
                <a:gd name="connsiteY2" fmla="*/ 4471978 h 4471978"/>
                <a:gd name="connsiteX3" fmla="*/ 0 w 10170857"/>
                <a:gd name="connsiteY3" fmla="*/ 4471978 h 4471978"/>
                <a:gd name="connsiteX4" fmla="*/ 0 w 10170857"/>
                <a:gd name="connsiteY4" fmla="*/ 1681316 h 4471978"/>
                <a:gd name="connsiteX0" fmla="*/ 0 w 10170857"/>
                <a:gd name="connsiteY0" fmla="*/ 1681316 h 4471978"/>
                <a:gd name="connsiteX1" fmla="*/ 10170857 w 10170857"/>
                <a:gd name="connsiteY1" fmla="*/ 0 h 4471978"/>
                <a:gd name="connsiteX2" fmla="*/ 9344947 w 10170857"/>
                <a:gd name="connsiteY2" fmla="*/ 2997139 h 4471978"/>
                <a:gd name="connsiteX3" fmla="*/ 0 w 10170857"/>
                <a:gd name="connsiteY3" fmla="*/ 4471978 h 4471978"/>
                <a:gd name="connsiteX4" fmla="*/ 0 w 10170857"/>
                <a:gd name="connsiteY4" fmla="*/ 1681316 h 4471978"/>
                <a:gd name="connsiteX0" fmla="*/ 0 w 10170857"/>
                <a:gd name="connsiteY0" fmla="*/ 1681316 h 4471978"/>
                <a:gd name="connsiteX1" fmla="*/ 10170857 w 10170857"/>
                <a:gd name="connsiteY1" fmla="*/ 0 h 4471978"/>
                <a:gd name="connsiteX2" fmla="*/ 9580921 w 10170857"/>
                <a:gd name="connsiteY2" fmla="*/ 3026635 h 4471978"/>
                <a:gd name="connsiteX3" fmla="*/ 0 w 10170857"/>
                <a:gd name="connsiteY3" fmla="*/ 4471978 h 4471978"/>
                <a:gd name="connsiteX4" fmla="*/ 0 w 10170857"/>
                <a:gd name="connsiteY4" fmla="*/ 1681316 h 4471978"/>
                <a:gd name="connsiteX0" fmla="*/ 501446 w 10672303"/>
                <a:gd name="connsiteY0" fmla="*/ 1681316 h 4589965"/>
                <a:gd name="connsiteX1" fmla="*/ 10672303 w 10672303"/>
                <a:gd name="connsiteY1" fmla="*/ 0 h 4589965"/>
                <a:gd name="connsiteX2" fmla="*/ 10082367 w 10672303"/>
                <a:gd name="connsiteY2" fmla="*/ 3026635 h 4589965"/>
                <a:gd name="connsiteX3" fmla="*/ 0 w 10672303"/>
                <a:gd name="connsiteY3" fmla="*/ 4589965 h 4589965"/>
                <a:gd name="connsiteX4" fmla="*/ 501446 w 10672303"/>
                <a:gd name="connsiteY4" fmla="*/ 1681316 h 4589965"/>
                <a:gd name="connsiteX0" fmla="*/ 0 w 10894757"/>
                <a:gd name="connsiteY0" fmla="*/ 995516 h 4589965"/>
                <a:gd name="connsiteX1" fmla="*/ 10894757 w 10894757"/>
                <a:gd name="connsiteY1" fmla="*/ 0 h 4589965"/>
                <a:gd name="connsiteX2" fmla="*/ 10304821 w 10894757"/>
                <a:gd name="connsiteY2" fmla="*/ 3026635 h 4589965"/>
                <a:gd name="connsiteX3" fmla="*/ 222454 w 10894757"/>
                <a:gd name="connsiteY3" fmla="*/ 4589965 h 4589965"/>
                <a:gd name="connsiteX4" fmla="*/ 0 w 10894757"/>
                <a:gd name="connsiteY4" fmla="*/ 995516 h 4589965"/>
                <a:gd name="connsiteX0" fmla="*/ 0 w 10304821"/>
                <a:gd name="connsiteY0" fmla="*/ 1681316 h 5275765"/>
                <a:gd name="connsiteX1" fmla="*/ 9408857 w 10304821"/>
                <a:gd name="connsiteY1" fmla="*/ 0 h 5275765"/>
                <a:gd name="connsiteX2" fmla="*/ 10304821 w 10304821"/>
                <a:gd name="connsiteY2" fmla="*/ 3712435 h 5275765"/>
                <a:gd name="connsiteX3" fmla="*/ 222454 w 10304821"/>
                <a:gd name="connsiteY3" fmla="*/ 5275765 h 5275765"/>
                <a:gd name="connsiteX4" fmla="*/ 0 w 10304821"/>
                <a:gd name="connsiteY4" fmla="*/ 1681316 h 5275765"/>
                <a:gd name="connsiteX0" fmla="*/ 0 w 9542821"/>
                <a:gd name="connsiteY0" fmla="*/ 1681316 h 5275765"/>
                <a:gd name="connsiteX1" fmla="*/ 9408857 w 9542821"/>
                <a:gd name="connsiteY1" fmla="*/ 0 h 5275765"/>
                <a:gd name="connsiteX2" fmla="*/ 9542821 w 9542821"/>
                <a:gd name="connsiteY2" fmla="*/ 3255235 h 5275765"/>
                <a:gd name="connsiteX3" fmla="*/ 222454 w 9542821"/>
                <a:gd name="connsiteY3" fmla="*/ 5275765 h 5275765"/>
                <a:gd name="connsiteX4" fmla="*/ 0 w 9542821"/>
                <a:gd name="connsiteY4" fmla="*/ 1681316 h 527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42821" h="5275765">
                  <a:moveTo>
                    <a:pt x="0" y="1681316"/>
                  </a:moveTo>
                  <a:lnTo>
                    <a:pt x="9408857" y="0"/>
                  </a:lnTo>
                  <a:lnTo>
                    <a:pt x="9542821" y="3255235"/>
                  </a:lnTo>
                  <a:lnTo>
                    <a:pt x="222454" y="5275765"/>
                  </a:lnTo>
                  <a:lnTo>
                    <a:pt x="0" y="1681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622300">
                <a:srgbClr val="FECE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D9E37D3-EEE0-40FD-99A4-F604428C96D1}"/>
                </a:ext>
              </a:extLst>
            </p:cNvPr>
            <p:cNvSpPr txBox="1"/>
            <p:nvPr/>
          </p:nvSpPr>
          <p:spPr>
            <a:xfrm rot="20858292">
              <a:off x="17411640" y="11171894"/>
              <a:ext cx="9276306" cy="2477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500" i="1">
                  <a:solidFill>
                    <a:srgbClr val="000000"/>
                  </a:solidFill>
                  <a:latin typeface="Bebas Neue Bold" panose="020B0606020202050201" pitchFamily="34" charset="0"/>
                </a:rPr>
                <a:t>UPTO </a:t>
              </a:r>
              <a:r>
                <a:rPr lang="en-US" sz="15500" i="1" dirty="0">
                  <a:solidFill>
                    <a:srgbClr val="000000"/>
                  </a:solidFill>
                  <a:latin typeface="Bebas Neue Bold" panose="020B0606020202050201" pitchFamily="34" charset="0"/>
                </a:rPr>
                <a:t>70% OFF</a:t>
              </a: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E9B06D3-22E8-40E1-84D5-82B98609ADD3}"/>
              </a:ext>
            </a:extLst>
          </p:cNvPr>
          <p:cNvSpPr/>
          <p:nvPr/>
        </p:nvSpPr>
        <p:spPr>
          <a:xfrm rot="9900000">
            <a:off x="11267759" y="10440857"/>
            <a:ext cx="5403014" cy="1521682"/>
          </a:xfrm>
          <a:custGeom>
            <a:avLst/>
            <a:gdLst>
              <a:gd name="connsiteX0" fmla="*/ 1046712 w 5403014"/>
              <a:gd name="connsiteY0" fmla="*/ 1046713 h 1521682"/>
              <a:gd name="connsiteX1" fmla="*/ 0 w 5403014"/>
              <a:gd name="connsiteY1" fmla="*/ 0 h 1521682"/>
              <a:gd name="connsiteX2" fmla="*/ 3881331 w 5403014"/>
              <a:gd name="connsiteY2" fmla="*/ 0 h 1521682"/>
              <a:gd name="connsiteX3" fmla="*/ 5403014 w 5403014"/>
              <a:gd name="connsiteY3" fmla="*/ 1521682 h 1521682"/>
              <a:gd name="connsiteX4" fmla="*/ 1046712 w 5403014"/>
              <a:gd name="connsiteY4" fmla="*/ 1046713 h 152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3014" h="1521682">
                <a:moveTo>
                  <a:pt x="1046712" y="1046713"/>
                </a:moveTo>
                <a:lnTo>
                  <a:pt x="0" y="0"/>
                </a:lnTo>
                <a:lnTo>
                  <a:pt x="3881331" y="0"/>
                </a:lnTo>
                <a:lnTo>
                  <a:pt x="5403014" y="1521682"/>
                </a:lnTo>
                <a:lnTo>
                  <a:pt x="1046712" y="1046713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4000"/>
                  <a:lumOff val="26000"/>
                </a:schemeClr>
              </a:gs>
              <a:gs pos="2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939EDB-7D57-4758-8E59-8A0D95DAA201}"/>
              </a:ext>
            </a:extLst>
          </p:cNvPr>
          <p:cNvSpPr/>
          <p:nvPr/>
        </p:nvSpPr>
        <p:spPr>
          <a:xfrm rot="1800000">
            <a:off x="14974134" y="13675169"/>
            <a:ext cx="6278" cy="4051"/>
          </a:xfrm>
          <a:custGeom>
            <a:avLst/>
            <a:gdLst>
              <a:gd name="connsiteX0" fmla="*/ 0 w 6278"/>
              <a:gd name="connsiteY0" fmla="*/ 0 h 4051"/>
              <a:gd name="connsiteX1" fmla="*/ 6278 w 6278"/>
              <a:gd name="connsiteY1" fmla="*/ 0 h 4051"/>
              <a:gd name="connsiteX2" fmla="*/ 1235 w 6278"/>
              <a:gd name="connsiteY2" fmla="*/ 4051 h 4051"/>
              <a:gd name="connsiteX3" fmla="*/ 0 w 6278"/>
              <a:gd name="connsiteY3" fmla="*/ 0 h 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" h="4051">
                <a:moveTo>
                  <a:pt x="0" y="0"/>
                </a:moveTo>
                <a:lnTo>
                  <a:pt x="6278" y="0"/>
                </a:lnTo>
                <a:lnTo>
                  <a:pt x="1235" y="4051"/>
                </a:lnTo>
                <a:lnTo>
                  <a:pt x="0" y="0"/>
                </a:lnTo>
                <a:close/>
              </a:path>
            </a:pathLst>
          </a:custGeom>
          <a:solidFill>
            <a:srgbClr val="101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4896E1F-38F9-4D35-A81F-66170D7A6C51}"/>
              </a:ext>
            </a:extLst>
          </p:cNvPr>
          <p:cNvSpPr/>
          <p:nvPr/>
        </p:nvSpPr>
        <p:spPr>
          <a:xfrm rot="9900000">
            <a:off x="20596356" y="13745048"/>
            <a:ext cx="23137" cy="23136"/>
          </a:xfrm>
          <a:custGeom>
            <a:avLst/>
            <a:gdLst>
              <a:gd name="connsiteX0" fmla="*/ 0 w 23137"/>
              <a:gd name="connsiteY0" fmla="*/ 23136 h 23136"/>
              <a:gd name="connsiteX1" fmla="*/ 0 w 23137"/>
              <a:gd name="connsiteY1" fmla="*/ 0 h 23136"/>
              <a:gd name="connsiteX2" fmla="*/ 23137 w 23137"/>
              <a:gd name="connsiteY2" fmla="*/ 23136 h 23136"/>
              <a:gd name="connsiteX3" fmla="*/ 0 w 23137"/>
              <a:gd name="connsiteY3" fmla="*/ 23136 h 2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37" h="23136">
                <a:moveTo>
                  <a:pt x="0" y="23136"/>
                </a:moveTo>
                <a:lnTo>
                  <a:pt x="0" y="0"/>
                </a:lnTo>
                <a:lnTo>
                  <a:pt x="23137" y="23136"/>
                </a:lnTo>
                <a:lnTo>
                  <a:pt x="0" y="23136"/>
                </a:lnTo>
                <a:close/>
              </a:path>
            </a:pathLst>
          </a:custGeom>
          <a:solidFill>
            <a:srgbClr val="101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E8872E-FFBF-4DCB-B7CD-A1A2C35B09C6}"/>
              </a:ext>
            </a:extLst>
          </p:cNvPr>
          <p:cNvSpPr/>
          <p:nvPr/>
        </p:nvSpPr>
        <p:spPr>
          <a:xfrm rot="1800000">
            <a:off x="12526312" y="0"/>
            <a:ext cx="13208036" cy="14634040"/>
          </a:xfrm>
          <a:custGeom>
            <a:avLst/>
            <a:gdLst>
              <a:gd name="connsiteX0" fmla="*/ 11584587 w 13208036"/>
              <a:gd name="connsiteY0" fmla="*/ 0 h 14634040"/>
              <a:gd name="connsiteX1" fmla="*/ 13208036 w 13208036"/>
              <a:gd name="connsiteY1" fmla="*/ 5331301 h 14634040"/>
              <a:gd name="connsiteX2" fmla="*/ 5044721 w 13208036"/>
              <a:gd name="connsiteY2" fmla="*/ 11889524 h 14634040"/>
              <a:gd name="connsiteX3" fmla="*/ 5044718 w 13208036"/>
              <a:gd name="connsiteY3" fmla="*/ 11889524 h 14634040"/>
              <a:gd name="connsiteX4" fmla="*/ 1628496 w 13208036"/>
              <a:gd name="connsiteY4" fmla="*/ 14634040 h 14634040"/>
              <a:gd name="connsiteX5" fmla="*/ 1622219 w 13208036"/>
              <a:gd name="connsiteY5" fmla="*/ 14634039 h 14634040"/>
              <a:gd name="connsiteX6" fmla="*/ 1033576 w 13208036"/>
              <a:gd name="connsiteY6" fmla="*/ 12700975 h 14634040"/>
              <a:gd name="connsiteX7" fmla="*/ 1320885 w 13208036"/>
              <a:gd name="connsiteY7" fmla="*/ 11984152 h 14634040"/>
              <a:gd name="connsiteX8" fmla="*/ 1033575 w 13208036"/>
              <a:gd name="connsiteY8" fmla="*/ 12700976 h 14634040"/>
              <a:gd name="connsiteX9" fmla="*/ 0 w 13208036"/>
              <a:gd name="connsiteY9" fmla="*/ 9306791 h 1463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08036" h="14634040">
                <a:moveTo>
                  <a:pt x="11584587" y="0"/>
                </a:moveTo>
                <a:lnTo>
                  <a:pt x="13208036" y="5331301"/>
                </a:lnTo>
                <a:lnTo>
                  <a:pt x="5044721" y="11889524"/>
                </a:lnTo>
                <a:lnTo>
                  <a:pt x="5044718" y="11889524"/>
                </a:lnTo>
                <a:lnTo>
                  <a:pt x="1628496" y="14634040"/>
                </a:lnTo>
                <a:lnTo>
                  <a:pt x="1622219" y="14634039"/>
                </a:lnTo>
                <a:lnTo>
                  <a:pt x="1033576" y="12700975"/>
                </a:lnTo>
                <a:lnTo>
                  <a:pt x="1320885" y="11984152"/>
                </a:lnTo>
                <a:lnTo>
                  <a:pt x="1033575" y="12700976"/>
                </a:lnTo>
                <a:lnTo>
                  <a:pt x="0" y="9306791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4000"/>
                  <a:lumOff val="26000"/>
                </a:schemeClr>
              </a:gs>
              <a:gs pos="51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A32CBF-CA52-42F6-AB99-400E319D7098}"/>
              </a:ext>
            </a:extLst>
          </p:cNvPr>
          <p:cNvSpPr/>
          <p:nvPr/>
        </p:nvSpPr>
        <p:spPr>
          <a:xfrm rot="9900000">
            <a:off x="10201007" y="12099803"/>
            <a:ext cx="7245763" cy="4051961"/>
          </a:xfrm>
          <a:custGeom>
            <a:avLst/>
            <a:gdLst>
              <a:gd name="connsiteX0" fmla="*/ 23138 w 7244759"/>
              <a:gd name="connsiteY0" fmla="*/ 3906507 h 3906507"/>
              <a:gd name="connsiteX1" fmla="*/ 1 w 7244759"/>
              <a:gd name="connsiteY1" fmla="*/ 3883371 h 3906507"/>
              <a:gd name="connsiteX2" fmla="*/ 2 w 7244759"/>
              <a:gd name="connsiteY2" fmla="*/ 1172608 h 3906507"/>
              <a:gd name="connsiteX3" fmla="*/ 819873 w 7244759"/>
              <a:gd name="connsiteY3" fmla="*/ 821913 h 3906507"/>
              <a:gd name="connsiteX4" fmla="*/ 819872 w 7244759"/>
              <a:gd name="connsiteY4" fmla="*/ 821912 h 3906507"/>
              <a:gd name="connsiteX5" fmla="*/ 0 w 7244759"/>
              <a:gd name="connsiteY5" fmla="*/ 1172609 h 3906507"/>
              <a:gd name="connsiteX6" fmla="*/ 0 w 7244759"/>
              <a:gd name="connsiteY6" fmla="*/ 0 h 3906507"/>
              <a:gd name="connsiteX7" fmla="*/ 5291506 w 7244759"/>
              <a:gd name="connsiteY7" fmla="*/ 1 h 3906507"/>
              <a:gd name="connsiteX8" fmla="*/ 7244759 w 7244759"/>
              <a:gd name="connsiteY8" fmla="*/ 1953255 h 3906507"/>
              <a:gd name="connsiteX9" fmla="*/ 5291506 w 7244759"/>
              <a:gd name="connsiteY9" fmla="*/ 3906507 h 3906507"/>
              <a:gd name="connsiteX10" fmla="*/ 3904467 w 7244759"/>
              <a:gd name="connsiteY10" fmla="*/ 3906507 h 3906507"/>
              <a:gd name="connsiteX11" fmla="*/ 3904467 w 7244759"/>
              <a:gd name="connsiteY11" fmla="*/ 3906507 h 3906507"/>
              <a:gd name="connsiteX0" fmla="*/ 23138 w 7244759"/>
              <a:gd name="connsiteY0" fmla="*/ 3906507 h 3906507"/>
              <a:gd name="connsiteX1" fmla="*/ 1 w 7244759"/>
              <a:gd name="connsiteY1" fmla="*/ 3883371 h 3906507"/>
              <a:gd name="connsiteX2" fmla="*/ 2 w 7244759"/>
              <a:gd name="connsiteY2" fmla="*/ 1172608 h 3906507"/>
              <a:gd name="connsiteX3" fmla="*/ 819873 w 7244759"/>
              <a:gd name="connsiteY3" fmla="*/ 821913 h 3906507"/>
              <a:gd name="connsiteX4" fmla="*/ 819872 w 7244759"/>
              <a:gd name="connsiteY4" fmla="*/ 821912 h 3906507"/>
              <a:gd name="connsiteX5" fmla="*/ 0 w 7244759"/>
              <a:gd name="connsiteY5" fmla="*/ 0 h 3906507"/>
              <a:gd name="connsiteX6" fmla="*/ 5291506 w 7244759"/>
              <a:gd name="connsiteY6" fmla="*/ 1 h 3906507"/>
              <a:gd name="connsiteX7" fmla="*/ 7244759 w 7244759"/>
              <a:gd name="connsiteY7" fmla="*/ 1953255 h 3906507"/>
              <a:gd name="connsiteX8" fmla="*/ 5291506 w 7244759"/>
              <a:gd name="connsiteY8" fmla="*/ 3906507 h 3906507"/>
              <a:gd name="connsiteX9" fmla="*/ 3904467 w 7244759"/>
              <a:gd name="connsiteY9" fmla="*/ 3906507 h 3906507"/>
              <a:gd name="connsiteX10" fmla="*/ 3904467 w 7244759"/>
              <a:gd name="connsiteY10" fmla="*/ 3906507 h 3906507"/>
              <a:gd name="connsiteX11" fmla="*/ 23138 w 7244759"/>
              <a:gd name="connsiteY11" fmla="*/ 3906507 h 3906507"/>
              <a:gd name="connsiteX0" fmla="*/ 23138 w 7244759"/>
              <a:gd name="connsiteY0" fmla="*/ 3906507 h 3906507"/>
              <a:gd name="connsiteX1" fmla="*/ 1 w 7244759"/>
              <a:gd name="connsiteY1" fmla="*/ 3883371 h 3906507"/>
              <a:gd name="connsiteX2" fmla="*/ 2 w 7244759"/>
              <a:gd name="connsiteY2" fmla="*/ 1172608 h 3906507"/>
              <a:gd name="connsiteX3" fmla="*/ 819873 w 7244759"/>
              <a:gd name="connsiteY3" fmla="*/ 821913 h 3906507"/>
              <a:gd name="connsiteX4" fmla="*/ 0 w 7244759"/>
              <a:gd name="connsiteY4" fmla="*/ 0 h 3906507"/>
              <a:gd name="connsiteX5" fmla="*/ 5291506 w 7244759"/>
              <a:gd name="connsiteY5" fmla="*/ 1 h 3906507"/>
              <a:gd name="connsiteX6" fmla="*/ 7244759 w 7244759"/>
              <a:gd name="connsiteY6" fmla="*/ 1953255 h 3906507"/>
              <a:gd name="connsiteX7" fmla="*/ 5291506 w 7244759"/>
              <a:gd name="connsiteY7" fmla="*/ 3906507 h 3906507"/>
              <a:gd name="connsiteX8" fmla="*/ 3904467 w 7244759"/>
              <a:gd name="connsiteY8" fmla="*/ 3906507 h 3906507"/>
              <a:gd name="connsiteX9" fmla="*/ 3904467 w 7244759"/>
              <a:gd name="connsiteY9" fmla="*/ 3906507 h 3906507"/>
              <a:gd name="connsiteX10" fmla="*/ 23138 w 7244759"/>
              <a:gd name="connsiteY10" fmla="*/ 3906507 h 3906507"/>
              <a:gd name="connsiteX0" fmla="*/ 23138 w 7244759"/>
              <a:gd name="connsiteY0" fmla="*/ 3906507 h 3906507"/>
              <a:gd name="connsiteX1" fmla="*/ 1 w 7244759"/>
              <a:gd name="connsiteY1" fmla="*/ 3883371 h 3906507"/>
              <a:gd name="connsiteX2" fmla="*/ 2 w 7244759"/>
              <a:gd name="connsiteY2" fmla="*/ 1172608 h 3906507"/>
              <a:gd name="connsiteX3" fmla="*/ 0 w 7244759"/>
              <a:gd name="connsiteY3" fmla="*/ 0 h 3906507"/>
              <a:gd name="connsiteX4" fmla="*/ 5291506 w 7244759"/>
              <a:gd name="connsiteY4" fmla="*/ 1 h 3906507"/>
              <a:gd name="connsiteX5" fmla="*/ 7244759 w 7244759"/>
              <a:gd name="connsiteY5" fmla="*/ 1953255 h 3906507"/>
              <a:gd name="connsiteX6" fmla="*/ 5291506 w 7244759"/>
              <a:gd name="connsiteY6" fmla="*/ 3906507 h 3906507"/>
              <a:gd name="connsiteX7" fmla="*/ 3904467 w 7244759"/>
              <a:gd name="connsiteY7" fmla="*/ 3906507 h 3906507"/>
              <a:gd name="connsiteX8" fmla="*/ 3904467 w 7244759"/>
              <a:gd name="connsiteY8" fmla="*/ 3906507 h 3906507"/>
              <a:gd name="connsiteX9" fmla="*/ 23138 w 7244759"/>
              <a:gd name="connsiteY9" fmla="*/ 3906507 h 3906507"/>
              <a:gd name="connsiteX0" fmla="*/ 415959 w 7637580"/>
              <a:gd name="connsiteY0" fmla="*/ 3906507 h 3906507"/>
              <a:gd name="connsiteX1" fmla="*/ 392822 w 7637580"/>
              <a:gd name="connsiteY1" fmla="*/ 3883371 h 3906507"/>
              <a:gd name="connsiteX2" fmla="*/ 392821 w 7637580"/>
              <a:gd name="connsiteY2" fmla="*/ 0 h 3906507"/>
              <a:gd name="connsiteX3" fmla="*/ 5684327 w 7637580"/>
              <a:gd name="connsiteY3" fmla="*/ 1 h 3906507"/>
              <a:gd name="connsiteX4" fmla="*/ 7637580 w 7637580"/>
              <a:gd name="connsiteY4" fmla="*/ 1953255 h 3906507"/>
              <a:gd name="connsiteX5" fmla="*/ 5684327 w 7637580"/>
              <a:gd name="connsiteY5" fmla="*/ 3906507 h 3906507"/>
              <a:gd name="connsiteX6" fmla="*/ 4297288 w 7637580"/>
              <a:gd name="connsiteY6" fmla="*/ 3906507 h 3906507"/>
              <a:gd name="connsiteX7" fmla="*/ 4297288 w 7637580"/>
              <a:gd name="connsiteY7" fmla="*/ 3906507 h 3906507"/>
              <a:gd name="connsiteX8" fmla="*/ 415959 w 7637580"/>
              <a:gd name="connsiteY8" fmla="*/ 3906507 h 3906507"/>
              <a:gd name="connsiteX0" fmla="*/ 510186 w 7731807"/>
              <a:gd name="connsiteY0" fmla="*/ 3906507 h 3906507"/>
              <a:gd name="connsiteX1" fmla="*/ 487049 w 7731807"/>
              <a:gd name="connsiteY1" fmla="*/ 3883371 h 3906507"/>
              <a:gd name="connsiteX2" fmla="*/ 487048 w 7731807"/>
              <a:gd name="connsiteY2" fmla="*/ 0 h 3906507"/>
              <a:gd name="connsiteX3" fmla="*/ 5778554 w 7731807"/>
              <a:gd name="connsiteY3" fmla="*/ 1 h 3906507"/>
              <a:gd name="connsiteX4" fmla="*/ 7731807 w 7731807"/>
              <a:gd name="connsiteY4" fmla="*/ 1953255 h 3906507"/>
              <a:gd name="connsiteX5" fmla="*/ 5778554 w 7731807"/>
              <a:gd name="connsiteY5" fmla="*/ 3906507 h 3906507"/>
              <a:gd name="connsiteX6" fmla="*/ 4391515 w 7731807"/>
              <a:gd name="connsiteY6" fmla="*/ 3906507 h 3906507"/>
              <a:gd name="connsiteX7" fmla="*/ 4391515 w 7731807"/>
              <a:gd name="connsiteY7" fmla="*/ 3906507 h 3906507"/>
              <a:gd name="connsiteX8" fmla="*/ 510186 w 7731807"/>
              <a:gd name="connsiteY8" fmla="*/ 3906507 h 3906507"/>
              <a:gd name="connsiteX0" fmla="*/ 23297 w 7244918"/>
              <a:gd name="connsiteY0" fmla="*/ 3906507 h 3906507"/>
              <a:gd name="connsiteX1" fmla="*/ 160 w 7244918"/>
              <a:gd name="connsiteY1" fmla="*/ 3883371 h 3906507"/>
              <a:gd name="connsiteX2" fmla="*/ 159 w 7244918"/>
              <a:gd name="connsiteY2" fmla="*/ 0 h 3906507"/>
              <a:gd name="connsiteX3" fmla="*/ 5291665 w 7244918"/>
              <a:gd name="connsiteY3" fmla="*/ 1 h 3906507"/>
              <a:gd name="connsiteX4" fmla="*/ 7244918 w 7244918"/>
              <a:gd name="connsiteY4" fmla="*/ 1953255 h 3906507"/>
              <a:gd name="connsiteX5" fmla="*/ 5291665 w 7244918"/>
              <a:gd name="connsiteY5" fmla="*/ 3906507 h 3906507"/>
              <a:gd name="connsiteX6" fmla="*/ 3904626 w 7244918"/>
              <a:gd name="connsiteY6" fmla="*/ 3906507 h 3906507"/>
              <a:gd name="connsiteX7" fmla="*/ 3904626 w 7244918"/>
              <a:gd name="connsiteY7" fmla="*/ 3906507 h 3906507"/>
              <a:gd name="connsiteX8" fmla="*/ 23297 w 7244918"/>
              <a:gd name="connsiteY8" fmla="*/ 3906507 h 3906507"/>
              <a:gd name="connsiteX0" fmla="*/ 23152 w 7244773"/>
              <a:gd name="connsiteY0" fmla="*/ 4051961 h 4051961"/>
              <a:gd name="connsiteX1" fmla="*/ 15 w 7244773"/>
              <a:gd name="connsiteY1" fmla="*/ 4028825 h 4051961"/>
              <a:gd name="connsiteX2" fmla="*/ 710809 w 7244773"/>
              <a:gd name="connsiteY2" fmla="*/ 0 h 4051961"/>
              <a:gd name="connsiteX3" fmla="*/ 5291520 w 7244773"/>
              <a:gd name="connsiteY3" fmla="*/ 145455 h 4051961"/>
              <a:gd name="connsiteX4" fmla="*/ 7244773 w 7244773"/>
              <a:gd name="connsiteY4" fmla="*/ 2098709 h 4051961"/>
              <a:gd name="connsiteX5" fmla="*/ 5291520 w 7244773"/>
              <a:gd name="connsiteY5" fmla="*/ 4051961 h 4051961"/>
              <a:gd name="connsiteX6" fmla="*/ 3904481 w 7244773"/>
              <a:gd name="connsiteY6" fmla="*/ 4051961 h 4051961"/>
              <a:gd name="connsiteX7" fmla="*/ 3904481 w 7244773"/>
              <a:gd name="connsiteY7" fmla="*/ 4051961 h 4051961"/>
              <a:gd name="connsiteX8" fmla="*/ 23152 w 7244773"/>
              <a:gd name="connsiteY8" fmla="*/ 4051961 h 4051961"/>
              <a:gd name="connsiteX0" fmla="*/ 24142 w 7245763"/>
              <a:gd name="connsiteY0" fmla="*/ 4051961 h 4051961"/>
              <a:gd name="connsiteX1" fmla="*/ 1005 w 7245763"/>
              <a:gd name="connsiteY1" fmla="*/ 4028825 h 4051961"/>
              <a:gd name="connsiteX2" fmla="*/ 711799 w 7245763"/>
              <a:gd name="connsiteY2" fmla="*/ 0 h 4051961"/>
              <a:gd name="connsiteX3" fmla="*/ 5292510 w 7245763"/>
              <a:gd name="connsiteY3" fmla="*/ 145455 h 4051961"/>
              <a:gd name="connsiteX4" fmla="*/ 7245763 w 7245763"/>
              <a:gd name="connsiteY4" fmla="*/ 2098709 h 4051961"/>
              <a:gd name="connsiteX5" fmla="*/ 5292510 w 7245763"/>
              <a:gd name="connsiteY5" fmla="*/ 4051961 h 4051961"/>
              <a:gd name="connsiteX6" fmla="*/ 3905471 w 7245763"/>
              <a:gd name="connsiteY6" fmla="*/ 4051961 h 4051961"/>
              <a:gd name="connsiteX7" fmla="*/ 3905471 w 7245763"/>
              <a:gd name="connsiteY7" fmla="*/ 4051961 h 4051961"/>
              <a:gd name="connsiteX8" fmla="*/ 24142 w 7245763"/>
              <a:gd name="connsiteY8" fmla="*/ 4051961 h 405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5763" h="4051961">
                <a:moveTo>
                  <a:pt x="24142" y="4051961"/>
                </a:moveTo>
                <a:lnTo>
                  <a:pt x="1005" y="4028825"/>
                </a:lnTo>
                <a:cubicBezTo>
                  <a:pt x="-2851" y="3377741"/>
                  <a:pt x="-27848" y="4034243"/>
                  <a:pt x="711799" y="0"/>
                </a:cubicBezTo>
                <a:lnTo>
                  <a:pt x="5292510" y="145455"/>
                </a:lnTo>
                <a:lnTo>
                  <a:pt x="7245763" y="2098709"/>
                </a:lnTo>
                <a:lnTo>
                  <a:pt x="5292510" y="4051961"/>
                </a:lnTo>
                <a:lnTo>
                  <a:pt x="3905471" y="4051961"/>
                </a:lnTo>
                <a:lnTo>
                  <a:pt x="3905471" y="4051961"/>
                </a:lnTo>
                <a:lnTo>
                  <a:pt x="24142" y="4051961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4000"/>
                  <a:lumOff val="26000"/>
                </a:schemeClr>
              </a:gs>
              <a:gs pos="43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DCC00E-D942-4272-8468-B98D9CC588ED}"/>
              </a:ext>
            </a:extLst>
          </p:cNvPr>
          <p:cNvSpPr txBox="1"/>
          <p:nvPr/>
        </p:nvSpPr>
        <p:spPr>
          <a:xfrm rot="21143542">
            <a:off x="11928640" y="4702498"/>
            <a:ext cx="135814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i="1" dirty="0">
                <a:solidFill>
                  <a:srgbClr val="FECE00"/>
                </a:solidFill>
                <a:latin typeface="Bebas Neue Bold" panose="020B0606020202050201" pitchFamily="34" charset="0"/>
              </a:rPr>
              <a:t>BIG SALE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C23BF05-BB10-464A-B601-F87457D895C8}"/>
              </a:ext>
            </a:extLst>
          </p:cNvPr>
          <p:cNvGrpSpPr/>
          <p:nvPr/>
        </p:nvGrpSpPr>
        <p:grpSpPr>
          <a:xfrm>
            <a:off x="11186072" y="13188118"/>
            <a:ext cx="5375495" cy="2189702"/>
            <a:chOff x="11186072" y="13188118"/>
            <a:chExt cx="5375495" cy="218970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B1613A-FCD7-4AE2-9FBB-A1FA4091C3DD}"/>
                </a:ext>
              </a:extLst>
            </p:cNvPr>
            <p:cNvSpPr txBox="1"/>
            <p:nvPr/>
          </p:nvSpPr>
          <p:spPr>
            <a:xfrm rot="20700000">
              <a:off x="11186072" y="13188118"/>
              <a:ext cx="5236232" cy="218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7700"/>
                </a:lnSpc>
              </a:pPr>
              <a:r>
                <a:rPr lang="en-US" sz="6600" i="1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THIS WEEK ONLY</a:t>
              </a:r>
            </a:p>
            <a:p>
              <a:pPr algn="ctr">
                <a:lnSpc>
                  <a:spcPts val="7700"/>
                </a:lnSpc>
              </a:pPr>
              <a:r>
                <a:rPr lang="en-US" sz="9600" i="1" dirty="0">
                  <a:solidFill>
                    <a:srgbClr val="FECE00"/>
                  </a:solidFill>
                  <a:latin typeface="Bebas Neue Bold" panose="020B0606020202050201" pitchFamily="34" charset="0"/>
                </a:rPr>
                <a:t>SHOP NOW</a:t>
              </a: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185C1BF-0269-4CAC-A616-D0DCAA8C7947}"/>
                </a:ext>
              </a:extLst>
            </p:cNvPr>
            <p:cNvSpPr/>
            <p:nvPr/>
          </p:nvSpPr>
          <p:spPr>
            <a:xfrm rot="4183965">
              <a:off x="16179442" y="13700992"/>
              <a:ext cx="425153" cy="339096"/>
            </a:xfrm>
            <a:custGeom>
              <a:avLst/>
              <a:gdLst>
                <a:gd name="connsiteX0" fmla="*/ 0 w 7065383"/>
                <a:gd name="connsiteY0" fmla="*/ 6090847 h 6090847"/>
                <a:gd name="connsiteX1" fmla="*/ 3532692 w 7065383"/>
                <a:gd name="connsiteY1" fmla="*/ 0 h 6090847"/>
                <a:gd name="connsiteX2" fmla="*/ 7065383 w 7065383"/>
                <a:gd name="connsiteY2" fmla="*/ 6090847 h 6090847"/>
                <a:gd name="connsiteX3" fmla="*/ 0 w 7065383"/>
                <a:gd name="connsiteY3" fmla="*/ 6090847 h 6090847"/>
                <a:gd name="connsiteX0" fmla="*/ 7065383 w 7156823"/>
                <a:gd name="connsiteY0" fmla="*/ 6090847 h 6182287"/>
                <a:gd name="connsiteX1" fmla="*/ 0 w 7156823"/>
                <a:gd name="connsiteY1" fmla="*/ 6090847 h 6182287"/>
                <a:gd name="connsiteX2" fmla="*/ 3532692 w 7156823"/>
                <a:gd name="connsiteY2" fmla="*/ 0 h 6182287"/>
                <a:gd name="connsiteX3" fmla="*/ 7156823 w 7156823"/>
                <a:gd name="connsiteY3" fmla="*/ 6182287 h 6182287"/>
                <a:gd name="connsiteX0" fmla="*/ 3532691 w 3624131"/>
                <a:gd name="connsiteY0" fmla="*/ 6090847 h 6182287"/>
                <a:gd name="connsiteX1" fmla="*/ 0 w 3624131"/>
                <a:gd name="connsiteY1" fmla="*/ 0 h 6182287"/>
                <a:gd name="connsiteX2" fmla="*/ 3624131 w 3624131"/>
                <a:gd name="connsiteY2" fmla="*/ 6182287 h 6182287"/>
                <a:gd name="connsiteX0" fmla="*/ 7147560 w 7147560"/>
                <a:gd name="connsiteY0" fmla="*/ 6090847 h 6639487"/>
                <a:gd name="connsiteX1" fmla="*/ 3614869 w 7147560"/>
                <a:gd name="connsiteY1" fmla="*/ 0 h 6639487"/>
                <a:gd name="connsiteX2" fmla="*/ 0 w 7147560"/>
                <a:gd name="connsiteY2" fmla="*/ 6639487 h 6639487"/>
                <a:gd name="connsiteX0" fmla="*/ 7147560 w 7147560"/>
                <a:gd name="connsiteY0" fmla="*/ 6090847 h 6639487"/>
                <a:gd name="connsiteX1" fmla="*/ 3614869 w 7147560"/>
                <a:gd name="connsiteY1" fmla="*/ 0 h 6639487"/>
                <a:gd name="connsiteX2" fmla="*/ 0 w 7147560"/>
                <a:gd name="connsiteY2" fmla="*/ 6639487 h 6639487"/>
                <a:gd name="connsiteX0" fmla="*/ 7147560 w 7147560"/>
                <a:gd name="connsiteY0" fmla="*/ 6092332 h 6640972"/>
                <a:gd name="connsiteX1" fmla="*/ 3614869 w 7147560"/>
                <a:gd name="connsiteY1" fmla="*/ 1485 h 6640972"/>
                <a:gd name="connsiteX2" fmla="*/ 0 w 7147560"/>
                <a:gd name="connsiteY2" fmla="*/ 6640972 h 6640972"/>
                <a:gd name="connsiteX0" fmla="*/ 7147560 w 7147560"/>
                <a:gd name="connsiteY0" fmla="*/ 6090847 h 6639487"/>
                <a:gd name="connsiteX1" fmla="*/ 3614869 w 7147560"/>
                <a:gd name="connsiteY1" fmla="*/ 0 h 6639487"/>
                <a:gd name="connsiteX2" fmla="*/ 0 w 7147560"/>
                <a:gd name="connsiteY2" fmla="*/ 6639487 h 6639487"/>
                <a:gd name="connsiteX0" fmla="*/ 7147560 w 7147560"/>
                <a:gd name="connsiteY0" fmla="*/ 6090847 h 6639489"/>
                <a:gd name="connsiteX1" fmla="*/ 3614869 w 7147560"/>
                <a:gd name="connsiteY1" fmla="*/ 0 h 6639489"/>
                <a:gd name="connsiteX2" fmla="*/ 0 w 7147560"/>
                <a:gd name="connsiteY2" fmla="*/ 6639487 h 6639489"/>
                <a:gd name="connsiteX0" fmla="*/ 6407720 w 6407720"/>
                <a:gd name="connsiteY0" fmla="*/ 6090847 h 6090847"/>
                <a:gd name="connsiteX1" fmla="*/ 2875029 w 6407720"/>
                <a:gd name="connsiteY1" fmla="*/ 0 h 6090847"/>
                <a:gd name="connsiteX2" fmla="*/ -4 w 6407720"/>
                <a:gd name="connsiteY2" fmla="*/ 5409813 h 6090847"/>
                <a:gd name="connsiteX0" fmla="*/ 6407720 w 6407720"/>
                <a:gd name="connsiteY0" fmla="*/ 6064216 h 6064216"/>
                <a:gd name="connsiteX1" fmla="*/ 2990644 w 6407720"/>
                <a:gd name="connsiteY1" fmla="*/ -5 h 6064216"/>
                <a:gd name="connsiteX2" fmla="*/ -4 w 6407720"/>
                <a:gd name="connsiteY2" fmla="*/ 5383182 h 6064216"/>
                <a:gd name="connsiteX0" fmla="*/ 6407720 w 6407720"/>
                <a:gd name="connsiteY0" fmla="*/ 5430763 h 5430763"/>
                <a:gd name="connsiteX1" fmla="*/ 3362144 w 6407720"/>
                <a:gd name="connsiteY1" fmla="*/ 0 h 5430763"/>
                <a:gd name="connsiteX2" fmla="*/ -4 w 6407720"/>
                <a:gd name="connsiteY2" fmla="*/ 4749729 h 5430763"/>
                <a:gd name="connsiteX0" fmla="*/ 6407720 w 6407720"/>
                <a:gd name="connsiteY0" fmla="*/ 5110711 h 5110711"/>
                <a:gd name="connsiteX1" fmla="*/ 3562350 w 6407720"/>
                <a:gd name="connsiteY1" fmla="*/ 2 h 5110711"/>
                <a:gd name="connsiteX2" fmla="*/ -4 w 6407720"/>
                <a:gd name="connsiteY2" fmla="*/ 4429677 h 5110711"/>
                <a:gd name="connsiteX0" fmla="*/ 6407720 w 6407720"/>
                <a:gd name="connsiteY0" fmla="*/ 5110711 h 5110711"/>
                <a:gd name="connsiteX1" fmla="*/ 3562350 w 6407720"/>
                <a:gd name="connsiteY1" fmla="*/ 2 h 5110711"/>
                <a:gd name="connsiteX2" fmla="*/ -4 w 6407720"/>
                <a:gd name="connsiteY2" fmla="*/ 4429677 h 5110711"/>
                <a:gd name="connsiteX0" fmla="*/ 6407720 w 6407720"/>
                <a:gd name="connsiteY0" fmla="*/ 5110711 h 5110711"/>
                <a:gd name="connsiteX1" fmla="*/ 3562350 w 6407720"/>
                <a:gd name="connsiteY1" fmla="*/ 2 h 5110711"/>
                <a:gd name="connsiteX2" fmla="*/ -4 w 6407720"/>
                <a:gd name="connsiteY2" fmla="*/ 4429677 h 511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7720" h="5110711">
                  <a:moveTo>
                    <a:pt x="6407720" y="5110711"/>
                  </a:moveTo>
                  <a:cubicBezTo>
                    <a:pt x="5230156" y="3080429"/>
                    <a:pt x="6412125" y="5128200"/>
                    <a:pt x="3562350" y="2"/>
                  </a:cubicBezTo>
                  <a:lnTo>
                    <a:pt x="-4" y="4429677"/>
                  </a:lnTo>
                </a:path>
              </a:pathLst>
            </a:custGeom>
            <a:noFill/>
            <a:ln w="76200">
              <a:solidFill>
                <a:srgbClr val="FEC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57AA01C-00E7-41B0-B430-1B42184D03B6}"/>
              </a:ext>
            </a:extLst>
          </p:cNvPr>
          <p:cNvCxnSpPr>
            <a:cxnSpLocks/>
          </p:cNvCxnSpPr>
          <p:nvPr/>
        </p:nvCxnSpPr>
        <p:spPr>
          <a:xfrm flipV="1">
            <a:off x="17441772" y="8623536"/>
            <a:ext cx="7252354" cy="10769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139ABBE-CBDF-4C70-91E1-6D419F68B108}"/>
              </a:ext>
            </a:extLst>
          </p:cNvPr>
          <p:cNvGrpSpPr/>
          <p:nvPr/>
        </p:nvGrpSpPr>
        <p:grpSpPr>
          <a:xfrm>
            <a:off x="-2334827" y="2188339"/>
            <a:ext cx="50689353" cy="16921268"/>
            <a:chOff x="-2334827" y="2188339"/>
            <a:chExt cx="50689353" cy="16921268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952F5CE-72D8-43D3-844D-F7E4182060FA}"/>
                </a:ext>
              </a:extLst>
            </p:cNvPr>
            <p:cNvCxnSpPr/>
            <p:nvPr/>
          </p:nvCxnSpPr>
          <p:spPr>
            <a:xfrm flipV="1">
              <a:off x="19581232" y="13612393"/>
              <a:ext cx="6225604" cy="14171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43C86A3-2A73-4DF4-AAAE-73A684D02009}"/>
                </a:ext>
              </a:extLst>
            </p:cNvPr>
            <p:cNvCxnSpPr/>
            <p:nvPr/>
          </p:nvCxnSpPr>
          <p:spPr>
            <a:xfrm flipV="1">
              <a:off x="17715674" y="14320951"/>
              <a:ext cx="6225604" cy="14171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C9D958C-DDE6-409F-8454-637BA480B0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78260" y="14611827"/>
              <a:ext cx="9976933" cy="2569610"/>
            </a:xfrm>
            <a:prstGeom prst="line">
              <a:avLst/>
            </a:prstGeom>
            <a:ln>
              <a:solidFill>
                <a:srgbClr val="0404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2EC2D51-4F23-4D78-8AF2-6B61EBC920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63313" y="13612393"/>
              <a:ext cx="10269085" cy="3085900"/>
            </a:xfrm>
            <a:prstGeom prst="line">
              <a:avLst/>
            </a:prstGeom>
            <a:ln>
              <a:solidFill>
                <a:srgbClr val="0404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6849A56-5A84-4637-9396-A3DCF5ACAD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19931" y="2188339"/>
              <a:ext cx="10445927" cy="1618532"/>
            </a:xfrm>
            <a:prstGeom prst="line">
              <a:avLst/>
            </a:prstGeom>
            <a:ln>
              <a:solidFill>
                <a:srgbClr val="0404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7C00FAF-3612-4196-BF35-5EDC82BA3E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77593" y="11617530"/>
              <a:ext cx="9976933" cy="2569610"/>
            </a:xfrm>
            <a:prstGeom prst="line">
              <a:avLst/>
            </a:prstGeom>
            <a:ln>
              <a:solidFill>
                <a:srgbClr val="0404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3FEED39-7789-40A1-9392-7489334446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334827" y="16539997"/>
              <a:ext cx="9976933" cy="2569610"/>
            </a:xfrm>
            <a:prstGeom prst="line">
              <a:avLst/>
            </a:prstGeom>
            <a:ln>
              <a:solidFill>
                <a:srgbClr val="0404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0098C4E-6347-49A8-BA54-352C51A4C8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9787" y="2188339"/>
              <a:ext cx="10445927" cy="2240028"/>
            </a:xfrm>
            <a:prstGeom prst="line">
              <a:avLst/>
            </a:prstGeom>
            <a:ln>
              <a:solidFill>
                <a:srgbClr val="0404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79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50">
        <p:fade/>
      </p:transition>
    </mc:Choice>
    <mc:Fallback xmlns="">
      <p:transition spd="med" advTm="2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8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21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2199C864-58B1-4A2A-AE61-A6DA2965458F}"/>
              </a:ext>
            </a:extLst>
          </p:cNvPr>
          <p:cNvGrpSpPr/>
          <p:nvPr/>
        </p:nvGrpSpPr>
        <p:grpSpPr>
          <a:xfrm rot="1800000">
            <a:off x="3444271" y="10234177"/>
            <a:ext cx="3701416" cy="8959200"/>
            <a:chOff x="16148530" y="5350200"/>
            <a:chExt cx="3701416" cy="895920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6047D47-37E4-4E44-99F1-ED04BF6C28BB}"/>
                </a:ext>
              </a:extLst>
            </p:cNvPr>
            <p:cNvGrpSpPr/>
            <p:nvPr/>
          </p:nvGrpSpPr>
          <p:grpSpPr>
            <a:xfrm>
              <a:off x="16148530" y="5350200"/>
              <a:ext cx="3701416" cy="8959200"/>
              <a:chOff x="16217679" y="1871896"/>
              <a:chExt cx="5390148" cy="13046741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8228F34-2545-404D-924E-D0FB4B4EA9A7}"/>
                  </a:ext>
                </a:extLst>
              </p:cNvPr>
              <p:cNvGrpSpPr/>
              <p:nvPr/>
            </p:nvGrpSpPr>
            <p:grpSpPr>
              <a:xfrm>
                <a:off x="16217679" y="5796155"/>
                <a:ext cx="5390148" cy="9122482"/>
                <a:chOff x="16217679" y="5796155"/>
                <a:chExt cx="5390148" cy="9122482"/>
              </a:xfrm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64A70AED-916E-4096-9DAD-C12A76B19EEF}"/>
                    </a:ext>
                  </a:extLst>
                </p:cNvPr>
                <p:cNvSpPr/>
                <p:nvPr/>
              </p:nvSpPr>
              <p:spPr>
                <a:xfrm>
                  <a:off x="16217679" y="5796155"/>
                  <a:ext cx="5390148" cy="9122482"/>
                </a:xfrm>
                <a:custGeom>
                  <a:avLst/>
                  <a:gdLst>
                    <a:gd name="connsiteX0" fmla="*/ 898376 w 5390148"/>
                    <a:gd name="connsiteY0" fmla="*/ 0 h 9122482"/>
                    <a:gd name="connsiteX1" fmla="*/ 4491772 w 5390148"/>
                    <a:gd name="connsiteY1" fmla="*/ 0 h 9122482"/>
                    <a:gd name="connsiteX2" fmla="*/ 5390148 w 5390148"/>
                    <a:gd name="connsiteY2" fmla="*/ 898376 h 9122482"/>
                    <a:gd name="connsiteX3" fmla="*/ 5390148 w 5390148"/>
                    <a:gd name="connsiteY3" fmla="*/ 8224106 h 9122482"/>
                    <a:gd name="connsiteX4" fmla="*/ 4491772 w 5390148"/>
                    <a:gd name="connsiteY4" fmla="*/ 9122482 h 9122482"/>
                    <a:gd name="connsiteX5" fmla="*/ 898376 w 5390148"/>
                    <a:gd name="connsiteY5" fmla="*/ 9122482 h 9122482"/>
                    <a:gd name="connsiteX6" fmla="*/ 0 w 5390148"/>
                    <a:gd name="connsiteY6" fmla="*/ 8224106 h 9122482"/>
                    <a:gd name="connsiteX7" fmla="*/ 0 w 5390148"/>
                    <a:gd name="connsiteY7" fmla="*/ 898376 h 9122482"/>
                    <a:gd name="connsiteX8" fmla="*/ 898376 w 5390148"/>
                    <a:gd name="connsiteY8" fmla="*/ 0 h 9122482"/>
                    <a:gd name="connsiteX9" fmla="*/ 2695074 w 5390148"/>
                    <a:gd name="connsiteY9" fmla="*/ 763781 h 9122482"/>
                    <a:gd name="connsiteX10" fmla="*/ 2189748 w 5390148"/>
                    <a:gd name="connsiteY10" fmla="*/ 1269107 h 9122482"/>
                    <a:gd name="connsiteX11" fmla="*/ 2695074 w 5390148"/>
                    <a:gd name="connsiteY11" fmla="*/ 1774433 h 9122482"/>
                    <a:gd name="connsiteX12" fmla="*/ 3200400 w 5390148"/>
                    <a:gd name="connsiteY12" fmla="*/ 1269107 h 9122482"/>
                    <a:gd name="connsiteX13" fmla="*/ 2695074 w 5390148"/>
                    <a:gd name="connsiteY13" fmla="*/ 763781 h 9122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390148" h="9122482">
                      <a:moveTo>
                        <a:pt x="898376" y="0"/>
                      </a:moveTo>
                      <a:lnTo>
                        <a:pt x="4491772" y="0"/>
                      </a:lnTo>
                      <a:cubicBezTo>
                        <a:pt x="4987931" y="0"/>
                        <a:pt x="5390148" y="402217"/>
                        <a:pt x="5390148" y="898376"/>
                      </a:cubicBezTo>
                      <a:lnTo>
                        <a:pt x="5390148" y="8224106"/>
                      </a:lnTo>
                      <a:cubicBezTo>
                        <a:pt x="5390148" y="8720265"/>
                        <a:pt x="4987931" y="9122482"/>
                        <a:pt x="4491772" y="9122482"/>
                      </a:cubicBezTo>
                      <a:lnTo>
                        <a:pt x="898376" y="9122482"/>
                      </a:lnTo>
                      <a:cubicBezTo>
                        <a:pt x="402217" y="9122482"/>
                        <a:pt x="0" y="8720265"/>
                        <a:pt x="0" y="8224106"/>
                      </a:cubicBezTo>
                      <a:lnTo>
                        <a:pt x="0" y="898376"/>
                      </a:lnTo>
                      <a:cubicBezTo>
                        <a:pt x="0" y="402217"/>
                        <a:pt x="402217" y="0"/>
                        <a:pt x="898376" y="0"/>
                      </a:cubicBezTo>
                      <a:close/>
                      <a:moveTo>
                        <a:pt x="2695074" y="763781"/>
                      </a:moveTo>
                      <a:cubicBezTo>
                        <a:pt x="2415990" y="763781"/>
                        <a:pt x="2189748" y="990023"/>
                        <a:pt x="2189748" y="1269107"/>
                      </a:cubicBezTo>
                      <a:cubicBezTo>
                        <a:pt x="2189748" y="1548191"/>
                        <a:pt x="2415990" y="1774433"/>
                        <a:pt x="2695074" y="1774433"/>
                      </a:cubicBezTo>
                      <a:cubicBezTo>
                        <a:pt x="2974158" y="1774433"/>
                        <a:pt x="3200400" y="1548191"/>
                        <a:pt x="3200400" y="1269107"/>
                      </a:cubicBezTo>
                      <a:cubicBezTo>
                        <a:pt x="3200400" y="990023"/>
                        <a:pt x="2974158" y="763781"/>
                        <a:pt x="2695074" y="76378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tint val="90000"/>
                        <a:lumMod val="110000"/>
                      </a:schemeClr>
                    </a:gs>
                    <a:gs pos="98742">
                      <a:schemeClr val="bg1">
                        <a:lumMod val="85000"/>
                      </a:schemeClr>
                    </a:gs>
                    <a:gs pos="0">
                      <a:schemeClr val="bg1">
                        <a:shade val="64000"/>
                        <a:lumMod val="88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scene3d>
                  <a:camera prst="orthographicFront"/>
                  <a:lightRig rig="chilly" dir="t"/>
                </a:scene3d>
                <a:sp3d extrusionH="19050" contourW="63500" prstMaterial="matte">
                  <a:bevelT w="95250" h="114300"/>
                  <a:bevelB w="19050" h="101600"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12AED5E0-5E5B-42DC-BF35-07A34F00E871}"/>
                    </a:ext>
                  </a:extLst>
                </p:cNvPr>
                <p:cNvSpPr/>
                <p:nvPr/>
              </p:nvSpPr>
              <p:spPr>
                <a:xfrm>
                  <a:off x="16280725" y="13153372"/>
                  <a:ext cx="5327102" cy="1765265"/>
                </a:xfrm>
                <a:custGeom>
                  <a:avLst/>
                  <a:gdLst>
                    <a:gd name="connsiteX0" fmla="*/ 468045 w 4988868"/>
                    <a:gd name="connsiteY0" fmla="*/ 0 h 1540073"/>
                    <a:gd name="connsiteX1" fmla="*/ 469333 w 4988868"/>
                    <a:gd name="connsiteY1" fmla="*/ 0 h 1540073"/>
                    <a:gd name="connsiteX2" fmla="*/ 471479 w 4988868"/>
                    <a:gd name="connsiteY2" fmla="*/ 0 h 1540073"/>
                    <a:gd name="connsiteX3" fmla="*/ 474583 w 4988868"/>
                    <a:gd name="connsiteY3" fmla="*/ 0 h 1540073"/>
                    <a:gd name="connsiteX4" fmla="*/ 800341 w 4988868"/>
                    <a:gd name="connsiteY4" fmla="*/ 195437 h 1540073"/>
                    <a:gd name="connsiteX5" fmla="*/ 1126097 w 4988868"/>
                    <a:gd name="connsiteY5" fmla="*/ 0 h 1540073"/>
                    <a:gd name="connsiteX6" fmla="*/ 1127385 w 4988868"/>
                    <a:gd name="connsiteY6" fmla="*/ 0 h 1540073"/>
                    <a:gd name="connsiteX7" fmla="*/ 1129531 w 4988868"/>
                    <a:gd name="connsiteY7" fmla="*/ 0 h 1540073"/>
                    <a:gd name="connsiteX8" fmla="*/ 1132635 w 4988868"/>
                    <a:gd name="connsiteY8" fmla="*/ 0 h 1540073"/>
                    <a:gd name="connsiteX9" fmla="*/ 1458391 w 4988868"/>
                    <a:gd name="connsiteY9" fmla="*/ 195438 h 1540073"/>
                    <a:gd name="connsiteX10" fmla="*/ 1784149 w 4988868"/>
                    <a:gd name="connsiteY10" fmla="*/ 0 h 1540073"/>
                    <a:gd name="connsiteX11" fmla="*/ 1785437 w 4988868"/>
                    <a:gd name="connsiteY11" fmla="*/ 0 h 1540073"/>
                    <a:gd name="connsiteX12" fmla="*/ 1787585 w 4988868"/>
                    <a:gd name="connsiteY12" fmla="*/ 0 h 1540073"/>
                    <a:gd name="connsiteX13" fmla="*/ 1790687 w 4988868"/>
                    <a:gd name="connsiteY13" fmla="*/ 0 h 1540073"/>
                    <a:gd name="connsiteX14" fmla="*/ 2116445 w 4988868"/>
                    <a:gd name="connsiteY14" fmla="*/ 195438 h 1540073"/>
                    <a:gd name="connsiteX15" fmla="*/ 2289217 w 4988868"/>
                    <a:gd name="connsiteY15" fmla="*/ 91783 h 1540073"/>
                    <a:gd name="connsiteX16" fmla="*/ 2289217 w 4988868"/>
                    <a:gd name="connsiteY16" fmla="*/ 0 h 1540073"/>
                    <a:gd name="connsiteX17" fmla="*/ 2294467 w 4988868"/>
                    <a:gd name="connsiteY17" fmla="*/ 0 h 1540073"/>
                    <a:gd name="connsiteX18" fmla="*/ 2368335 w 4988868"/>
                    <a:gd name="connsiteY18" fmla="*/ 44316 h 1540073"/>
                    <a:gd name="connsiteX19" fmla="*/ 2442201 w 4988868"/>
                    <a:gd name="connsiteY19" fmla="*/ 0 h 1540073"/>
                    <a:gd name="connsiteX20" fmla="*/ 2445637 w 4988868"/>
                    <a:gd name="connsiteY20" fmla="*/ 0 h 1540073"/>
                    <a:gd name="connsiteX21" fmla="*/ 2445637 w 4988868"/>
                    <a:gd name="connsiteY21" fmla="*/ 90694 h 1540073"/>
                    <a:gd name="connsiteX22" fmla="*/ 2620225 w 4988868"/>
                    <a:gd name="connsiteY22" fmla="*/ 195438 h 1540073"/>
                    <a:gd name="connsiteX23" fmla="*/ 2945981 w 4988868"/>
                    <a:gd name="connsiteY23" fmla="*/ 0 h 1540073"/>
                    <a:gd name="connsiteX24" fmla="*/ 2947269 w 4988868"/>
                    <a:gd name="connsiteY24" fmla="*/ 0 h 1540073"/>
                    <a:gd name="connsiteX25" fmla="*/ 2949415 w 4988868"/>
                    <a:gd name="connsiteY25" fmla="*/ 0 h 1540073"/>
                    <a:gd name="connsiteX26" fmla="*/ 2952519 w 4988868"/>
                    <a:gd name="connsiteY26" fmla="*/ 0 h 1540073"/>
                    <a:gd name="connsiteX27" fmla="*/ 3278277 w 4988868"/>
                    <a:gd name="connsiteY27" fmla="*/ 195438 h 1540073"/>
                    <a:gd name="connsiteX28" fmla="*/ 3604033 w 4988868"/>
                    <a:gd name="connsiteY28" fmla="*/ 0 h 1540073"/>
                    <a:gd name="connsiteX29" fmla="*/ 3605321 w 4988868"/>
                    <a:gd name="connsiteY29" fmla="*/ 0 h 1540073"/>
                    <a:gd name="connsiteX30" fmla="*/ 3607467 w 4988868"/>
                    <a:gd name="connsiteY30" fmla="*/ 0 h 1540073"/>
                    <a:gd name="connsiteX31" fmla="*/ 3610571 w 4988868"/>
                    <a:gd name="connsiteY31" fmla="*/ 0 h 1540073"/>
                    <a:gd name="connsiteX32" fmla="*/ 3936329 w 4988868"/>
                    <a:gd name="connsiteY32" fmla="*/ 195438 h 1540073"/>
                    <a:gd name="connsiteX33" fmla="*/ 4262085 w 4988868"/>
                    <a:gd name="connsiteY33" fmla="*/ 0 h 1540073"/>
                    <a:gd name="connsiteX34" fmla="*/ 4263373 w 4988868"/>
                    <a:gd name="connsiteY34" fmla="*/ 0 h 1540073"/>
                    <a:gd name="connsiteX35" fmla="*/ 4265519 w 4988868"/>
                    <a:gd name="connsiteY35" fmla="*/ 0 h 1540073"/>
                    <a:gd name="connsiteX36" fmla="*/ 4268623 w 4988868"/>
                    <a:gd name="connsiteY36" fmla="*/ 0 h 1540073"/>
                    <a:gd name="connsiteX37" fmla="*/ 4594379 w 4988868"/>
                    <a:gd name="connsiteY37" fmla="*/ 195438 h 1540073"/>
                    <a:gd name="connsiteX38" fmla="*/ 4920137 w 4988868"/>
                    <a:gd name="connsiteY38" fmla="*/ 0 h 1540073"/>
                    <a:gd name="connsiteX39" fmla="*/ 4921425 w 4988868"/>
                    <a:gd name="connsiteY39" fmla="*/ 0 h 1540073"/>
                    <a:gd name="connsiteX40" fmla="*/ 4923573 w 4988868"/>
                    <a:gd name="connsiteY40" fmla="*/ 0 h 1540073"/>
                    <a:gd name="connsiteX41" fmla="*/ 4926675 w 4988868"/>
                    <a:gd name="connsiteY41" fmla="*/ 0 h 1540073"/>
                    <a:gd name="connsiteX42" fmla="*/ 4988868 w 4988868"/>
                    <a:gd name="connsiteY42" fmla="*/ 37313 h 1540073"/>
                    <a:gd name="connsiteX43" fmla="*/ 4988868 w 4988868"/>
                    <a:gd name="connsiteY43" fmla="*/ 708578 h 1540073"/>
                    <a:gd name="connsiteX44" fmla="*/ 4157373 w 4988868"/>
                    <a:gd name="connsiteY44" fmla="*/ 1540073 h 1540073"/>
                    <a:gd name="connsiteX45" fmla="*/ 831495 w 4988868"/>
                    <a:gd name="connsiteY45" fmla="*/ 1540073 h 1540073"/>
                    <a:gd name="connsiteX46" fmla="*/ 0 w 4988868"/>
                    <a:gd name="connsiteY46" fmla="*/ 708578 h 1540073"/>
                    <a:gd name="connsiteX47" fmla="*/ 0 w 4988868"/>
                    <a:gd name="connsiteY47" fmla="*/ 110071 h 1540073"/>
                    <a:gd name="connsiteX48" fmla="*/ 142289 w 4988868"/>
                    <a:gd name="connsiteY48" fmla="*/ 195437 h 1540073"/>
                    <a:gd name="connsiteX49" fmla="*/ 468045 w 4988868"/>
                    <a:gd name="connsiteY49" fmla="*/ 0 h 1540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988868" h="1540073">
                      <a:moveTo>
                        <a:pt x="468045" y="0"/>
                      </a:moveTo>
                      <a:lnTo>
                        <a:pt x="469333" y="0"/>
                      </a:lnTo>
                      <a:lnTo>
                        <a:pt x="471479" y="0"/>
                      </a:lnTo>
                      <a:lnTo>
                        <a:pt x="474583" y="0"/>
                      </a:lnTo>
                      <a:lnTo>
                        <a:pt x="800341" y="195437"/>
                      </a:lnTo>
                      <a:lnTo>
                        <a:pt x="1126097" y="0"/>
                      </a:lnTo>
                      <a:lnTo>
                        <a:pt x="1127385" y="0"/>
                      </a:lnTo>
                      <a:lnTo>
                        <a:pt x="1129531" y="0"/>
                      </a:lnTo>
                      <a:lnTo>
                        <a:pt x="1132635" y="0"/>
                      </a:lnTo>
                      <a:lnTo>
                        <a:pt x="1458391" y="195438"/>
                      </a:lnTo>
                      <a:lnTo>
                        <a:pt x="1784149" y="0"/>
                      </a:lnTo>
                      <a:lnTo>
                        <a:pt x="1785437" y="0"/>
                      </a:lnTo>
                      <a:lnTo>
                        <a:pt x="1787585" y="0"/>
                      </a:lnTo>
                      <a:lnTo>
                        <a:pt x="1790687" y="0"/>
                      </a:lnTo>
                      <a:lnTo>
                        <a:pt x="2116445" y="195438"/>
                      </a:lnTo>
                      <a:lnTo>
                        <a:pt x="2289217" y="91783"/>
                      </a:lnTo>
                      <a:lnTo>
                        <a:pt x="2289217" y="0"/>
                      </a:lnTo>
                      <a:lnTo>
                        <a:pt x="2294467" y="0"/>
                      </a:lnTo>
                      <a:lnTo>
                        <a:pt x="2368335" y="44316"/>
                      </a:lnTo>
                      <a:lnTo>
                        <a:pt x="2442201" y="0"/>
                      </a:lnTo>
                      <a:lnTo>
                        <a:pt x="2445637" y="0"/>
                      </a:lnTo>
                      <a:lnTo>
                        <a:pt x="2445637" y="90694"/>
                      </a:lnTo>
                      <a:lnTo>
                        <a:pt x="2620225" y="195438"/>
                      </a:lnTo>
                      <a:lnTo>
                        <a:pt x="2945981" y="0"/>
                      </a:lnTo>
                      <a:lnTo>
                        <a:pt x="2947269" y="0"/>
                      </a:lnTo>
                      <a:lnTo>
                        <a:pt x="2949415" y="0"/>
                      </a:lnTo>
                      <a:lnTo>
                        <a:pt x="2952519" y="0"/>
                      </a:lnTo>
                      <a:lnTo>
                        <a:pt x="3278277" y="195438"/>
                      </a:lnTo>
                      <a:lnTo>
                        <a:pt x="3604033" y="0"/>
                      </a:lnTo>
                      <a:lnTo>
                        <a:pt x="3605321" y="0"/>
                      </a:lnTo>
                      <a:lnTo>
                        <a:pt x="3607467" y="0"/>
                      </a:lnTo>
                      <a:lnTo>
                        <a:pt x="3610571" y="0"/>
                      </a:lnTo>
                      <a:lnTo>
                        <a:pt x="3936329" y="195438"/>
                      </a:lnTo>
                      <a:lnTo>
                        <a:pt x="4262085" y="0"/>
                      </a:lnTo>
                      <a:lnTo>
                        <a:pt x="4263373" y="0"/>
                      </a:lnTo>
                      <a:lnTo>
                        <a:pt x="4265519" y="0"/>
                      </a:lnTo>
                      <a:lnTo>
                        <a:pt x="4268623" y="0"/>
                      </a:lnTo>
                      <a:lnTo>
                        <a:pt x="4594379" y="195438"/>
                      </a:lnTo>
                      <a:lnTo>
                        <a:pt x="4920137" y="0"/>
                      </a:lnTo>
                      <a:lnTo>
                        <a:pt x="4921425" y="0"/>
                      </a:lnTo>
                      <a:lnTo>
                        <a:pt x="4923573" y="0"/>
                      </a:lnTo>
                      <a:lnTo>
                        <a:pt x="4926675" y="0"/>
                      </a:lnTo>
                      <a:lnTo>
                        <a:pt x="4988868" y="37313"/>
                      </a:lnTo>
                      <a:lnTo>
                        <a:pt x="4988868" y="708578"/>
                      </a:lnTo>
                      <a:cubicBezTo>
                        <a:pt x="4988868" y="1167800"/>
                        <a:pt x="4616595" y="1540073"/>
                        <a:pt x="4157373" y="1540073"/>
                      </a:cubicBezTo>
                      <a:lnTo>
                        <a:pt x="831495" y="1540073"/>
                      </a:lnTo>
                      <a:cubicBezTo>
                        <a:pt x="372273" y="1540073"/>
                        <a:pt x="0" y="1167800"/>
                        <a:pt x="0" y="708578"/>
                      </a:cubicBezTo>
                      <a:lnTo>
                        <a:pt x="0" y="110071"/>
                      </a:lnTo>
                      <a:lnTo>
                        <a:pt x="142289" y="195437"/>
                      </a:lnTo>
                      <a:lnTo>
                        <a:pt x="468045" y="0"/>
                      </a:lnTo>
                      <a:close/>
                    </a:path>
                  </a:pathLst>
                </a:custGeom>
                <a:solidFill>
                  <a:srgbClr val="DB20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DB2027"/>
                    </a:solidFill>
                  </a:endParaRPr>
                </a:p>
              </p:txBody>
            </p:sp>
          </p:grp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7ED9A65-BF52-4929-B787-913B686B5AD5}"/>
                  </a:ext>
                </a:extLst>
              </p:cNvPr>
              <p:cNvSpPr/>
              <p:nvPr/>
            </p:nvSpPr>
            <p:spPr>
              <a:xfrm>
                <a:off x="17343037" y="1871896"/>
                <a:ext cx="2906391" cy="4952469"/>
              </a:xfrm>
              <a:custGeom>
                <a:avLst/>
                <a:gdLst>
                  <a:gd name="connsiteX0" fmla="*/ 295829 w 2371440"/>
                  <a:gd name="connsiteY0" fmla="*/ 3759242 h 4252728"/>
                  <a:gd name="connsiteX1" fmla="*/ 34572 w 2371440"/>
                  <a:gd name="connsiteY1" fmla="*/ 1538556 h 4252728"/>
                  <a:gd name="connsiteX2" fmla="*/ 978000 w 2371440"/>
                  <a:gd name="connsiteY2" fmla="*/ 42 h 4252728"/>
                  <a:gd name="connsiteX3" fmla="*/ 2371372 w 2371440"/>
                  <a:gd name="connsiteY3" fmla="*/ 1582099 h 4252728"/>
                  <a:gd name="connsiteX4" fmla="*/ 919943 w 2371440"/>
                  <a:gd name="connsiteY4" fmla="*/ 4252728 h 4252728"/>
                  <a:gd name="connsiteX0" fmla="*/ 514012 w 2589626"/>
                  <a:gd name="connsiteY0" fmla="*/ 3759761 h 4253247"/>
                  <a:gd name="connsiteX1" fmla="*/ 19177 w 2589626"/>
                  <a:gd name="connsiteY1" fmla="*/ 1431269 h 4253247"/>
                  <a:gd name="connsiteX2" fmla="*/ 1196183 w 2589626"/>
                  <a:gd name="connsiteY2" fmla="*/ 561 h 4253247"/>
                  <a:gd name="connsiteX3" fmla="*/ 2589555 w 2589626"/>
                  <a:gd name="connsiteY3" fmla="*/ 1582618 h 4253247"/>
                  <a:gd name="connsiteX4" fmla="*/ 1138126 w 2589626"/>
                  <a:gd name="connsiteY4" fmla="*/ 4253247 h 4253247"/>
                  <a:gd name="connsiteX0" fmla="*/ 514833 w 2590498"/>
                  <a:gd name="connsiteY0" fmla="*/ 3723847 h 4217333"/>
                  <a:gd name="connsiteX1" fmla="*/ 19998 w 2590498"/>
                  <a:gd name="connsiteY1" fmla="*/ 1395355 h 4217333"/>
                  <a:gd name="connsiteX2" fmla="*/ 1214972 w 2590498"/>
                  <a:gd name="connsiteY2" fmla="*/ 582 h 4217333"/>
                  <a:gd name="connsiteX3" fmla="*/ 2590376 w 2590498"/>
                  <a:gd name="connsiteY3" fmla="*/ 1546704 h 4217333"/>
                  <a:gd name="connsiteX4" fmla="*/ 1138947 w 2590498"/>
                  <a:gd name="connsiteY4" fmla="*/ 4217333 h 4217333"/>
                  <a:gd name="connsiteX0" fmla="*/ 514833 w 2590500"/>
                  <a:gd name="connsiteY0" fmla="*/ 3723847 h 4217333"/>
                  <a:gd name="connsiteX1" fmla="*/ 19998 w 2590500"/>
                  <a:gd name="connsiteY1" fmla="*/ 1395355 h 4217333"/>
                  <a:gd name="connsiteX2" fmla="*/ 1214972 w 2590500"/>
                  <a:gd name="connsiteY2" fmla="*/ 582 h 4217333"/>
                  <a:gd name="connsiteX3" fmla="*/ 2590376 w 2590500"/>
                  <a:gd name="connsiteY3" fmla="*/ 1546704 h 4217333"/>
                  <a:gd name="connsiteX4" fmla="*/ 1138947 w 2590500"/>
                  <a:gd name="connsiteY4" fmla="*/ 4217333 h 4217333"/>
                  <a:gd name="connsiteX0" fmla="*/ 514833 w 2590500"/>
                  <a:gd name="connsiteY0" fmla="*/ 3723847 h 4217333"/>
                  <a:gd name="connsiteX1" fmla="*/ 19998 w 2590500"/>
                  <a:gd name="connsiteY1" fmla="*/ 1395355 h 4217333"/>
                  <a:gd name="connsiteX2" fmla="*/ 1214972 w 2590500"/>
                  <a:gd name="connsiteY2" fmla="*/ 582 h 4217333"/>
                  <a:gd name="connsiteX3" fmla="*/ 2590376 w 2590500"/>
                  <a:gd name="connsiteY3" fmla="*/ 1546704 h 4217333"/>
                  <a:gd name="connsiteX4" fmla="*/ 1138947 w 2590500"/>
                  <a:gd name="connsiteY4" fmla="*/ 4217333 h 4217333"/>
                  <a:gd name="connsiteX0" fmla="*/ 514833 w 2374915"/>
                  <a:gd name="connsiteY0" fmla="*/ 3726153 h 4219639"/>
                  <a:gd name="connsiteX1" fmla="*/ 19998 w 2374915"/>
                  <a:gd name="connsiteY1" fmla="*/ 1397661 h 4219639"/>
                  <a:gd name="connsiteX2" fmla="*/ 1214972 w 2374915"/>
                  <a:gd name="connsiteY2" fmla="*/ 2888 h 4219639"/>
                  <a:gd name="connsiteX3" fmla="*/ 2374764 w 2374915"/>
                  <a:gd name="connsiteY3" fmla="*/ 1746653 h 4219639"/>
                  <a:gd name="connsiteX4" fmla="*/ 1138947 w 2374915"/>
                  <a:gd name="connsiteY4" fmla="*/ 4219639 h 4219639"/>
                  <a:gd name="connsiteX0" fmla="*/ 514833 w 2375186"/>
                  <a:gd name="connsiteY0" fmla="*/ 3726153 h 4219639"/>
                  <a:gd name="connsiteX1" fmla="*/ 19998 w 2375186"/>
                  <a:gd name="connsiteY1" fmla="*/ 1397661 h 4219639"/>
                  <a:gd name="connsiteX2" fmla="*/ 1214972 w 2375186"/>
                  <a:gd name="connsiteY2" fmla="*/ 2888 h 4219639"/>
                  <a:gd name="connsiteX3" fmla="*/ 2374764 w 2375186"/>
                  <a:gd name="connsiteY3" fmla="*/ 1746653 h 4219639"/>
                  <a:gd name="connsiteX4" fmla="*/ 1138947 w 2375186"/>
                  <a:gd name="connsiteY4" fmla="*/ 4219639 h 4219639"/>
                  <a:gd name="connsiteX0" fmla="*/ 531006 w 2391359"/>
                  <a:gd name="connsiteY0" fmla="*/ 3727381 h 4220867"/>
                  <a:gd name="connsiteX1" fmla="*/ 36171 w 2391359"/>
                  <a:gd name="connsiteY1" fmla="*/ 1398889 h 4220867"/>
                  <a:gd name="connsiteX2" fmla="*/ 1231145 w 2391359"/>
                  <a:gd name="connsiteY2" fmla="*/ 4116 h 4220867"/>
                  <a:gd name="connsiteX3" fmla="*/ 2390937 w 2391359"/>
                  <a:gd name="connsiteY3" fmla="*/ 1747881 h 4220867"/>
                  <a:gd name="connsiteX4" fmla="*/ 1155120 w 2391359"/>
                  <a:gd name="connsiteY4" fmla="*/ 4220867 h 4220867"/>
                  <a:gd name="connsiteX0" fmla="*/ 598207 w 2368723"/>
                  <a:gd name="connsiteY0" fmla="*/ 3793569 h 4219676"/>
                  <a:gd name="connsiteX1" fmla="*/ 13535 w 2368723"/>
                  <a:gd name="connsiteY1" fmla="*/ 1397698 h 4219676"/>
                  <a:gd name="connsiteX2" fmla="*/ 1208509 w 2368723"/>
                  <a:gd name="connsiteY2" fmla="*/ 2925 h 4219676"/>
                  <a:gd name="connsiteX3" fmla="*/ 2368301 w 2368723"/>
                  <a:gd name="connsiteY3" fmla="*/ 1746690 h 4219676"/>
                  <a:gd name="connsiteX4" fmla="*/ 1132484 w 2368723"/>
                  <a:gd name="connsiteY4" fmla="*/ 4219676 h 4219676"/>
                  <a:gd name="connsiteX0" fmla="*/ 604484 w 2375000"/>
                  <a:gd name="connsiteY0" fmla="*/ 3793569 h 4219676"/>
                  <a:gd name="connsiteX1" fmla="*/ 19812 w 2375000"/>
                  <a:gd name="connsiteY1" fmla="*/ 1397698 h 4219676"/>
                  <a:gd name="connsiteX2" fmla="*/ 1214786 w 2375000"/>
                  <a:gd name="connsiteY2" fmla="*/ 2925 h 4219676"/>
                  <a:gd name="connsiteX3" fmla="*/ 2374578 w 2375000"/>
                  <a:gd name="connsiteY3" fmla="*/ 1746690 h 4219676"/>
                  <a:gd name="connsiteX4" fmla="*/ 1138761 w 2375000"/>
                  <a:gd name="connsiteY4" fmla="*/ 4219676 h 4219676"/>
                  <a:gd name="connsiteX0" fmla="*/ 606330 w 2376846"/>
                  <a:gd name="connsiteY0" fmla="*/ 3793569 h 4219676"/>
                  <a:gd name="connsiteX1" fmla="*/ 21658 w 2376846"/>
                  <a:gd name="connsiteY1" fmla="*/ 1397698 h 4219676"/>
                  <a:gd name="connsiteX2" fmla="*/ 1216632 w 2376846"/>
                  <a:gd name="connsiteY2" fmla="*/ 2925 h 4219676"/>
                  <a:gd name="connsiteX3" fmla="*/ 2376424 w 2376846"/>
                  <a:gd name="connsiteY3" fmla="*/ 1746690 h 4219676"/>
                  <a:gd name="connsiteX4" fmla="*/ 1140607 w 2376846"/>
                  <a:gd name="connsiteY4" fmla="*/ 4219676 h 4219676"/>
                  <a:gd name="connsiteX0" fmla="*/ 653631 w 2371741"/>
                  <a:gd name="connsiteY0" fmla="*/ 3831023 h 4219697"/>
                  <a:gd name="connsiteX1" fmla="*/ 16553 w 2371741"/>
                  <a:gd name="connsiteY1" fmla="*/ 1397719 h 4219697"/>
                  <a:gd name="connsiteX2" fmla="*/ 1211527 w 2371741"/>
                  <a:gd name="connsiteY2" fmla="*/ 2946 h 4219697"/>
                  <a:gd name="connsiteX3" fmla="*/ 2371319 w 2371741"/>
                  <a:gd name="connsiteY3" fmla="*/ 1746711 h 4219697"/>
                  <a:gd name="connsiteX4" fmla="*/ 1135502 w 2371741"/>
                  <a:gd name="connsiteY4" fmla="*/ 4219697 h 4219697"/>
                  <a:gd name="connsiteX0" fmla="*/ 586446 w 2379421"/>
                  <a:gd name="connsiteY0" fmla="*/ 3718665 h 4219636"/>
                  <a:gd name="connsiteX1" fmla="*/ 24233 w 2379421"/>
                  <a:gd name="connsiteY1" fmla="*/ 1397658 h 4219636"/>
                  <a:gd name="connsiteX2" fmla="*/ 1219207 w 2379421"/>
                  <a:gd name="connsiteY2" fmla="*/ 2885 h 4219636"/>
                  <a:gd name="connsiteX3" fmla="*/ 2378999 w 2379421"/>
                  <a:gd name="connsiteY3" fmla="*/ 1746650 h 4219636"/>
                  <a:gd name="connsiteX4" fmla="*/ 1143182 w 2379421"/>
                  <a:gd name="connsiteY4" fmla="*/ 4219636 h 4219636"/>
                  <a:gd name="connsiteX0" fmla="*/ 586446 w 2379421"/>
                  <a:gd name="connsiteY0" fmla="*/ 3718664 h 4219636"/>
                  <a:gd name="connsiteX1" fmla="*/ 24233 w 2379421"/>
                  <a:gd name="connsiteY1" fmla="*/ 1397658 h 4219636"/>
                  <a:gd name="connsiteX2" fmla="*/ 1219207 w 2379421"/>
                  <a:gd name="connsiteY2" fmla="*/ 2885 h 4219636"/>
                  <a:gd name="connsiteX3" fmla="*/ 2378999 w 2379421"/>
                  <a:gd name="connsiteY3" fmla="*/ 1746650 h 4219636"/>
                  <a:gd name="connsiteX4" fmla="*/ 1143182 w 2379421"/>
                  <a:gd name="connsiteY4" fmla="*/ 4219636 h 4219636"/>
                  <a:gd name="connsiteX0" fmla="*/ 586446 w 2380616"/>
                  <a:gd name="connsiteY0" fmla="*/ 3718664 h 4361879"/>
                  <a:gd name="connsiteX1" fmla="*/ 24233 w 2380616"/>
                  <a:gd name="connsiteY1" fmla="*/ 1397658 h 4361879"/>
                  <a:gd name="connsiteX2" fmla="*/ 1219207 w 2380616"/>
                  <a:gd name="connsiteY2" fmla="*/ 2885 h 4361879"/>
                  <a:gd name="connsiteX3" fmla="*/ 2378999 w 2380616"/>
                  <a:gd name="connsiteY3" fmla="*/ 1746650 h 4361879"/>
                  <a:gd name="connsiteX4" fmla="*/ 963505 w 2380616"/>
                  <a:gd name="connsiteY4" fmla="*/ 4361879 h 4361879"/>
                  <a:gd name="connsiteX0" fmla="*/ 586446 w 2379642"/>
                  <a:gd name="connsiteY0" fmla="*/ 3718664 h 4212149"/>
                  <a:gd name="connsiteX1" fmla="*/ 24233 w 2379642"/>
                  <a:gd name="connsiteY1" fmla="*/ 1397658 h 4212149"/>
                  <a:gd name="connsiteX2" fmla="*/ 1219207 w 2379642"/>
                  <a:gd name="connsiteY2" fmla="*/ 2885 h 4212149"/>
                  <a:gd name="connsiteX3" fmla="*/ 2378999 w 2379642"/>
                  <a:gd name="connsiteY3" fmla="*/ 1746650 h 4212149"/>
                  <a:gd name="connsiteX4" fmla="*/ 1060829 w 2379642"/>
                  <a:gd name="connsiteY4" fmla="*/ 4212149 h 4212149"/>
                  <a:gd name="connsiteX0" fmla="*/ 586446 w 2379750"/>
                  <a:gd name="connsiteY0" fmla="*/ 3718664 h 4212149"/>
                  <a:gd name="connsiteX1" fmla="*/ 24233 w 2379750"/>
                  <a:gd name="connsiteY1" fmla="*/ 1397658 h 4212149"/>
                  <a:gd name="connsiteX2" fmla="*/ 1219207 w 2379750"/>
                  <a:gd name="connsiteY2" fmla="*/ 2885 h 4212149"/>
                  <a:gd name="connsiteX3" fmla="*/ 2378999 w 2379750"/>
                  <a:gd name="connsiteY3" fmla="*/ 1746650 h 4212149"/>
                  <a:gd name="connsiteX4" fmla="*/ 1391079 w 2379750"/>
                  <a:gd name="connsiteY4" fmla="*/ 3938205 h 4212149"/>
                  <a:gd name="connsiteX5" fmla="*/ 1060829 w 2379750"/>
                  <a:gd name="connsiteY5" fmla="*/ 4212149 h 4212149"/>
                  <a:gd name="connsiteX0" fmla="*/ 586446 w 2379750"/>
                  <a:gd name="connsiteY0" fmla="*/ 3718664 h 4122880"/>
                  <a:gd name="connsiteX1" fmla="*/ 24233 w 2379750"/>
                  <a:gd name="connsiteY1" fmla="*/ 1397658 h 4122880"/>
                  <a:gd name="connsiteX2" fmla="*/ 1219207 w 2379750"/>
                  <a:gd name="connsiteY2" fmla="*/ 2885 h 4122880"/>
                  <a:gd name="connsiteX3" fmla="*/ 2378999 w 2379750"/>
                  <a:gd name="connsiteY3" fmla="*/ 1746650 h 4122880"/>
                  <a:gd name="connsiteX4" fmla="*/ 1391079 w 2379750"/>
                  <a:gd name="connsiteY4" fmla="*/ 3938205 h 4122880"/>
                  <a:gd name="connsiteX5" fmla="*/ 873667 w 2379750"/>
                  <a:gd name="connsiteY5" fmla="*/ 4077392 h 4122880"/>
                  <a:gd name="connsiteX0" fmla="*/ 586446 w 2379750"/>
                  <a:gd name="connsiteY0" fmla="*/ 3718664 h 4213557"/>
                  <a:gd name="connsiteX1" fmla="*/ 24233 w 2379750"/>
                  <a:gd name="connsiteY1" fmla="*/ 1397658 h 4213557"/>
                  <a:gd name="connsiteX2" fmla="*/ 1219207 w 2379750"/>
                  <a:gd name="connsiteY2" fmla="*/ 2885 h 4213557"/>
                  <a:gd name="connsiteX3" fmla="*/ 2378999 w 2379750"/>
                  <a:gd name="connsiteY3" fmla="*/ 1746650 h 4213557"/>
                  <a:gd name="connsiteX4" fmla="*/ 1391079 w 2379750"/>
                  <a:gd name="connsiteY4" fmla="*/ 3938205 h 4213557"/>
                  <a:gd name="connsiteX5" fmla="*/ 873667 w 2379750"/>
                  <a:gd name="connsiteY5" fmla="*/ 4077392 h 4213557"/>
                  <a:gd name="connsiteX0" fmla="*/ 586446 w 2379750"/>
                  <a:gd name="connsiteY0" fmla="*/ 3718664 h 4210751"/>
                  <a:gd name="connsiteX1" fmla="*/ 24233 w 2379750"/>
                  <a:gd name="connsiteY1" fmla="*/ 1397658 h 4210751"/>
                  <a:gd name="connsiteX2" fmla="*/ 1219207 w 2379750"/>
                  <a:gd name="connsiteY2" fmla="*/ 2885 h 4210751"/>
                  <a:gd name="connsiteX3" fmla="*/ 2378999 w 2379750"/>
                  <a:gd name="connsiteY3" fmla="*/ 1746650 h 4210751"/>
                  <a:gd name="connsiteX4" fmla="*/ 1391079 w 2379750"/>
                  <a:gd name="connsiteY4" fmla="*/ 3938205 h 4210751"/>
                  <a:gd name="connsiteX5" fmla="*/ 890512 w 2379750"/>
                  <a:gd name="connsiteY5" fmla="*/ 4071778 h 4210751"/>
                  <a:gd name="connsiteX0" fmla="*/ 586446 w 2393846"/>
                  <a:gd name="connsiteY0" fmla="*/ 3718664 h 4093905"/>
                  <a:gd name="connsiteX1" fmla="*/ 24233 w 2393846"/>
                  <a:gd name="connsiteY1" fmla="*/ 1397658 h 4093905"/>
                  <a:gd name="connsiteX2" fmla="*/ 1219207 w 2393846"/>
                  <a:gd name="connsiteY2" fmla="*/ 2885 h 4093905"/>
                  <a:gd name="connsiteX3" fmla="*/ 2378999 w 2393846"/>
                  <a:gd name="connsiteY3" fmla="*/ 1746650 h 4093905"/>
                  <a:gd name="connsiteX4" fmla="*/ 1823423 w 2393846"/>
                  <a:gd name="connsiteY4" fmla="*/ 3264423 h 4093905"/>
                  <a:gd name="connsiteX5" fmla="*/ 890512 w 2393846"/>
                  <a:gd name="connsiteY5" fmla="*/ 4071778 h 4093905"/>
                  <a:gd name="connsiteX0" fmla="*/ 586446 w 2393846"/>
                  <a:gd name="connsiteY0" fmla="*/ 3718664 h 4098135"/>
                  <a:gd name="connsiteX1" fmla="*/ 24233 w 2393846"/>
                  <a:gd name="connsiteY1" fmla="*/ 1397658 h 4098135"/>
                  <a:gd name="connsiteX2" fmla="*/ 1219207 w 2393846"/>
                  <a:gd name="connsiteY2" fmla="*/ 2885 h 4098135"/>
                  <a:gd name="connsiteX3" fmla="*/ 2378999 w 2393846"/>
                  <a:gd name="connsiteY3" fmla="*/ 1746650 h 4098135"/>
                  <a:gd name="connsiteX4" fmla="*/ 1823423 w 2393846"/>
                  <a:gd name="connsiteY4" fmla="*/ 3264423 h 4098135"/>
                  <a:gd name="connsiteX5" fmla="*/ 890512 w 2393846"/>
                  <a:gd name="connsiteY5" fmla="*/ 4071778 h 4098135"/>
                  <a:gd name="connsiteX0" fmla="*/ 586446 w 2395183"/>
                  <a:gd name="connsiteY0" fmla="*/ 3718664 h 4098135"/>
                  <a:gd name="connsiteX1" fmla="*/ 24233 w 2395183"/>
                  <a:gd name="connsiteY1" fmla="*/ 1397658 h 4098135"/>
                  <a:gd name="connsiteX2" fmla="*/ 1219207 w 2395183"/>
                  <a:gd name="connsiteY2" fmla="*/ 2885 h 4098135"/>
                  <a:gd name="connsiteX3" fmla="*/ 2378999 w 2395183"/>
                  <a:gd name="connsiteY3" fmla="*/ 1746650 h 4098135"/>
                  <a:gd name="connsiteX4" fmla="*/ 1823423 w 2395183"/>
                  <a:gd name="connsiteY4" fmla="*/ 3264423 h 4098135"/>
                  <a:gd name="connsiteX5" fmla="*/ 890512 w 2395183"/>
                  <a:gd name="connsiteY5" fmla="*/ 4071778 h 4098135"/>
                  <a:gd name="connsiteX0" fmla="*/ 586446 w 2408232"/>
                  <a:gd name="connsiteY0" fmla="*/ 3718664 h 4098399"/>
                  <a:gd name="connsiteX1" fmla="*/ 24233 w 2408232"/>
                  <a:gd name="connsiteY1" fmla="*/ 1397658 h 4098399"/>
                  <a:gd name="connsiteX2" fmla="*/ 1219207 w 2408232"/>
                  <a:gd name="connsiteY2" fmla="*/ 2885 h 4098399"/>
                  <a:gd name="connsiteX3" fmla="*/ 2378999 w 2408232"/>
                  <a:gd name="connsiteY3" fmla="*/ 1746650 h 4098399"/>
                  <a:gd name="connsiteX4" fmla="*/ 1952565 w 2408232"/>
                  <a:gd name="connsiteY4" fmla="*/ 3270039 h 4098399"/>
                  <a:gd name="connsiteX5" fmla="*/ 890512 w 2408232"/>
                  <a:gd name="connsiteY5" fmla="*/ 4071778 h 4098399"/>
                  <a:gd name="connsiteX0" fmla="*/ 586446 w 2408232"/>
                  <a:gd name="connsiteY0" fmla="*/ 3718664 h 4099175"/>
                  <a:gd name="connsiteX1" fmla="*/ 24233 w 2408232"/>
                  <a:gd name="connsiteY1" fmla="*/ 1397658 h 4099175"/>
                  <a:gd name="connsiteX2" fmla="*/ 1219207 w 2408232"/>
                  <a:gd name="connsiteY2" fmla="*/ 2885 h 4099175"/>
                  <a:gd name="connsiteX3" fmla="*/ 2378999 w 2408232"/>
                  <a:gd name="connsiteY3" fmla="*/ 1746650 h 4099175"/>
                  <a:gd name="connsiteX4" fmla="*/ 1952565 w 2408232"/>
                  <a:gd name="connsiteY4" fmla="*/ 3270039 h 4099175"/>
                  <a:gd name="connsiteX5" fmla="*/ 890512 w 2408232"/>
                  <a:gd name="connsiteY5" fmla="*/ 4071778 h 4099175"/>
                  <a:gd name="connsiteX0" fmla="*/ 586446 w 2411580"/>
                  <a:gd name="connsiteY0" fmla="*/ 3718664 h 4101641"/>
                  <a:gd name="connsiteX1" fmla="*/ 24233 w 2411580"/>
                  <a:gd name="connsiteY1" fmla="*/ 1397658 h 4101641"/>
                  <a:gd name="connsiteX2" fmla="*/ 1219207 w 2411580"/>
                  <a:gd name="connsiteY2" fmla="*/ 2885 h 4101641"/>
                  <a:gd name="connsiteX3" fmla="*/ 2378999 w 2411580"/>
                  <a:gd name="connsiteY3" fmla="*/ 1746650 h 4101641"/>
                  <a:gd name="connsiteX4" fmla="*/ 1952565 w 2411580"/>
                  <a:gd name="connsiteY4" fmla="*/ 3270039 h 4101641"/>
                  <a:gd name="connsiteX5" fmla="*/ 890512 w 2411580"/>
                  <a:gd name="connsiteY5" fmla="*/ 4071778 h 4101641"/>
                  <a:gd name="connsiteX0" fmla="*/ 586446 w 2386025"/>
                  <a:gd name="connsiteY0" fmla="*/ 3715830 h 4092716"/>
                  <a:gd name="connsiteX1" fmla="*/ 24233 w 2386025"/>
                  <a:gd name="connsiteY1" fmla="*/ 1394824 h 4092716"/>
                  <a:gd name="connsiteX2" fmla="*/ 1219207 w 2386025"/>
                  <a:gd name="connsiteY2" fmla="*/ 51 h 4092716"/>
                  <a:gd name="connsiteX3" fmla="*/ 2356541 w 2386025"/>
                  <a:gd name="connsiteY3" fmla="*/ 1350777 h 4092716"/>
                  <a:gd name="connsiteX4" fmla="*/ 1952565 w 2386025"/>
                  <a:gd name="connsiteY4" fmla="*/ 3267205 h 4092716"/>
                  <a:gd name="connsiteX5" fmla="*/ 890512 w 2386025"/>
                  <a:gd name="connsiteY5" fmla="*/ 4068944 h 4092716"/>
                  <a:gd name="connsiteX0" fmla="*/ 586446 w 2398102"/>
                  <a:gd name="connsiteY0" fmla="*/ 3715830 h 4092716"/>
                  <a:gd name="connsiteX1" fmla="*/ 24233 w 2398102"/>
                  <a:gd name="connsiteY1" fmla="*/ 1394824 h 4092716"/>
                  <a:gd name="connsiteX2" fmla="*/ 1219207 w 2398102"/>
                  <a:gd name="connsiteY2" fmla="*/ 51 h 4092716"/>
                  <a:gd name="connsiteX3" fmla="*/ 2356541 w 2398102"/>
                  <a:gd name="connsiteY3" fmla="*/ 1350777 h 4092716"/>
                  <a:gd name="connsiteX4" fmla="*/ 1952565 w 2398102"/>
                  <a:gd name="connsiteY4" fmla="*/ 3267205 h 4092716"/>
                  <a:gd name="connsiteX5" fmla="*/ 890512 w 2398102"/>
                  <a:gd name="connsiteY5" fmla="*/ 4068944 h 4092716"/>
                  <a:gd name="connsiteX0" fmla="*/ 607524 w 2419180"/>
                  <a:gd name="connsiteY0" fmla="*/ 3717353 h 4094239"/>
                  <a:gd name="connsiteX1" fmla="*/ 22851 w 2419180"/>
                  <a:gd name="connsiteY1" fmla="*/ 1609712 h 4094239"/>
                  <a:gd name="connsiteX2" fmla="*/ 1240285 w 2419180"/>
                  <a:gd name="connsiteY2" fmla="*/ 1574 h 4094239"/>
                  <a:gd name="connsiteX3" fmla="*/ 2377619 w 2419180"/>
                  <a:gd name="connsiteY3" fmla="*/ 1352300 h 4094239"/>
                  <a:gd name="connsiteX4" fmla="*/ 1973643 w 2419180"/>
                  <a:gd name="connsiteY4" fmla="*/ 3268728 h 4094239"/>
                  <a:gd name="connsiteX5" fmla="*/ 911590 w 2419180"/>
                  <a:gd name="connsiteY5" fmla="*/ 4070467 h 4094239"/>
                  <a:gd name="connsiteX0" fmla="*/ 600608 w 2412264"/>
                  <a:gd name="connsiteY0" fmla="*/ 3717353 h 4094239"/>
                  <a:gd name="connsiteX1" fmla="*/ 15935 w 2412264"/>
                  <a:gd name="connsiteY1" fmla="*/ 1609712 h 4094239"/>
                  <a:gd name="connsiteX2" fmla="*/ 1233369 w 2412264"/>
                  <a:gd name="connsiteY2" fmla="*/ 1574 h 4094239"/>
                  <a:gd name="connsiteX3" fmla="*/ 2370703 w 2412264"/>
                  <a:gd name="connsiteY3" fmla="*/ 1352300 h 4094239"/>
                  <a:gd name="connsiteX4" fmla="*/ 1966727 w 2412264"/>
                  <a:gd name="connsiteY4" fmla="*/ 3268728 h 4094239"/>
                  <a:gd name="connsiteX5" fmla="*/ 904674 w 2412264"/>
                  <a:gd name="connsiteY5" fmla="*/ 4070467 h 4094239"/>
                  <a:gd name="connsiteX0" fmla="*/ 600608 w 2412264"/>
                  <a:gd name="connsiteY0" fmla="*/ 3716056 h 4092942"/>
                  <a:gd name="connsiteX1" fmla="*/ 15935 w 2412264"/>
                  <a:gd name="connsiteY1" fmla="*/ 1608415 h 4092942"/>
                  <a:gd name="connsiteX2" fmla="*/ 1233369 w 2412264"/>
                  <a:gd name="connsiteY2" fmla="*/ 277 h 4092942"/>
                  <a:gd name="connsiteX3" fmla="*/ 2370703 w 2412264"/>
                  <a:gd name="connsiteY3" fmla="*/ 1351003 h 4092942"/>
                  <a:gd name="connsiteX4" fmla="*/ 1966727 w 2412264"/>
                  <a:gd name="connsiteY4" fmla="*/ 3267431 h 4092942"/>
                  <a:gd name="connsiteX5" fmla="*/ 904674 w 2412264"/>
                  <a:gd name="connsiteY5" fmla="*/ 4069170 h 4092942"/>
                  <a:gd name="connsiteX0" fmla="*/ 600608 w 2412264"/>
                  <a:gd name="connsiteY0" fmla="*/ 3716056 h 4092942"/>
                  <a:gd name="connsiteX1" fmla="*/ 15935 w 2412264"/>
                  <a:gd name="connsiteY1" fmla="*/ 1608415 h 4092942"/>
                  <a:gd name="connsiteX2" fmla="*/ 1233369 w 2412264"/>
                  <a:gd name="connsiteY2" fmla="*/ 277 h 4092942"/>
                  <a:gd name="connsiteX3" fmla="*/ 2370703 w 2412264"/>
                  <a:gd name="connsiteY3" fmla="*/ 1351003 h 4092942"/>
                  <a:gd name="connsiteX4" fmla="*/ 1966727 w 2412264"/>
                  <a:gd name="connsiteY4" fmla="*/ 3267431 h 4092942"/>
                  <a:gd name="connsiteX5" fmla="*/ 904674 w 2412264"/>
                  <a:gd name="connsiteY5" fmla="*/ 4069170 h 4092942"/>
                  <a:gd name="connsiteX0" fmla="*/ 439139 w 2455464"/>
                  <a:gd name="connsiteY0" fmla="*/ 3290953 h 4092921"/>
                  <a:gd name="connsiteX1" fmla="*/ 59135 w 2455464"/>
                  <a:gd name="connsiteY1" fmla="*/ 1608394 h 4092921"/>
                  <a:gd name="connsiteX2" fmla="*/ 1276569 w 2455464"/>
                  <a:gd name="connsiteY2" fmla="*/ 256 h 4092921"/>
                  <a:gd name="connsiteX3" fmla="*/ 2413903 w 2455464"/>
                  <a:gd name="connsiteY3" fmla="*/ 1350982 h 4092921"/>
                  <a:gd name="connsiteX4" fmla="*/ 2009927 w 2455464"/>
                  <a:gd name="connsiteY4" fmla="*/ 3267410 h 4092921"/>
                  <a:gd name="connsiteX5" fmla="*/ 947874 w 2455464"/>
                  <a:gd name="connsiteY5" fmla="*/ 4069149 h 4092921"/>
                  <a:gd name="connsiteX0" fmla="*/ 417877 w 2434202"/>
                  <a:gd name="connsiteY0" fmla="*/ 3290953 h 4092921"/>
                  <a:gd name="connsiteX1" fmla="*/ 37873 w 2434202"/>
                  <a:gd name="connsiteY1" fmla="*/ 1608394 h 4092921"/>
                  <a:gd name="connsiteX2" fmla="*/ 1255307 w 2434202"/>
                  <a:gd name="connsiteY2" fmla="*/ 256 h 4092921"/>
                  <a:gd name="connsiteX3" fmla="*/ 2392641 w 2434202"/>
                  <a:gd name="connsiteY3" fmla="*/ 1350982 h 4092921"/>
                  <a:gd name="connsiteX4" fmla="*/ 1988665 w 2434202"/>
                  <a:gd name="connsiteY4" fmla="*/ 3267410 h 4092921"/>
                  <a:gd name="connsiteX5" fmla="*/ 926612 w 2434202"/>
                  <a:gd name="connsiteY5" fmla="*/ 4069149 h 4092921"/>
                  <a:gd name="connsiteX0" fmla="*/ 385651 w 2401976"/>
                  <a:gd name="connsiteY0" fmla="*/ 3290976 h 4092944"/>
                  <a:gd name="connsiteX1" fmla="*/ 5647 w 2401976"/>
                  <a:gd name="connsiteY1" fmla="*/ 1608417 h 4092944"/>
                  <a:gd name="connsiteX2" fmla="*/ 1223081 w 2401976"/>
                  <a:gd name="connsiteY2" fmla="*/ 279 h 4092944"/>
                  <a:gd name="connsiteX3" fmla="*/ 2360415 w 2401976"/>
                  <a:gd name="connsiteY3" fmla="*/ 1351005 h 4092944"/>
                  <a:gd name="connsiteX4" fmla="*/ 1956439 w 2401976"/>
                  <a:gd name="connsiteY4" fmla="*/ 3267433 h 4092944"/>
                  <a:gd name="connsiteX5" fmla="*/ 894386 w 2401976"/>
                  <a:gd name="connsiteY5" fmla="*/ 4069172 h 40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01976" h="4092944">
                    <a:moveTo>
                      <a:pt x="385651" y="3290976"/>
                    </a:moveTo>
                    <a:cubicBezTo>
                      <a:pt x="139276" y="2902466"/>
                      <a:pt x="-33963" y="2172960"/>
                      <a:pt x="5647" y="1608417"/>
                    </a:cubicBezTo>
                    <a:cubicBezTo>
                      <a:pt x="50756" y="965505"/>
                      <a:pt x="615391" y="-19024"/>
                      <a:pt x="1223081" y="279"/>
                    </a:cubicBezTo>
                    <a:cubicBezTo>
                      <a:pt x="1952938" y="23463"/>
                      <a:pt x="2270951" y="800148"/>
                      <a:pt x="2360415" y="1351005"/>
                    </a:cubicBezTo>
                    <a:cubicBezTo>
                      <a:pt x="2516332" y="2311031"/>
                      <a:pt x="2200777" y="2814405"/>
                      <a:pt x="1956439" y="3267433"/>
                    </a:cubicBezTo>
                    <a:cubicBezTo>
                      <a:pt x="1712101" y="3720461"/>
                      <a:pt x="1082937" y="4206933"/>
                      <a:pt x="894386" y="4069172"/>
                    </a:cubicBezTo>
                  </a:path>
                </a:pathLst>
              </a:custGeom>
              <a:noFill/>
              <a:ln w="57150" cap="rnd">
                <a:solidFill>
                  <a:schemeClr val="tx1">
                    <a:lumMod val="85000"/>
                    <a:lumOff val="15000"/>
                    <a:alpha val="93000"/>
                  </a:schemeClr>
                </a:solidFill>
                <a:bevel/>
              </a:ln>
              <a:effectLst>
                <a:outerShdw blurRad="88900" algn="ctr" rotWithShape="0">
                  <a:srgbClr val="000000"/>
                </a:outerShdw>
              </a:effectLst>
              <a:scene3d>
                <a:camera prst="orthographicFront"/>
                <a:lightRig rig="balanced" dir="t"/>
              </a:scene3d>
              <a:sp3d extrusionH="12700" contourW="12700" prstMaterial="powder">
                <a:bevelT w="12700" h="12700"/>
                <a:bevelB w="12700"/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600"/>
                  </a:lnSpc>
                </a:pPr>
                <a:endParaRPr lang="en-US" sz="240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9E2E895-E150-420E-B3D3-CC23D3B8EC35}"/>
                </a:ext>
              </a:extLst>
            </p:cNvPr>
            <p:cNvGrpSpPr/>
            <p:nvPr/>
          </p:nvGrpSpPr>
          <p:grpSpPr>
            <a:xfrm>
              <a:off x="16642777" y="9646023"/>
              <a:ext cx="2756216" cy="3062343"/>
              <a:chOff x="16509684" y="9567512"/>
              <a:chExt cx="3588686" cy="3062343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1BAF370-583B-4D48-96D4-097D953AFD0D}"/>
                  </a:ext>
                </a:extLst>
              </p:cNvPr>
              <p:cNvSpPr txBox="1"/>
              <p:nvPr/>
            </p:nvSpPr>
            <p:spPr>
              <a:xfrm>
                <a:off x="16509684" y="9838881"/>
                <a:ext cx="3516565" cy="240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600" dirty="0">
                    <a:solidFill>
                      <a:srgbClr val="DB2027"/>
                    </a:solidFill>
                    <a:latin typeface="Bebas Neue Bold" panose="020B0606020202050201" pitchFamily="34" charset="0"/>
                  </a:rPr>
                  <a:t>99$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B2F0247-C015-4C63-BBC9-B97808343598}"/>
                  </a:ext>
                </a:extLst>
              </p:cNvPr>
              <p:cNvSpPr txBox="1"/>
              <p:nvPr/>
            </p:nvSpPr>
            <p:spPr>
              <a:xfrm>
                <a:off x="16581805" y="11860414"/>
                <a:ext cx="35165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DB2027"/>
                    </a:solidFill>
                    <a:latin typeface="Bebas Neue Bold" panose="020B0606020202050201" pitchFamily="34" charset="0"/>
                  </a:rPr>
                  <a:t>PER MONTH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1A7873A-155E-45D9-A6CC-F0F8B599B4D4}"/>
                  </a:ext>
                </a:extLst>
              </p:cNvPr>
              <p:cNvSpPr txBox="1"/>
              <p:nvPr/>
            </p:nvSpPr>
            <p:spPr>
              <a:xfrm>
                <a:off x="16581805" y="9567512"/>
                <a:ext cx="35165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DB2027"/>
                    </a:solidFill>
                    <a:latin typeface="Bebas Neue Bold" panose="020B0606020202050201" pitchFamily="34" charset="0"/>
                  </a:rPr>
                  <a:t>ONLY</a:t>
                </a: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3D26CD7-0BC1-4C6E-9D5C-A52451A7B7D8}"/>
              </a:ext>
            </a:extLst>
          </p:cNvPr>
          <p:cNvGrpSpPr/>
          <p:nvPr/>
        </p:nvGrpSpPr>
        <p:grpSpPr>
          <a:xfrm rot="900000">
            <a:off x="2063796" y="2286117"/>
            <a:ext cx="5358099" cy="4597190"/>
            <a:chOff x="12427122" y="8102241"/>
            <a:chExt cx="6483300" cy="5562600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CD314EE-81FD-4DB8-800E-24047159B7B3}"/>
                </a:ext>
              </a:extLst>
            </p:cNvPr>
            <p:cNvSpPr/>
            <p:nvPr/>
          </p:nvSpPr>
          <p:spPr>
            <a:xfrm>
              <a:off x="13111810" y="8461118"/>
              <a:ext cx="4788192" cy="4788190"/>
            </a:xfrm>
            <a:custGeom>
              <a:avLst/>
              <a:gdLst>
                <a:gd name="connsiteX0" fmla="*/ 0 w 4788192"/>
                <a:gd name="connsiteY0" fmla="*/ 0 h 4788190"/>
                <a:gd name="connsiteX1" fmla="*/ 4788192 w 4788192"/>
                <a:gd name="connsiteY1" fmla="*/ 0 h 4788190"/>
                <a:gd name="connsiteX2" fmla="*/ 4788192 w 4788192"/>
                <a:gd name="connsiteY2" fmla="*/ 4788190 h 4788190"/>
                <a:gd name="connsiteX3" fmla="*/ 0 w 4788192"/>
                <a:gd name="connsiteY3" fmla="*/ 4788190 h 4788190"/>
                <a:gd name="connsiteX4" fmla="*/ 0 w 4788192"/>
                <a:gd name="connsiteY4" fmla="*/ 0 h 478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8192" h="4788190">
                  <a:moveTo>
                    <a:pt x="0" y="0"/>
                  </a:moveTo>
                  <a:lnTo>
                    <a:pt x="4788192" y="0"/>
                  </a:lnTo>
                  <a:lnTo>
                    <a:pt x="4788192" y="4788190"/>
                  </a:lnTo>
                  <a:lnTo>
                    <a:pt x="0" y="4788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01FF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 w="25400" h="2540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1800"/>
                </a:lnSpc>
              </a:pPr>
              <a:endParaRPr lang="en-US" sz="160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38A573C-A927-481F-A387-EEDAEB9509F6}"/>
                </a:ext>
              </a:extLst>
            </p:cNvPr>
            <p:cNvSpPr/>
            <p:nvPr/>
          </p:nvSpPr>
          <p:spPr>
            <a:xfrm>
              <a:off x="12724606" y="8102241"/>
              <a:ext cx="5562600" cy="5562600"/>
            </a:xfrm>
            <a:custGeom>
              <a:avLst/>
              <a:gdLst>
                <a:gd name="connsiteX0" fmla="*/ 0 w 5562600"/>
                <a:gd name="connsiteY0" fmla="*/ 0 h 5562600"/>
                <a:gd name="connsiteX1" fmla="*/ 5562600 w 5562600"/>
                <a:gd name="connsiteY1" fmla="*/ 0 h 5562600"/>
                <a:gd name="connsiteX2" fmla="*/ 5562600 w 5562600"/>
                <a:gd name="connsiteY2" fmla="*/ 5562600 h 5562600"/>
                <a:gd name="connsiteX3" fmla="*/ 0 w 5562600"/>
                <a:gd name="connsiteY3" fmla="*/ 5562600 h 5562600"/>
                <a:gd name="connsiteX4" fmla="*/ 0 w 5562600"/>
                <a:gd name="connsiteY4" fmla="*/ 0 h 5562600"/>
                <a:gd name="connsiteX5" fmla="*/ 387204 w 5562600"/>
                <a:gd name="connsiteY5" fmla="*/ 358877 h 5562600"/>
                <a:gd name="connsiteX6" fmla="*/ 387204 w 5562600"/>
                <a:gd name="connsiteY6" fmla="*/ 5147067 h 5562600"/>
                <a:gd name="connsiteX7" fmla="*/ 5175396 w 5562600"/>
                <a:gd name="connsiteY7" fmla="*/ 5147067 h 5562600"/>
                <a:gd name="connsiteX8" fmla="*/ 5175396 w 5562600"/>
                <a:gd name="connsiteY8" fmla="*/ 358877 h 5562600"/>
                <a:gd name="connsiteX9" fmla="*/ 387204 w 5562600"/>
                <a:gd name="connsiteY9" fmla="*/ 358877 h 55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2600" h="5562600">
                  <a:moveTo>
                    <a:pt x="0" y="0"/>
                  </a:moveTo>
                  <a:lnTo>
                    <a:pt x="5562600" y="0"/>
                  </a:lnTo>
                  <a:lnTo>
                    <a:pt x="5562600" y="5562600"/>
                  </a:lnTo>
                  <a:lnTo>
                    <a:pt x="0" y="5562600"/>
                  </a:lnTo>
                  <a:lnTo>
                    <a:pt x="0" y="0"/>
                  </a:lnTo>
                  <a:close/>
                  <a:moveTo>
                    <a:pt x="387204" y="358877"/>
                  </a:moveTo>
                  <a:lnTo>
                    <a:pt x="387204" y="5147067"/>
                  </a:lnTo>
                  <a:lnTo>
                    <a:pt x="5175396" y="5147067"/>
                  </a:lnTo>
                  <a:lnTo>
                    <a:pt x="5175396" y="358877"/>
                  </a:lnTo>
                  <a:lnTo>
                    <a:pt x="387204" y="358877"/>
                  </a:lnTo>
                  <a:close/>
                </a:path>
              </a:pathLst>
            </a:custGeom>
            <a:solidFill>
              <a:srgbClr val="8100D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88900"/>
              <a:bevelB w="6350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1800"/>
                </a:lnSpc>
              </a:pPr>
              <a:endParaRPr lang="en-US" sz="160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F61D009-AE52-493C-8A75-CC5EE7F59CAC}"/>
                </a:ext>
              </a:extLst>
            </p:cNvPr>
            <p:cNvSpPr txBox="1"/>
            <p:nvPr/>
          </p:nvSpPr>
          <p:spPr>
            <a:xfrm rot="20700000">
              <a:off x="12427122" y="9293753"/>
              <a:ext cx="6483300" cy="3958404"/>
            </a:xfrm>
            <a:prstGeom prst="rect">
              <a:avLst/>
            </a:prstGeom>
            <a:noFill/>
            <a:scene3d>
              <a:camera prst="orthographicFront"/>
              <a:lightRig rig="glow" dir="t"/>
            </a:scene3d>
            <a:sp3d>
              <a:bevelT w="114300"/>
            </a:sp3d>
          </p:spPr>
          <p:txBody>
            <a:bodyPr wrap="square" rtlCol="0">
              <a:spAutoFit/>
              <a:sp3d>
                <a:bevelT w="31750" h="88900"/>
                <a:bevelB w="25400"/>
              </a:sp3d>
            </a:bodyPr>
            <a:lstStyle/>
            <a:p>
              <a:pPr algn="ctr">
                <a:lnSpc>
                  <a:spcPts val="11800"/>
                </a:lnSpc>
              </a:pPr>
              <a:r>
                <a:rPr lang="en-US" sz="138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BEST </a:t>
              </a:r>
            </a:p>
            <a:p>
              <a:pPr algn="ctr">
                <a:lnSpc>
                  <a:spcPts val="11800"/>
                </a:lnSpc>
              </a:pPr>
              <a:r>
                <a:rPr lang="en-US" sz="138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BUY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0399547-3FB1-43D4-9355-7F01337C49D7}"/>
              </a:ext>
            </a:extLst>
          </p:cNvPr>
          <p:cNvGrpSpPr/>
          <p:nvPr/>
        </p:nvGrpSpPr>
        <p:grpSpPr>
          <a:xfrm>
            <a:off x="8792901" y="5514255"/>
            <a:ext cx="6483300" cy="6324600"/>
            <a:chOff x="20371623" y="3460748"/>
            <a:chExt cx="6483300" cy="632460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E5CCB7F0-6F2C-4EF6-A660-62D006DCAADD}"/>
                </a:ext>
              </a:extLst>
            </p:cNvPr>
            <p:cNvGrpSpPr/>
            <p:nvPr/>
          </p:nvGrpSpPr>
          <p:grpSpPr>
            <a:xfrm>
              <a:off x="20450973" y="3460748"/>
              <a:ext cx="6324600" cy="6324600"/>
              <a:chOff x="23919904" y="3148048"/>
              <a:chExt cx="6324600" cy="6324600"/>
            </a:xfrm>
          </p:grpSpPr>
          <p:sp>
            <p:nvSpPr>
              <p:cNvPr id="70" name="Star: 16 Points 69">
                <a:extLst>
                  <a:ext uri="{FF2B5EF4-FFF2-40B4-BE49-F238E27FC236}">
                    <a16:creationId xmlns:a16="http://schemas.microsoft.com/office/drawing/2014/main" id="{2DBC4B5C-E4F2-4019-8E0A-12D7FDC052F5}"/>
                  </a:ext>
                </a:extLst>
              </p:cNvPr>
              <p:cNvSpPr/>
              <p:nvPr/>
            </p:nvSpPr>
            <p:spPr>
              <a:xfrm>
                <a:off x="23919904" y="3148048"/>
                <a:ext cx="6324600" cy="6324600"/>
              </a:xfrm>
              <a:prstGeom prst="star16">
                <a:avLst>
                  <a:gd name="adj" fmla="val 44155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CAB84A69-5806-44CA-876D-CEDB00943E64}"/>
                  </a:ext>
                </a:extLst>
              </p:cNvPr>
              <p:cNvGrpSpPr/>
              <p:nvPr/>
            </p:nvGrpSpPr>
            <p:grpSpPr>
              <a:xfrm>
                <a:off x="24117300" y="3435530"/>
                <a:ext cx="6127204" cy="6037118"/>
                <a:chOff x="24117300" y="3435530"/>
                <a:chExt cx="6127204" cy="6037118"/>
              </a:xfrm>
              <a:solidFill>
                <a:schemeClr val="accent4">
                  <a:lumMod val="40000"/>
                  <a:lumOff val="60000"/>
                  <a:alpha val="20000"/>
                </a:schemeClr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5DD2FDA0-A588-4049-9A73-CEC5C4ED650D}"/>
                    </a:ext>
                  </a:extLst>
                </p:cNvPr>
                <p:cNvSpPr/>
                <p:nvPr/>
              </p:nvSpPr>
              <p:spPr>
                <a:xfrm>
                  <a:off x="24117300" y="3435530"/>
                  <a:ext cx="4927600" cy="5124270"/>
                </a:xfrm>
                <a:custGeom>
                  <a:avLst/>
                  <a:gdLst>
                    <a:gd name="connsiteX0" fmla="*/ 4131736 w 4919184"/>
                    <a:gd name="connsiteY0" fmla="*/ 0 h 5186162"/>
                    <a:gd name="connsiteX1" fmla="*/ 4473086 w 4919184"/>
                    <a:gd name="connsiteY1" fmla="*/ 599600 h 5186162"/>
                    <a:gd name="connsiteX2" fmla="*/ 4919184 w 4919184"/>
                    <a:gd name="connsiteY2" fmla="*/ 655570 h 5186162"/>
                    <a:gd name="connsiteX3" fmla="*/ 912508 w 4919184"/>
                    <a:gd name="connsiteY3" fmla="*/ 5186162 h 5186162"/>
                    <a:gd name="connsiteX4" fmla="*/ 685492 w 4919184"/>
                    <a:gd name="connsiteY4" fmla="*/ 5157680 h 5186162"/>
                    <a:gd name="connsiteX5" fmla="*/ 599600 w 4919184"/>
                    <a:gd name="connsiteY5" fmla="*/ 4473086 h 5186162"/>
                    <a:gd name="connsiteX6" fmla="*/ 0 w 4919184"/>
                    <a:gd name="connsiteY6" fmla="*/ 4131735 h 5186162"/>
                    <a:gd name="connsiteX7" fmla="*/ 111352 w 4919184"/>
                    <a:gd name="connsiteY7" fmla="*/ 3726016 h 5186162"/>
                    <a:gd name="connsiteX8" fmla="*/ 3335174 w 4919184"/>
                    <a:gd name="connsiteY8" fmla="*/ 80643 h 5186162"/>
                    <a:gd name="connsiteX9" fmla="*/ 3466400 w 4919184"/>
                    <a:gd name="connsiteY9" fmla="*/ 182605 h 5186162"/>
                    <a:gd name="connsiteX10" fmla="*/ 4131736 w 4919184"/>
                    <a:gd name="connsiteY10" fmla="*/ 0 h 5186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19184" h="5186162">
                      <a:moveTo>
                        <a:pt x="4131736" y="0"/>
                      </a:moveTo>
                      <a:lnTo>
                        <a:pt x="4473086" y="599600"/>
                      </a:lnTo>
                      <a:lnTo>
                        <a:pt x="4919184" y="655570"/>
                      </a:lnTo>
                      <a:lnTo>
                        <a:pt x="912508" y="5186162"/>
                      </a:lnTo>
                      <a:lnTo>
                        <a:pt x="685492" y="5157680"/>
                      </a:lnTo>
                      <a:lnTo>
                        <a:pt x="599600" y="4473086"/>
                      </a:lnTo>
                      <a:lnTo>
                        <a:pt x="0" y="4131735"/>
                      </a:lnTo>
                      <a:lnTo>
                        <a:pt x="111352" y="3726016"/>
                      </a:lnTo>
                      <a:lnTo>
                        <a:pt x="3335174" y="80643"/>
                      </a:lnTo>
                      <a:lnTo>
                        <a:pt x="3466400" y="182605"/>
                      </a:lnTo>
                      <a:lnTo>
                        <a:pt x="41317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8AB8ECF1-6550-4AE2-893B-448ADB5C7E8A}"/>
                    </a:ext>
                  </a:extLst>
                </p:cNvPr>
                <p:cNvSpPr/>
                <p:nvPr/>
              </p:nvSpPr>
              <p:spPr>
                <a:xfrm>
                  <a:off x="25692100" y="4760501"/>
                  <a:ext cx="4552404" cy="4712147"/>
                </a:xfrm>
                <a:custGeom>
                  <a:avLst/>
                  <a:gdLst>
                    <a:gd name="connsiteX0" fmla="*/ 3701918 w 4481186"/>
                    <a:gd name="connsiteY0" fmla="*/ 0 h 4728066"/>
                    <a:gd name="connsiteX1" fmla="*/ 3703706 w 4481186"/>
                    <a:gd name="connsiteY1" fmla="*/ 14266 h 4728066"/>
                    <a:gd name="connsiteX2" fmla="*/ 4303306 w 4481186"/>
                    <a:gd name="connsiteY2" fmla="*/ 355617 h 4728066"/>
                    <a:gd name="connsiteX3" fmla="*/ 4120702 w 4481186"/>
                    <a:gd name="connsiteY3" fmla="*/ 1020952 h 4728066"/>
                    <a:gd name="connsiteX4" fmla="*/ 4481186 w 4481186"/>
                    <a:gd name="connsiteY4" fmla="*/ 1484894 h 4728066"/>
                    <a:gd name="connsiteX5" fmla="*/ 1975528 w 4481186"/>
                    <a:gd name="connsiteY5" fmla="*/ 4318194 h 4728066"/>
                    <a:gd name="connsiteX6" fmla="*/ 1926534 w 4481186"/>
                    <a:gd name="connsiteY6" fmla="*/ 4304747 h 4728066"/>
                    <a:gd name="connsiteX7" fmla="*/ 1381720 w 4481186"/>
                    <a:gd name="connsiteY7" fmla="*/ 4728066 h 4728066"/>
                    <a:gd name="connsiteX8" fmla="*/ 836906 w 4481186"/>
                    <a:gd name="connsiteY8" fmla="*/ 4304747 h 4728066"/>
                    <a:gd name="connsiteX9" fmla="*/ 171570 w 4481186"/>
                    <a:gd name="connsiteY9" fmla="*/ 4487352 h 4728066"/>
                    <a:gd name="connsiteX10" fmla="*/ 0 w 4481186"/>
                    <a:gd name="connsiteY10" fmla="*/ 4185981 h 4728066"/>
                    <a:gd name="connsiteX11" fmla="*/ 3701918 w 4481186"/>
                    <a:gd name="connsiteY11" fmla="*/ 0 h 472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81186" h="4728066">
                      <a:moveTo>
                        <a:pt x="3701918" y="0"/>
                      </a:moveTo>
                      <a:lnTo>
                        <a:pt x="3703706" y="14266"/>
                      </a:lnTo>
                      <a:lnTo>
                        <a:pt x="4303306" y="355617"/>
                      </a:lnTo>
                      <a:lnTo>
                        <a:pt x="4120702" y="1020952"/>
                      </a:lnTo>
                      <a:lnTo>
                        <a:pt x="4481186" y="1484894"/>
                      </a:lnTo>
                      <a:lnTo>
                        <a:pt x="1975528" y="4318194"/>
                      </a:lnTo>
                      <a:lnTo>
                        <a:pt x="1926534" y="4304747"/>
                      </a:lnTo>
                      <a:lnTo>
                        <a:pt x="1381720" y="4728066"/>
                      </a:lnTo>
                      <a:lnTo>
                        <a:pt x="836906" y="4304747"/>
                      </a:lnTo>
                      <a:lnTo>
                        <a:pt x="171570" y="4487352"/>
                      </a:lnTo>
                      <a:lnTo>
                        <a:pt x="0" y="4185981"/>
                      </a:lnTo>
                      <a:lnTo>
                        <a:pt x="37019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3" name="Star: 16 Points 72">
                <a:extLst>
                  <a:ext uri="{FF2B5EF4-FFF2-40B4-BE49-F238E27FC236}">
                    <a16:creationId xmlns:a16="http://schemas.microsoft.com/office/drawing/2014/main" id="{AC60591F-79A5-4E7F-87DD-B6372A539C52}"/>
                  </a:ext>
                </a:extLst>
              </p:cNvPr>
              <p:cNvSpPr/>
              <p:nvPr/>
            </p:nvSpPr>
            <p:spPr>
              <a:xfrm>
                <a:off x="24207386" y="3435530"/>
                <a:ext cx="5749636" cy="5749636"/>
              </a:xfrm>
              <a:prstGeom prst="star16">
                <a:avLst>
                  <a:gd name="adj" fmla="val 44155"/>
                </a:avLst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C3FB1B6-AB1F-48B1-823F-7CFC5AD7420D}"/>
                </a:ext>
              </a:extLst>
            </p:cNvPr>
            <p:cNvSpPr txBox="1"/>
            <p:nvPr/>
          </p:nvSpPr>
          <p:spPr>
            <a:xfrm rot="20700000">
              <a:off x="20371623" y="5194270"/>
              <a:ext cx="6483300" cy="3670877"/>
            </a:xfrm>
            <a:prstGeom prst="rect">
              <a:avLst/>
            </a:prstGeom>
            <a:noFill/>
            <a:scene3d>
              <a:camera prst="orthographicFront"/>
              <a:lightRig rig="glow" dir="t"/>
            </a:scene3d>
            <a:sp3d>
              <a:bevelT w="114300"/>
            </a:sp3d>
          </p:spPr>
          <p:txBody>
            <a:bodyPr wrap="square" rtlCol="0">
              <a:spAutoFit/>
              <a:sp3d>
                <a:bevelT w="31750" h="88900"/>
                <a:bevelB w="25400"/>
              </a:sp3d>
            </a:bodyPr>
            <a:lstStyle/>
            <a:p>
              <a:pPr algn="ctr">
                <a:lnSpc>
                  <a:spcPts val="13100"/>
                </a:lnSpc>
              </a:pPr>
              <a:r>
                <a:rPr lang="en-US" sz="166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BEST </a:t>
              </a:r>
            </a:p>
            <a:p>
              <a:pPr algn="ctr">
                <a:lnSpc>
                  <a:spcPts val="13100"/>
                </a:lnSpc>
              </a:pPr>
              <a:r>
                <a:rPr lang="en-US" sz="166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PRICE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DD135C5-5B7C-4875-8219-2E9E82C8CE47}"/>
              </a:ext>
            </a:extLst>
          </p:cNvPr>
          <p:cNvGrpSpPr/>
          <p:nvPr/>
        </p:nvGrpSpPr>
        <p:grpSpPr>
          <a:xfrm>
            <a:off x="15391110" y="1174747"/>
            <a:ext cx="11074780" cy="4857493"/>
            <a:chOff x="26604903" y="12146878"/>
            <a:chExt cx="7564224" cy="3678256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9F630BE6-BD01-44CD-90A3-83BDCE9DD639}"/>
                </a:ext>
              </a:extLst>
            </p:cNvPr>
            <p:cNvGrpSpPr/>
            <p:nvPr/>
          </p:nvGrpSpPr>
          <p:grpSpPr>
            <a:xfrm>
              <a:off x="26604903" y="12146878"/>
              <a:ext cx="7564224" cy="3678256"/>
              <a:chOff x="26604903" y="12146878"/>
              <a:chExt cx="7564224" cy="3678256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1361C905-907E-4E82-9ACF-C5C7FACD30C0}"/>
                  </a:ext>
                </a:extLst>
              </p:cNvPr>
              <p:cNvGrpSpPr/>
              <p:nvPr/>
            </p:nvGrpSpPr>
            <p:grpSpPr>
              <a:xfrm>
                <a:off x="26604903" y="12146878"/>
                <a:ext cx="7564224" cy="3678256"/>
                <a:chOff x="23266408" y="12415372"/>
                <a:chExt cx="7564224" cy="3678256"/>
              </a:xfrm>
            </p:grpSpPr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B21B2CD4-5D6D-4B53-9EF7-FB0EDC9A7672}"/>
                    </a:ext>
                  </a:extLst>
                </p:cNvPr>
                <p:cNvSpPr/>
                <p:nvPr/>
              </p:nvSpPr>
              <p:spPr>
                <a:xfrm>
                  <a:off x="23266408" y="12415372"/>
                  <a:ext cx="7564224" cy="3678256"/>
                </a:xfrm>
                <a:custGeom>
                  <a:avLst/>
                  <a:gdLst>
                    <a:gd name="connsiteX0" fmla="*/ 613054 w 7564224"/>
                    <a:gd name="connsiteY0" fmla="*/ 0 h 3678256"/>
                    <a:gd name="connsiteX1" fmla="*/ 1752246 w 7564224"/>
                    <a:gd name="connsiteY1" fmla="*/ 0 h 3678256"/>
                    <a:gd name="connsiteX2" fmla="*/ 3112298 w 7564224"/>
                    <a:gd name="connsiteY2" fmla="*/ 0 h 3678256"/>
                    <a:gd name="connsiteX3" fmla="*/ 6676990 w 7564224"/>
                    <a:gd name="connsiteY3" fmla="*/ 0 h 3678256"/>
                    <a:gd name="connsiteX4" fmla="*/ 6951168 w 7564224"/>
                    <a:gd name="connsiteY4" fmla="*/ 0 h 3678256"/>
                    <a:gd name="connsiteX5" fmla="*/ 7564224 w 7564224"/>
                    <a:gd name="connsiteY5" fmla="*/ 613055 h 3678256"/>
                    <a:gd name="connsiteX6" fmla="*/ 7564224 w 7564224"/>
                    <a:gd name="connsiteY6" fmla="*/ 3065201 h 3678256"/>
                    <a:gd name="connsiteX7" fmla="*/ 6951168 w 7564224"/>
                    <a:gd name="connsiteY7" fmla="*/ 3678256 h 3678256"/>
                    <a:gd name="connsiteX8" fmla="*/ 6676990 w 7564224"/>
                    <a:gd name="connsiteY8" fmla="*/ 3678256 h 3678256"/>
                    <a:gd name="connsiteX9" fmla="*/ 3112304 w 7564224"/>
                    <a:gd name="connsiteY9" fmla="*/ 3678256 h 3678256"/>
                    <a:gd name="connsiteX10" fmla="*/ 1752240 w 7564224"/>
                    <a:gd name="connsiteY10" fmla="*/ 3678256 h 3678256"/>
                    <a:gd name="connsiteX11" fmla="*/ 613054 w 7564224"/>
                    <a:gd name="connsiteY11" fmla="*/ 3678256 h 3678256"/>
                    <a:gd name="connsiteX12" fmla="*/ 0 w 7564224"/>
                    <a:gd name="connsiteY12" fmla="*/ 3065201 h 3678256"/>
                    <a:gd name="connsiteX13" fmla="*/ 0 w 7564224"/>
                    <a:gd name="connsiteY13" fmla="*/ 613055 h 3678256"/>
                    <a:gd name="connsiteX14" fmla="*/ 613054 w 7564224"/>
                    <a:gd name="connsiteY14" fmla="*/ 0 h 3678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564224" h="3678256">
                      <a:moveTo>
                        <a:pt x="613054" y="0"/>
                      </a:moveTo>
                      <a:lnTo>
                        <a:pt x="1752246" y="0"/>
                      </a:lnTo>
                      <a:lnTo>
                        <a:pt x="3112298" y="0"/>
                      </a:lnTo>
                      <a:lnTo>
                        <a:pt x="6676990" y="0"/>
                      </a:lnTo>
                      <a:lnTo>
                        <a:pt x="6951168" y="0"/>
                      </a:lnTo>
                      <a:cubicBezTo>
                        <a:pt x="7289748" y="0"/>
                        <a:pt x="7564224" y="274474"/>
                        <a:pt x="7564224" y="613055"/>
                      </a:cubicBezTo>
                      <a:lnTo>
                        <a:pt x="7564224" y="3065201"/>
                      </a:lnTo>
                      <a:cubicBezTo>
                        <a:pt x="7564224" y="3403782"/>
                        <a:pt x="7289748" y="3678256"/>
                        <a:pt x="6951168" y="3678256"/>
                      </a:cubicBezTo>
                      <a:lnTo>
                        <a:pt x="6676990" y="3678256"/>
                      </a:lnTo>
                      <a:lnTo>
                        <a:pt x="3112304" y="3678256"/>
                      </a:lnTo>
                      <a:lnTo>
                        <a:pt x="1752240" y="3678256"/>
                      </a:lnTo>
                      <a:lnTo>
                        <a:pt x="613054" y="3678256"/>
                      </a:lnTo>
                      <a:cubicBezTo>
                        <a:pt x="274472" y="3678256"/>
                        <a:pt x="0" y="3403782"/>
                        <a:pt x="0" y="3065201"/>
                      </a:cubicBezTo>
                      <a:lnTo>
                        <a:pt x="0" y="613055"/>
                      </a:lnTo>
                      <a:cubicBezTo>
                        <a:pt x="0" y="274474"/>
                        <a:pt x="274472" y="0"/>
                        <a:pt x="613054" y="0"/>
                      </a:cubicBezTo>
                      <a:close/>
                    </a:path>
                  </a:pathLst>
                </a:custGeom>
                <a:solidFill>
                  <a:srgbClr val="0050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42FDBBCA-BC8A-4BFC-A91E-95B2D462B90A}"/>
                    </a:ext>
                  </a:extLst>
                </p:cNvPr>
                <p:cNvSpPr/>
                <p:nvPr/>
              </p:nvSpPr>
              <p:spPr>
                <a:xfrm>
                  <a:off x="25774821" y="12415372"/>
                  <a:ext cx="4778477" cy="3678256"/>
                </a:xfrm>
                <a:custGeom>
                  <a:avLst/>
                  <a:gdLst>
                    <a:gd name="connsiteX0" fmla="*/ 0 w 3958434"/>
                    <a:gd name="connsiteY0" fmla="*/ 0 h 3678256"/>
                    <a:gd name="connsiteX1" fmla="*/ 3564692 w 3958434"/>
                    <a:gd name="connsiteY1" fmla="*/ 0 h 3678256"/>
                    <a:gd name="connsiteX2" fmla="*/ 3605238 w 3958434"/>
                    <a:gd name="connsiteY2" fmla="*/ 89685 h 3678256"/>
                    <a:gd name="connsiteX3" fmla="*/ 3958434 w 3958434"/>
                    <a:gd name="connsiteY3" fmla="*/ 1839129 h 3678256"/>
                    <a:gd name="connsiteX4" fmla="*/ 3605238 w 3958434"/>
                    <a:gd name="connsiteY4" fmla="*/ 3588573 h 3678256"/>
                    <a:gd name="connsiteX5" fmla="*/ 3564692 w 3958434"/>
                    <a:gd name="connsiteY5" fmla="*/ 3678256 h 3678256"/>
                    <a:gd name="connsiteX6" fmla="*/ 6 w 3958434"/>
                    <a:gd name="connsiteY6" fmla="*/ 3678256 h 3678256"/>
                    <a:gd name="connsiteX7" fmla="*/ 83926 w 3958434"/>
                    <a:gd name="connsiteY7" fmla="*/ 3647541 h 3678256"/>
                    <a:gd name="connsiteX8" fmla="*/ 1282622 w 3958434"/>
                    <a:gd name="connsiteY8" fmla="*/ 1839129 h 3678256"/>
                    <a:gd name="connsiteX9" fmla="*/ 83926 w 3958434"/>
                    <a:gd name="connsiteY9" fmla="*/ 30717 h 3678256"/>
                    <a:gd name="connsiteX10" fmla="*/ 0 w 3958434"/>
                    <a:gd name="connsiteY10" fmla="*/ 0 h 3678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58434" h="3678256">
                      <a:moveTo>
                        <a:pt x="0" y="0"/>
                      </a:moveTo>
                      <a:lnTo>
                        <a:pt x="3564692" y="0"/>
                      </a:lnTo>
                      <a:lnTo>
                        <a:pt x="3605238" y="89685"/>
                      </a:lnTo>
                      <a:cubicBezTo>
                        <a:pt x="3832670" y="627394"/>
                        <a:pt x="3958434" y="1218575"/>
                        <a:pt x="3958434" y="1839129"/>
                      </a:cubicBezTo>
                      <a:cubicBezTo>
                        <a:pt x="3958434" y="2459684"/>
                        <a:pt x="3832670" y="3050864"/>
                        <a:pt x="3605238" y="3588573"/>
                      </a:cubicBezTo>
                      <a:lnTo>
                        <a:pt x="3564692" y="3678256"/>
                      </a:lnTo>
                      <a:lnTo>
                        <a:pt x="6" y="3678256"/>
                      </a:lnTo>
                      <a:lnTo>
                        <a:pt x="83926" y="3647541"/>
                      </a:lnTo>
                      <a:cubicBezTo>
                        <a:pt x="788350" y="3349596"/>
                        <a:pt x="1282622" y="2652084"/>
                        <a:pt x="1282622" y="1839129"/>
                      </a:cubicBezTo>
                      <a:cubicBezTo>
                        <a:pt x="1282622" y="1026174"/>
                        <a:pt x="788350" y="328663"/>
                        <a:pt x="83926" y="307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271A15C-096F-4812-9CCC-A3840436AE2B}"/>
                  </a:ext>
                </a:extLst>
              </p:cNvPr>
              <p:cNvSpPr txBox="1"/>
              <p:nvPr/>
            </p:nvSpPr>
            <p:spPr>
              <a:xfrm>
                <a:off x="26779122" y="12644907"/>
                <a:ext cx="3607893" cy="988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800" spc="1500" dirty="0">
                    <a:solidFill>
                      <a:schemeClr val="bg1"/>
                    </a:solidFill>
                    <a:latin typeface="Bebas Neue Bold" panose="020B0606020202050201" pitchFamily="34" charset="0"/>
                  </a:rPr>
                  <a:t>NOW ON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7D7EE07-F4D8-49A5-A511-465FB217A63B}"/>
                  </a:ext>
                </a:extLst>
              </p:cNvPr>
              <p:cNvSpPr txBox="1"/>
              <p:nvPr/>
            </p:nvSpPr>
            <p:spPr>
              <a:xfrm>
                <a:off x="26779122" y="13318912"/>
                <a:ext cx="3607893" cy="2154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900" spc="600" dirty="0">
                    <a:solidFill>
                      <a:schemeClr val="bg1"/>
                    </a:solidFill>
                    <a:latin typeface="Bebas Neue Bold" panose="020B0606020202050201" pitchFamily="34" charset="0"/>
                  </a:rPr>
                  <a:t>SALE</a:t>
                </a:r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F057A63-2336-4CA3-AFCE-6375B32D035B}"/>
                </a:ext>
              </a:extLst>
            </p:cNvPr>
            <p:cNvSpPr txBox="1"/>
            <p:nvPr/>
          </p:nvSpPr>
          <p:spPr>
            <a:xfrm>
              <a:off x="30422567" y="12815606"/>
              <a:ext cx="3607893" cy="2575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00" spc="-10" dirty="0">
                  <a:solidFill>
                    <a:srgbClr val="0050EA"/>
                  </a:solidFill>
                  <a:latin typeface="Bebas Neue Bold" panose="020B0606020202050201" pitchFamily="34" charset="0"/>
                </a:rPr>
                <a:t>30%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64611D5-CED6-4AD7-A018-5A7EB35CCB76}"/>
              </a:ext>
            </a:extLst>
          </p:cNvPr>
          <p:cNvGrpSpPr/>
          <p:nvPr/>
        </p:nvGrpSpPr>
        <p:grpSpPr>
          <a:xfrm>
            <a:off x="17195598" y="9193485"/>
            <a:ext cx="8522392" cy="2436778"/>
            <a:chOff x="20019916" y="11027432"/>
            <a:chExt cx="8522392" cy="2436778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B0AB6A37-AEC7-4D59-9878-D5E5F024B7DE}"/>
                </a:ext>
              </a:extLst>
            </p:cNvPr>
            <p:cNvSpPr/>
            <p:nvPr/>
          </p:nvSpPr>
          <p:spPr>
            <a:xfrm>
              <a:off x="20019916" y="11027434"/>
              <a:ext cx="8522392" cy="2399905"/>
            </a:xfrm>
            <a:prstGeom prst="roundRect">
              <a:avLst>
                <a:gd name="adj" fmla="val 50000"/>
              </a:avLst>
            </a:prstGeom>
            <a:solidFill>
              <a:srgbClr val="0050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93C2F6A5-DA31-42C0-8F10-BEDA11358B4A}"/>
                </a:ext>
              </a:extLst>
            </p:cNvPr>
            <p:cNvGrpSpPr/>
            <p:nvPr/>
          </p:nvGrpSpPr>
          <p:grpSpPr>
            <a:xfrm>
              <a:off x="21085201" y="11027432"/>
              <a:ext cx="6391822" cy="2399907"/>
              <a:chOff x="20860334" y="15051277"/>
              <a:chExt cx="6391822" cy="2399907"/>
            </a:xfrm>
            <a:gradFill flip="none" rotWithShape="1">
              <a:gsLst>
                <a:gs pos="0">
                  <a:srgbClr val="FFFFFF">
                    <a:shade val="30000"/>
                    <a:satMod val="115000"/>
                    <a:alpha val="6000"/>
                  </a:srgbClr>
                </a:gs>
                <a:gs pos="49100">
                  <a:srgbClr val="C9C9C9">
                    <a:alpha val="55000"/>
                  </a:srgbClr>
                </a:gs>
                <a:gs pos="100000">
                  <a:srgbClr val="FFFFFF">
                    <a:shade val="100000"/>
                    <a:satMod val="115000"/>
                    <a:alpha val="9000"/>
                  </a:srgbClr>
                </a:gs>
              </a:gsLst>
              <a:lin ang="5400000" scaled="1"/>
              <a:tileRect/>
            </a:gradFill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D2032792-EF1D-4979-927C-FE732A9EA548}"/>
                  </a:ext>
                </a:extLst>
              </p:cNvPr>
              <p:cNvSpPr/>
              <p:nvPr/>
            </p:nvSpPr>
            <p:spPr>
              <a:xfrm>
                <a:off x="20860334" y="15051277"/>
                <a:ext cx="3813836" cy="2399905"/>
              </a:xfrm>
              <a:custGeom>
                <a:avLst/>
                <a:gdLst>
                  <a:gd name="connsiteX0" fmla="*/ 2127912 w 3813836"/>
                  <a:gd name="connsiteY0" fmla="*/ 0 h 2399905"/>
                  <a:gd name="connsiteX1" fmla="*/ 3813836 w 3813836"/>
                  <a:gd name="connsiteY1" fmla="*/ 0 h 2399905"/>
                  <a:gd name="connsiteX2" fmla="*/ 1678784 w 3813836"/>
                  <a:gd name="connsiteY2" fmla="*/ 2399905 h 2399905"/>
                  <a:gd name="connsiteX3" fmla="*/ 134668 w 3813836"/>
                  <a:gd name="connsiteY3" fmla="*/ 2399905 h 2399905"/>
                  <a:gd name="connsiteX4" fmla="*/ 11980 w 3813836"/>
                  <a:gd name="connsiteY4" fmla="*/ 2393711 h 2399905"/>
                  <a:gd name="connsiteX5" fmla="*/ 0 w 3813836"/>
                  <a:gd name="connsiteY5" fmla="*/ 2391881 h 2399905"/>
                  <a:gd name="connsiteX6" fmla="*/ 2127912 w 3813836"/>
                  <a:gd name="connsiteY6" fmla="*/ 0 h 2399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3836" h="2399905">
                    <a:moveTo>
                      <a:pt x="2127912" y="0"/>
                    </a:moveTo>
                    <a:lnTo>
                      <a:pt x="3813836" y="0"/>
                    </a:lnTo>
                    <a:lnTo>
                      <a:pt x="1678784" y="2399905"/>
                    </a:lnTo>
                    <a:lnTo>
                      <a:pt x="134668" y="2399905"/>
                    </a:lnTo>
                    <a:cubicBezTo>
                      <a:pt x="93248" y="2399905"/>
                      <a:pt x="52318" y="2397807"/>
                      <a:pt x="11980" y="2393711"/>
                    </a:cubicBezTo>
                    <a:lnTo>
                      <a:pt x="0" y="2391881"/>
                    </a:lnTo>
                    <a:lnTo>
                      <a:pt x="212791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A889D5A-3649-477D-A5C8-1AD77A5CBC50}"/>
                  </a:ext>
                </a:extLst>
              </p:cNvPr>
              <p:cNvSpPr/>
              <p:nvPr/>
            </p:nvSpPr>
            <p:spPr>
              <a:xfrm>
                <a:off x="23438318" y="15051277"/>
                <a:ext cx="3813838" cy="2399907"/>
              </a:xfrm>
              <a:custGeom>
                <a:avLst/>
                <a:gdLst>
                  <a:gd name="connsiteX0" fmla="*/ 2135052 w 3813838"/>
                  <a:gd name="connsiteY0" fmla="*/ 0 h 2399907"/>
                  <a:gd name="connsiteX1" fmla="*/ 3679170 w 3813838"/>
                  <a:gd name="connsiteY1" fmla="*/ 0 h 2399907"/>
                  <a:gd name="connsiteX2" fmla="*/ 3801858 w 3813838"/>
                  <a:gd name="connsiteY2" fmla="*/ 6195 h 2399907"/>
                  <a:gd name="connsiteX3" fmla="*/ 3813838 w 3813838"/>
                  <a:gd name="connsiteY3" fmla="*/ 8023 h 2399907"/>
                  <a:gd name="connsiteX4" fmla="*/ 1685924 w 3813838"/>
                  <a:gd name="connsiteY4" fmla="*/ 2399907 h 2399907"/>
                  <a:gd name="connsiteX5" fmla="*/ 0 w 3813838"/>
                  <a:gd name="connsiteY5" fmla="*/ 2399905 h 2399907"/>
                  <a:gd name="connsiteX6" fmla="*/ 2135052 w 3813838"/>
                  <a:gd name="connsiteY6" fmla="*/ 0 h 239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3838" h="2399907">
                    <a:moveTo>
                      <a:pt x="2135052" y="0"/>
                    </a:moveTo>
                    <a:lnTo>
                      <a:pt x="3679170" y="0"/>
                    </a:lnTo>
                    <a:cubicBezTo>
                      <a:pt x="3720590" y="0"/>
                      <a:pt x="3761520" y="2099"/>
                      <a:pt x="3801858" y="6195"/>
                    </a:cubicBezTo>
                    <a:lnTo>
                      <a:pt x="3813838" y="8023"/>
                    </a:lnTo>
                    <a:lnTo>
                      <a:pt x="1685924" y="2399907"/>
                    </a:lnTo>
                    <a:lnTo>
                      <a:pt x="0" y="2399905"/>
                    </a:lnTo>
                    <a:lnTo>
                      <a:pt x="21350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F05E4EB9-713B-4C5A-AF7A-AFBAFED3DAD2}"/>
                </a:ext>
              </a:extLst>
            </p:cNvPr>
            <p:cNvSpPr txBox="1"/>
            <p:nvPr/>
          </p:nvSpPr>
          <p:spPr>
            <a:xfrm>
              <a:off x="20768386" y="11248219"/>
              <a:ext cx="683522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spc="6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NEW PRICE</a:t>
              </a: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CA1807B-8092-4476-8644-50550A51DCDA}"/>
              </a:ext>
            </a:extLst>
          </p:cNvPr>
          <p:cNvGrpSpPr/>
          <p:nvPr/>
        </p:nvGrpSpPr>
        <p:grpSpPr>
          <a:xfrm>
            <a:off x="10271712" y="11728035"/>
            <a:ext cx="10935381" cy="7633407"/>
            <a:chOff x="13439475" y="10855421"/>
            <a:chExt cx="10935381" cy="7633407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990076EC-9D2B-44A0-B3B8-59A738601ADA}"/>
                </a:ext>
              </a:extLst>
            </p:cNvPr>
            <p:cNvGrpSpPr/>
            <p:nvPr/>
          </p:nvGrpSpPr>
          <p:grpSpPr>
            <a:xfrm rot="21290966">
              <a:off x="18871224" y="15358156"/>
              <a:ext cx="5424358" cy="1852514"/>
              <a:chOff x="18700464" y="15472580"/>
              <a:chExt cx="5424358" cy="1852514"/>
            </a:xfrm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DB0C9E09-C90D-4224-872A-ADA9975CA66B}"/>
                  </a:ext>
                </a:extLst>
              </p:cNvPr>
              <p:cNvSpPr/>
              <p:nvPr/>
            </p:nvSpPr>
            <p:spPr>
              <a:xfrm rot="956734">
                <a:off x="18700464" y="15472580"/>
                <a:ext cx="5424358" cy="1543502"/>
              </a:xfrm>
              <a:prstGeom prst="rect">
                <a:avLst/>
              </a:prstGeom>
              <a:solidFill>
                <a:srgbClr val="0050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30000" dirty="0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EFA1880F-E5A6-436E-988E-5E675AD23683}"/>
                  </a:ext>
                </a:extLst>
              </p:cNvPr>
              <p:cNvSpPr txBox="1"/>
              <p:nvPr/>
            </p:nvSpPr>
            <p:spPr>
              <a:xfrm rot="968876">
                <a:off x="21037151" y="16617208"/>
                <a:ext cx="29240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spc="600" dirty="0">
                    <a:solidFill>
                      <a:schemeClr val="bg1"/>
                    </a:solidFill>
                    <a:latin typeface="Bebas Neue Bold" panose="020B0606020202050201" pitchFamily="34" charset="0"/>
                  </a:rPr>
                  <a:t>bargain</a:t>
                </a:r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D2CC3C03-63C2-477F-95F0-FB62BD0AD163}"/>
                </a:ext>
              </a:extLst>
            </p:cNvPr>
            <p:cNvGrpSpPr/>
            <p:nvPr/>
          </p:nvGrpSpPr>
          <p:grpSpPr>
            <a:xfrm rot="19531309">
              <a:off x="13439475" y="10855421"/>
              <a:ext cx="10935381" cy="7633407"/>
              <a:chOff x="18179638" y="8733497"/>
              <a:chExt cx="10935381" cy="7633407"/>
            </a:xfrm>
          </p:grpSpPr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A2F6AD34-2D8B-46C2-AD04-D0CA7614A55E}"/>
                  </a:ext>
                </a:extLst>
              </p:cNvPr>
              <p:cNvSpPr/>
              <p:nvPr/>
            </p:nvSpPr>
            <p:spPr>
              <a:xfrm rot="18293956">
                <a:off x="23107064" y="9264101"/>
                <a:ext cx="3604053" cy="8097365"/>
              </a:xfrm>
              <a:custGeom>
                <a:avLst/>
                <a:gdLst>
                  <a:gd name="connsiteX0" fmla="*/ 1353890 w 2707780"/>
                  <a:gd name="connsiteY0" fmla="*/ 0 h 6083667"/>
                  <a:gd name="connsiteX1" fmla="*/ 2707780 w 2707780"/>
                  <a:gd name="connsiteY1" fmla="*/ 1733564 h 6083667"/>
                  <a:gd name="connsiteX2" fmla="*/ 2707780 w 2707780"/>
                  <a:gd name="connsiteY2" fmla="*/ 6083667 h 6083667"/>
                  <a:gd name="connsiteX3" fmla="*/ 0 w 2707780"/>
                  <a:gd name="connsiteY3" fmla="*/ 6083667 h 6083667"/>
                  <a:gd name="connsiteX4" fmla="*/ 0 w 2707780"/>
                  <a:gd name="connsiteY4" fmla="*/ 1733564 h 6083667"/>
                  <a:gd name="connsiteX5" fmla="*/ 1353890 w 2707780"/>
                  <a:gd name="connsiteY5" fmla="*/ 0 h 6083667"/>
                  <a:gd name="connsiteX6" fmla="*/ 1353891 w 2707780"/>
                  <a:gd name="connsiteY6" fmla="*/ 787647 h 6083667"/>
                  <a:gd name="connsiteX7" fmla="*/ 1146668 w 2707780"/>
                  <a:gd name="connsiteY7" fmla="*/ 994870 h 6083667"/>
                  <a:gd name="connsiteX8" fmla="*/ 1353891 w 2707780"/>
                  <a:gd name="connsiteY8" fmla="*/ 1202093 h 6083667"/>
                  <a:gd name="connsiteX9" fmla="*/ 1561114 w 2707780"/>
                  <a:gd name="connsiteY9" fmla="*/ 994870 h 6083667"/>
                  <a:gd name="connsiteX10" fmla="*/ 1353891 w 2707780"/>
                  <a:gd name="connsiteY10" fmla="*/ 787647 h 608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7780" h="6083667">
                    <a:moveTo>
                      <a:pt x="1353890" y="0"/>
                    </a:moveTo>
                    <a:lnTo>
                      <a:pt x="2707780" y="1733564"/>
                    </a:lnTo>
                    <a:lnTo>
                      <a:pt x="2707780" y="6083667"/>
                    </a:lnTo>
                    <a:lnTo>
                      <a:pt x="0" y="6083667"/>
                    </a:lnTo>
                    <a:lnTo>
                      <a:pt x="0" y="1733564"/>
                    </a:lnTo>
                    <a:lnTo>
                      <a:pt x="1353890" y="0"/>
                    </a:lnTo>
                    <a:close/>
                    <a:moveTo>
                      <a:pt x="1353891" y="787647"/>
                    </a:moveTo>
                    <a:cubicBezTo>
                      <a:pt x="1239445" y="787647"/>
                      <a:pt x="1146668" y="880424"/>
                      <a:pt x="1146668" y="994870"/>
                    </a:cubicBezTo>
                    <a:cubicBezTo>
                      <a:pt x="1146668" y="1109316"/>
                      <a:pt x="1239445" y="1202093"/>
                      <a:pt x="1353891" y="1202093"/>
                    </a:cubicBezTo>
                    <a:cubicBezTo>
                      <a:pt x="1468337" y="1202093"/>
                      <a:pt x="1561114" y="1109316"/>
                      <a:pt x="1561114" y="994870"/>
                    </a:cubicBezTo>
                    <a:cubicBezTo>
                      <a:pt x="1561114" y="880424"/>
                      <a:pt x="1468337" y="787647"/>
                      <a:pt x="1353891" y="787647"/>
                    </a:cubicBezTo>
                    <a:close/>
                  </a:path>
                </a:pathLst>
              </a:custGeom>
              <a:solidFill>
                <a:srgbClr val="0050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600"/>
                  </a:lnSpc>
                </a:pPr>
                <a:endParaRPr lang="en-US" sz="240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811C587E-A7C3-4104-B5B5-B1A822F34927}"/>
                  </a:ext>
                </a:extLst>
              </p:cNvPr>
              <p:cNvSpPr/>
              <p:nvPr/>
            </p:nvSpPr>
            <p:spPr>
              <a:xfrm rot="18293956">
                <a:off x="23009351" y="11809077"/>
                <a:ext cx="3596794" cy="2857171"/>
              </a:xfrm>
              <a:custGeom>
                <a:avLst/>
                <a:gdLst>
                  <a:gd name="connsiteX0" fmla="*/ 2707778 w 2707778"/>
                  <a:gd name="connsiteY0" fmla="*/ 0 h 1951486"/>
                  <a:gd name="connsiteX1" fmla="*/ 2707778 w 2707778"/>
                  <a:gd name="connsiteY1" fmla="*/ 967474 h 1951486"/>
                  <a:gd name="connsiteX2" fmla="*/ 0 w 2707778"/>
                  <a:gd name="connsiteY2" fmla="*/ 1951486 h 1951486"/>
                  <a:gd name="connsiteX3" fmla="*/ 0 w 2707778"/>
                  <a:gd name="connsiteY3" fmla="*/ 984014 h 1951486"/>
                  <a:gd name="connsiteX4" fmla="*/ 2707778 w 2707778"/>
                  <a:gd name="connsiteY4" fmla="*/ 0 h 195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7778" h="1951486">
                    <a:moveTo>
                      <a:pt x="2707778" y="0"/>
                    </a:moveTo>
                    <a:lnTo>
                      <a:pt x="2707778" y="967474"/>
                    </a:lnTo>
                    <a:lnTo>
                      <a:pt x="0" y="1951486"/>
                    </a:lnTo>
                    <a:lnTo>
                      <a:pt x="0" y="984014"/>
                    </a:lnTo>
                    <a:lnTo>
                      <a:pt x="2707778" y="0"/>
                    </a:lnTo>
                    <a:close/>
                  </a:path>
                </a:pathLst>
              </a:custGeom>
              <a:solidFill>
                <a:srgbClr val="FFFFFF">
                  <a:alpha val="1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600"/>
                  </a:lnSpc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76DB4365-9856-4088-8F33-D640C0480D7F}"/>
                  </a:ext>
                </a:extLst>
              </p:cNvPr>
              <p:cNvSpPr/>
              <p:nvPr/>
            </p:nvSpPr>
            <p:spPr>
              <a:xfrm rot="18293956">
                <a:off x="24917123" y="13139921"/>
                <a:ext cx="3596794" cy="2857171"/>
              </a:xfrm>
              <a:custGeom>
                <a:avLst/>
                <a:gdLst>
                  <a:gd name="connsiteX0" fmla="*/ 2707778 w 2707778"/>
                  <a:gd name="connsiteY0" fmla="*/ 0 h 1951486"/>
                  <a:gd name="connsiteX1" fmla="*/ 2707778 w 2707778"/>
                  <a:gd name="connsiteY1" fmla="*/ 967474 h 1951486"/>
                  <a:gd name="connsiteX2" fmla="*/ 0 w 2707778"/>
                  <a:gd name="connsiteY2" fmla="*/ 1951486 h 1951486"/>
                  <a:gd name="connsiteX3" fmla="*/ 0 w 2707778"/>
                  <a:gd name="connsiteY3" fmla="*/ 984012 h 1951486"/>
                  <a:gd name="connsiteX4" fmla="*/ 2707778 w 2707778"/>
                  <a:gd name="connsiteY4" fmla="*/ 0 h 195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7778" h="1951486">
                    <a:moveTo>
                      <a:pt x="2707778" y="0"/>
                    </a:moveTo>
                    <a:lnTo>
                      <a:pt x="2707778" y="967474"/>
                    </a:lnTo>
                    <a:lnTo>
                      <a:pt x="0" y="1951486"/>
                    </a:lnTo>
                    <a:lnTo>
                      <a:pt x="0" y="984012"/>
                    </a:lnTo>
                    <a:lnTo>
                      <a:pt x="2707778" y="0"/>
                    </a:lnTo>
                    <a:close/>
                  </a:path>
                </a:pathLst>
              </a:custGeom>
              <a:solidFill>
                <a:srgbClr val="FFFFFF">
                  <a:alpha val="1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600"/>
                  </a:lnSpc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60D85FCD-2A50-4737-9202-CEA2BC83B5FF}"/>
                  </a:ext>
                </a:extLst>
              </p:cNvPr>
              <p:cNvSpPr/>
              <p:nvPr/>
            </p:nvSpPr>
            <p:spPr>
              <a:xfrm rot="18293956">
                <a:off x="23303289" y="9591791"/>
                <a:ext cx="3292444" cy="7499429"/>
              </a:xfrm>
              <a:custGeom>
                <a:avLst/>
                <a:gdLst>
                  <a:gd name="connsiteX0" fmla="*/ 1353890 w 2707780"/>
                  <a:gd name="connsiteY0" fmla="*/ 0 h 6083667"/>
                  <a:gd name="connsiteX1" fmla="*/ 2707780 w 2707780"/>
                  <a:gd name="connsiteY1" fmla="*/ 1733564 h 6083667"/>
                  <a:gd name="connsiteX2" fmla="*/ 2707780 w 2707780"/>
                  <a:gd name="connsiteY2" fmla="*/ 6083667 h 6083667"/>
                  <a:gd name="connsiteX3" fmla="*/ 0 w 2707780"/>
                  <a:gd name="connsiteY3" fmla="*/ 6083667 h 6083667"/>
                  <a:gd name="connsiteX4" fmla="*/ 0 w 2707780"/>
                  <a:gd name="connsiteY4" fmla="*/ 1733564 h 608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7780" h="6083667">
                    <a:moveTo>
                      <a:pt x="1353890" y="0"/>
                    </a:moveTo>
                    <a:lnTo>
                      <a:pt x="2707780" y="1733564"/>
                    </a:lnTo>
                    <a:lnTo>
                      <a:pt x="2707780" y="6083667"/>
                    </a:lnTo>
                    <a:lnTo>
                      <a:pt x="0" y="6083667"/>
                    </a:lnTo>
                    <a:lnTo>
                      <a:pt x="0" y="1733564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600"/>
                  </a:lnSpc>
                </a:pPr>
                <a:endParaRPr lang="en-US" sz="2400" dirty="0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B7D40A2C-73E6-48A5-873B-60C20EC8EEF9}"/>
                  </a:ext>
                </a:extLst>
              </p:cNvPr>
              <p:cNvSpPr/>
              <p:nvPr/>
            </p:nvSpPr>
            <p:spPr>
              <a:xfrm rot="18293956">
                <a:off x="19196451" y="7716684"/>
                <a:ext cx="2918839" cy="4952466"/>
              </a:xfrm>
              <a:custGeom>
                <a:avLst/>
                <a:gdLst>
                  <a:gd name="connsiteX0" fmla="*/ 295829 w 2371440"/>
                  <a:gd name="connsiteY0" fmla="*/ 3759242 h 4252728"/>
                  <a:gd name="connsiteX1" fmla="*/ 34572 w 2371440"/>
                  <a:gd name="connsiteY1" fmla="*/ 1538556 h 4252728"/>
                  <a:gd name="connsiteX2" fmla="*/ 978000 w 2371440"/>
                  <a:gd name="connsiteY2" fmla="*/ 42 h 4252728"/>
                  <a:gd name="connsiteX3" fmla="*/ 2371372 w 2371440"/>
                  <a:gd name="connsiteY3" fmla="*/ 1582099 h 4252728"/>
                  <a:gd name="connsiteX4" fmla="*/ 919943 w 2371440"/>
                  <a:gd name="connsiteY4" fmla="*/ 4252728 h 4252728"/>
                  <a:gd name="connsiteX0" fmla="*/ 514012 w 2589626"/>
                  <a:gd name="connsiteY0" fmla="*/ 3759761 h 4253247"/>
                  <a:gd name="connsiteX1" fmla="*/ 19177 w 2589626"/>
                  <a:gd name="connsiteY1" fmla="*/ 1431269 h 4253247"/>
                  <a:gd name="connsiteX2" fmla="*/ 1196183 w 2589626"/>
                  <a:gd name="connsiteY2" fmla="*/ 561 h 4253247"/>
                  <a:gd name="connsiteX3" fmla="*/ 2589555 w 2589626"/>
                  <a:gd name="connsiteY3" fmla="*/ 1582618 h 4253247"/>
                  <a:gd name="connsiteX4" fmla="*/ 1138126 w 2589626"/>
                  <a:gd name="connsiteY4" fmla="*/ 4253247 h 4253247"/>
                  <a:gd name="connsiteX0" fmla="*/ 514833 w 2590498"/>
                  <a:gd name="connsiteY0" fmla="*/ 3723847 h 4217333"/>
                  <a:gd name="connsiteX1" fmla="*/ 19998 w 2590498"/>
                  <a:gd name="connsiteY1" fmla="*/ 1395355 h 4217333"/>
                  <a:gd name="connsiteX2" fmla="*/ 1214972 w 2590498"/>
                  <a:gd name="connsiteY2" fmla="*/ 582 h 4217333"/>
                  <a:gd name="connsiteX3" fmla="*/ 2590376 w 2590498"/>
                  <a:gd name="connsiteY3" fmla="*/ 1546704 h 4217333"/>
                  <a:gd name="connsiteX4" fmla="*/ 1138947 w 2590498"/>
                  <a:gd name="connsiteY4" fmla="*/ 4217333 h 4217333"/>
                  <a:gd name="connsiteX0" fmla="*/ 514833 w 2590500"/>
                  <a:gd name="connsiteY0" fmla="*/ 3723847 h 4217333"/>
                  <a:gd name="connsiteX1" fmla="*/ 19998 w 2590500"/>
                  <a:gd name="connsiteY1" fmla="*/ 1395355 h 4217333"/>
                  <a:gd name="connsiteX2" fmla="*/ 1214972 w 2590500"/>
                  <a:gd name="connsiteY2" fmla="*/ 582 h 4217333"/>
                  <a:gd name="connsiteX3" fmla="*/ 2590376 w 2590500"/>
                  <a:gd name="connsiteY3" fmla="*/ 1546704 h 4217333"/>
                  <a:gd name="connsiteX4" fmla="*/ 1138947 w 2590500"/>
                  <a:gd name="connsiteY4" fmla="*/ 4217333 h 4217333"/>
                  <a:gd name="connsiteX0" fmla="*/ 514833 w 2590500"/>
                  <a:gd name="connsiteY0" fmla="*/ 3723847 h 4217333"/>
                  <a:gd name="connsiteX1" fmla="*/ 19998 w 2590500"/>
                  <a:gd name="connsiteY1" fmla="*/ 1395355 h 4217333"/>
                  <a:gd name="connsiteX2" fmla="*/ 1214972 w 2590500"/>
                  <a:gd name="connsiteY2" fmla="*/ 582 h 4217333"/>
                  <a:gd name="connsiteX3" fmla="*/ 2590376 w 2590500"/>
                  <a:gd name="connsiteY3" fmla="*/ 1546704 h 4217333"/>
                  <a:gd name="connsiteX4" fmla="*/ 1138947 w 2590500"/>
                  <a:gd name="connsiteY4" fmla="*/ 4217333 h 4217333"/>
                  <a:gd name="connsiteX0" fmla="*/ 514833 w 2374915"/>
                  <a:gd name="connsiteY0" fmla="*/ 3726153 h 4219639"/>
                  <a:gd name="connsiteX1" fmla="*/ 19998 w 2374915"/>
                  <a:gd name="connsiteY1" fmla="*/ 1397661 h 4219639"/>
                  <a:gd name="connsiteX2" fmla="*/ 1214972 w 2374915"/>
                  <a:gd name="connsiteY2" fmla="*/ 2888 h 4219639"/>
                  <a:gd name="connsiteX3" fmla="*/ 2374764 w 2374915"/>
                  <a:gd name="connsiteY3" fmla="*/ 1746653 h 4219639"/>
                  <a:gd name="connsiteX4" fmla="*/ 1138947 w 2374915"/>
                  <a:gd name="connsiteY4" fmla="*/ 4219639 h 4219639"/>
                  <a:gd name="connsiteX0" fmla="*/ 514833 w 2375186"/>
                  <a:gd name="connsiteY0" fmla="*/ 3726153 h 4219639"/>
                  <a:gd name="connsiteX1" fmla="*/ 19998 w 2375186"/>
                  <a:gd name="connsiteY1" fmla="*/ 1397661 h 4219639"/>
                  <a:gd name="connsiteX2" fmla="*/ 1214972 w 2375186"/>
                  <a:gd name="connsiteY2" fmla="*/ 2888 h 4219639"/>
                  <a:gd name="connsiteX3" fmla="*/ 2374764 w 2375186"/>
                  <a:gd name="connsiteY3" fmla="*/ 1746653 h 4219639"/>
                  <a:gd name="connsiteX4" fmla="*/ 1138947 w 2375186"/>
                  <a:gd name="connsiteY4" fmla="*/ 4219639 h 4219639"/>
                  <a:gd name="connsiteX0" fmla="*/ 531006 w 2391359"/>
                  <a:gd name="connsiteY0" fmla="*/ 3727381 h 4220867"/>
                  <a:gd name="connsiteX1" fmla="*/ 36171 w 2391359"/>
                  <a:gd name="connsiteY1" fmla="*/ 1398889 h 4220867"/>
                  <a:gd name="connsiteX2" fmla="*/ 1231145 w 2391359"/>
                  <a:gd name="connsiteY2" fmla="*/ 4116 h 4220867"/>
                  <a:gd name="connsiteX3" fmla="*/ 2390937 w 2391359"/>
                  <a:gd name="connsiteY3" fmla="*/ 1747881 h 4220867"/>
                  <a:gd name="connsiteX4" fmla="*/ 1155120 w 2391359"/>
                  <a:gd name="connsiteY4" fmla="*/ 4220867 h 4220867"/>
                  <a:gd name="connsiteX0" fmla="*/ 598207 w 2368723"/>
                  <a:gd name="connsiteY0" fmla="*/ 3793569 h 4219676"/>
                  <a:gd name="connsiteX1" fmla="*/ 13535 w 2368723"/>
                  <a:gd name="connsiteY1" fmla="*/ 1397698 h 4219676"/>
                  <a:gd name="connsiteX2" fmla="*/ 1208509 w 2368723"/>
                  <a:gd name="connsiteY2" fmla="*/ 2925 h 4219676"/>
                  <a:gd name="connsiteX3" fmla="*/ 2368301 w 2368723"/>
                  <a:gd name="connsiteY3" fmla="*/ 1746690 h 4219676"/>
                  <a:gd name="connsiteX4" fmla="*/ 1132484 w 2368723"/>
                  <a:gd name="connsiteY4" fmla="*/ 4219676 h 4219676"/>
                  <a:gd name="connsiteX0" fmla="*/ 604484 w 2375000"/>
                  <a:gd name="connsiteY0" fmla="*/ 3793569 h 4219676"/>
                  <a:gd name="connsiteX1" fmla="*/ 19812 w 2375000"/>
                  <a:gd name="connsiteY1" fmla="*/ 1397698 h 4219676"/>
                  <a:gd name="connsiteX2" fmla="*/ 1214786 w 2375000"/>
                  <a:gd name="connsiteY2" fmla="*/ 2925 h 4219676"/>
                  <a:gd name="connsiteX3" fmla="*/ 2374578 w 2375000"/>
                  <a:gd name="connsiteY3" fmla="*/ 1746690 h 4219676"/>
                  <a:gd name="connsiteX4" fmla="*/ 1138761 w 2375000"/>
                  <a:gd name="connsiteY4" fmla="*/ 4219676 h 4219676"/>
                  <a:gd name="connsiteX0" fmla="*/ 606330 w 2376846"/>
                  <a:gd name="connsiteY0" fmla="*/ 3793569 h 4219676"/>
                  <a:gd name="connsiteX1" fmla="*/ 21658 w 2376846"/>
                  <a:gd name="connsiteY1" fmla="*/ 1397698 h 4219676"/>
                  <a:gd name="connsiteX2" fmla="*/ 1216632 w 2376846"/>
                  <a:gd name="connsiteY2" fmla="*/ 2925 h 4219676"/>
                  <a:gd name="connsiteX3" fmla="*/ 2376424 w 2376846"/>
                  <a:gd name="connsiteY3" fmla="*/ 1746690 h 4219676"/>
                  <a:gd name="connsiteX4" fmla="*/ 1140607 w 2376846"/>
                  <a:gd name="connsiteY4" fmla="*/ 4219676 h 4219676"/>
                  <a:gd name="connsiteX0" fmla="*/ 653631 w 2371741"/>
                  <a:gd name="connsiteY0" fmla="*/ 3831023 h 4219697"/>
                  <a:gd name="connsiteX1" fmla="*/ 16553 w 2371741"/>
                  <a:gd name="connsiteY1" fmla="*/ 1397719 h 4219697"/>
                  <a:gd name="connsiteX2" fmla="*/ 1211527 w 2371741"/>
                  <a:gd name="connsiteY2" fmla="*/ 2946 h 4219697"/>
                  <a:gd name="connsiteX3" fmla="*/ 2371319 w 2371741"/>
                  <a:gd name="connsiteY3" fmla="*/ 1746711 h 4219697"/>
                  <a:gd name="connsiteX4" fmla="*/ 1135502 w 2371741"/>
                  <a:gd name="connsiteY4" fmla="*/ 4219697 h 4219697"/>
                  <a:gd name="connsiteX0" fmla="*/ 586446 w 2379421"/>
                  <a:gd name="connsiteY0" fmla="*/ 3718665 h 4219636"/>
                  <a:gd name="connsiteX1" fmla="*/ 24233 w 2379421"/>
                  <a:gd name="connsiteY1" fmla="*/ 1397658 h 4219636"/>
                  <a:gd name="connsiteX2" fmla="*/ 1219207 w 2379421"/>
                  <a:gd name="connsiteY2" fmla="*/ 2885 h 4219636"/>
                  <a:gd name="connsiteX3" fmla="*/ 2378999 w 2379421"/>
                  <a:gd name="connsiteY3" fmla="*/ 1746650 h 4219636"/>
                  <a:gd name="connsiteX4" fmla="*/ 1143182 w 2379421"/>
                  <a:gd name="connsiteY4" fmla="*/ 4219636 h 4219636"/>
                  <a:gd name="connsiteX0" fmla="*/ 586446 w 2379421"/>
                  <a:gd name="connsiteY0" fmla="*/ 3718664 h 4219636"/>
                  <a:gd name="connsiteX1" fmla="*/ 24233 w 2379421"/>
                  <a:gd name="connsiteY1" fmla="*/ 1397658 h 4219636"/>
                  <a:gd name="connsiteX2" fmla="*/ 1219207 w 2379421"/>
                  <a:gd name="connsiteY2" fmla="*/ 2885 h 4219636"/>
                  <a:gd name="connsiteX3" fmla="*/ 2378999 w 2379421"/>
                  <a:gd name="connsiteY3" fmla="*/ 1746650 h 4219636"/>
                  <a:gd name="connsiteX4" fmla="*/ 1143182 w 2379421"/>
                  <a:gd name="connsiteY4" fmla="*/ 4219636 h 4219636"/>
                  <a:gd name="connsiteX0" fmla="*/ 586446 w 2380616"/>
                  <a:gd name="connsiteY0" fmla="*/ 3718664 h 4361879"/>
                  <a:gd name="connsiteX1" fmla="*/ 24233 w 2380616"/>
                  <a:gd name="connsiteY1" fmla="*/ 1397658 h 4361879"/>
                  <a:gd name="connsiteX2" fmla="*/ 1219207 w 2380616"/>
                  <a:gd name="connsiteY2" fmla="*/ 2885 h 4361879"/>
                  <a:gd name="connsiteX3" fmla="*/ 2378999 w 2380616"/>
                  <a:gd name="connsiteY3" fmla="*/ 1746650 h 4361879"/>
                  <a:gd name="connsiteX4" fmla="*/ 963505 w 2380616"/>
                  <a:gd name="connsiteY4" fmla="*/ 4361879 h 4361879"/>
                  <a:gd name="connsiteX0" fmla="*/ 586446 w 2379642"/>
                  <a:gd name="connsiteY0" fmla="*/ 3718664 h 4212149"/>
                  <a:gd name="connsiteX1" fmla="*/ 24233 w 2379642"/>
                  <a:gd name="connsiteY1" fmla="*/ 1397658 h 4212149"/>
                  <a:gd name="connsiteX2" fmla="*/ 1219207 w 2379642"/>
                  <a:gd name="connsiteY2" fmla="*/ 2885 h 4212149"/>
                  <a:gd name="connsiteX3" fmla="*/ 2378999 w 2379642"/>
                  <a:gd name="connsiteY3" fmla="*/ 1746650 h 4212149"/>
                  <a:gd name="connsiteX4" fmla="*/ 1060829 w 2379642"/>
                  <a:gd name="connsiteY4" fmla="*/ 4212149 h 4212149"/>
                  <a:gd name="connsiteX0" fmla="*/ 586446 w 2379750"/>
                  <a:gd name="connsiteY0" fmla="*/ 3718664 h 4212149"/>
                  <a:gd name="connsiteX1" fmla="*/ 24233 w 2379750"/>
                  <a:gd name="connsiteY1" fmla="*/ 1397658 h 4212149"/>
                  <a:gd name="connsiteX2" fmla="*/ 1219207 w 2379750"/>
                  <a:gd name="connsiteY2" fmla="*/ 2885 h 4212149"/>
                  <a:gd name="connsiteX3" fmla="*/ 2378999 w 2379750"/>
                  <a:gd name="connsiteY3" fmla="*/ 1746650 h 4212149"/>
                  <a:gd name="connsiteX4" fmla="*/ 1391079 w 2379750"/>
                  <a:gd name="connsiteY4" fmla="*/ 3938205 h 4212149"/>
                  <a:gd name="connsiteX5" fmla="*/ 1060829 w 2379750"/>
                  <a:gd name="connsiteY5" fmla="*/ 4212149 h 4212149"/>
                  <a:gd name="connsiteX0" fmla="*/ 586446 w 2379750"/>
                  <a:gd name="connsiteY0" fmla="*/ 3718664 h 4122880"/>
                  <a:gd name="connsiteX1" fmla="*/ 24233 w 2379750"/>
                  <a:gd name="connsiteY1" fmla="*/ 1397658 h 4122880"/>
                  <a:gd name="connsiteX2" fmla="*/ 1219207 w 2379750"/>
                  <a:gd name="connsiteY2" fmla="*/ 2885 h 4122880"/>
                  <a:gd name="connsiteX3" fmla="*/ 2378999 w 2379750"/>
                  <a:gd name="connsiteY3" fmla="*/ 1746650 h 4122880"/>
                  <a:gd name="connsiteX4" fmla="*/ 1391079 w 2379750"/>
                  <a:gd name="connsiteY4" fmla="*/ 3938205 h 4122880"/>
                  <a:gd name="connsiteX5" fmla="*/ 873667 w 2379750"/>
                  <a:gd name="connsiteY5" fmla="*/ 4077392 h 4122880"/>
                  <a:gd name="connsiteX0" fmla="*/ 586446 w 2379750"/>
                  <a:gd name="connsiteY0" fmla="*/ 3718664 h 4213557"/>
                  <a:gd name="connsiteX1" fmla="*/ 24233 w 2379750"/>
                  <a:gd name="connsiteY1" fmla="*/ 1397658 h 4213557"/>
                  <a:gd name="connsiteX2" fmla="*/ 1219207 w 2379750"/>
                  <a:gd name="connsiteY2" fmla="*/ 2885 h 4213557"/>
                  <a:gd name="connsiteX3" fmla="*/ 2378999 w 2379750"/>
                  <a:gd name="connsiteY3" fmla="*/ 1746650 h 4213557"/>
                  <a:gd name="connsiteX4" fmla="*/ 1391079 w 2379750"/>
                  <a:gd name="connsiteY4" fmla="*/ 3938205 h 4213557"/>
                  <a:gd name="connsiteX5" fmla="*/ 873667 w 2379750"/>
                  <a:gd name="connsiteY5" fmla="*/ 4077392 h 4213557"/>
                  <a:gd name="connsiteX0" fmla="*/ 586446 w 2379750"/>
                  <a:gd name="connsiteY0" fmla="*/ 3718664 h 4210751"/>
                  <a:gd name="connsiteX1" fmla="*/ 24233 w 2379750"/>
                  <a:gd name="connsiteY1" fmla="*/ 1397658 h 4210751"/>
                  <a:gd name="connsiteX2" fmla="*/ 1219207 w 2379750"/>
                  <a:gd name="connsiteY2" fmla="*/ 2885 h 4210751"/>
                  <a:gd name="connsiteX3" fmla="*/ 2378999 w 2379750"/>
                  <a:gd name="connsiteY3" fmla="*/ 1746650 h 4210751"/>
                  <a:gd name="connsiteX4" fmla="*/ 1391079 w 2379750"/>
                  <a:gd name="connsiteY4" fmla="*/ 3938205 h 4210751"/>
                  <a:gd name="connsiteX5" fmla="*/ 890512 w 2379750"/>
                  <a:gd name="connsiteY5" fmla="*/ 4071778 h 4210751"/>
                  <a:gd name="connsiteX0" fmla="*/ 586446 w 2393846"/>
                  <a:gd name="connsiteY0" fmla="*/ 3718664 h 4093905"/>
                  <a:gd name="connsiteX1" fmla="*/ 24233 w 2393846"/>
                  <a:gd name="connsiteY1" fmla="*/ 1397658 h 4093905"/>
                  <a:gd name="connsiteX2" fmla="*/ 1219207 w 2393846"/>
                  <a:gd name="connsiteY2" fmla="*/ 2885 h 4093905"/>
                  <a:gd name="connsiteX3" fmla="*/ 2378999 w 2393846"/>
                  <a:gd name="connsiteY3" fmla="*/ 1746650 h 4093905"/>
                  <a:gd name="connsiteX4" fmla="*/ 1823423 w 2393846"/>
                  <a:gd name="connsiteY4" fmla="*/ 3264423 h 4093905"/>
                  <a:gd name="connsiteX5" fmla="*/ 890512 w 2393846"/>
                  <a:gd name="connsiteY5" fmla="*/ 4071778 h 4093905"/>
                  <a:gd name="connsiteX0" fmla="*/ 586446 w 2393846"/>
                  <a:gd name="connsiteY0" fmla="*/ 3718664 h 4098135"/>
                  <a:gd name="connsiteX1" fmla="*/ 24233 w 2393846"/>
                  <a:gd name="connsiteY1" fmla="*/ 1397658 h 4098135"/>
                  <a:gd name="connsiteX2" fmla="*/ 1219207 w 2393846"/>
                  <a:gd name="connsiteY2" fmla="*/ 2885 h 4098135"/>
                  <a:gd name="connsiteX3" fmla="*/ 2378999 w 2393846"/>
                  <a:gd name="connsiteY3" fmla="*/ 1746650 h 4098135"/>
                  <a:gd name="connsiteX4" fmla="*/ 1823423 w 2393846"/>
                  <a:gd name="connsiteY4" fmla="*/ 3264423 h 4098135"/>
                  <a:gd name="connsiteX5" fmla="*/ 890512 w 2393846"/>
                  <a:gd name="connsiteY5" fmla="*/ 4071778 h 4098135"/>
                  <a:gd name="connsiteX0" fmla="*/ 586446 w 2395183"/>
                  <a:gd name="connsiteY0" fmla="*/ 3718664 h 4098135"/>
                  <a:gd name="connsiteX1" fmla="*/ 24233 w 2395183"/>
                  <a:gd name="connsiteY1" fmla="*/ 1397658 h 4098135"/>
                  <a:gd name="connsiteX2" fmla="*/ 1219207 w 2395183"/>
                  <a:gd name="connsiteY2" fmla="*/ 2885 h 4098135"/>
                  <a:gd name="connsiteX3" fmla="*/ 2378999 w 2395183"/>
                  <a:gd name="connsiteY3" fmla="*/ 1746650 h 4098135"/>
                  <a:gd name="connsiteX4" fmla="*/ 1823423 w 2395183"/>
                  <a:gd name="connsiteY4" fmla="*/ 3264423 h 4098135"/>
                  <a:gd name="connsiteX5" fmla="*/ 890512 w 2395183"/>
                  <a:gd name="connsiteY5" fmla="*/ 4071778 h 4098135"/>
                  <a:gd name="connsiteX0" fmla="*/ 586446 w 2408232"/>
                  <a:gd name="connsiteY0" fmla="*/ 3718664 h 4098399"/>
                  <a:gd name="connsiteX1" fmla="*/ 24233 w 2408232"/>
                  <a:gd name="connsiteY1" fmla="*/ 1397658 h 4098399"/>
                  <a:gd name="connsiteX2" fmla="*/ 1219207 w 2408232"/>
                  <a:gd name="connsiteY2" fmla="*/ 2885 h 4098399"/>
                  <a:gd name="connsiteX3" fmla="*/ 2378999 w 2408232"/>
                  <a:gd name="connsiteY3" fmla="*/ 1746650 h 4098399"/>
                  <a:gd name="connsiteX4" fmla="*/ 1952565 w 2408232"/>
                  <a:gd name="connsiteY4" fmla="*/ 3270039 h 4098399"/>
                  <a:gd name="connsiteX5" fmla="*/ 890512 w 2408232"/>
                  <a:gd name="connsiteY5" fmla="*/ 4071778 h 4098399"/>
                  <a:gd name="connsiteX0" fmla="*/ 586446 w 2408232"/>
                  <a:gd name="connsiteY0" fmla="*/ 3718664 h 4099175"/>
                  <a:gd name="connsiteX1" fmla="*/ 24233 w 2408232"/>
                  <a:gd name="connsiteY1" fmla="*/ 1397658 h 4099175"/>
                  <a:gd name="connsiteX2" fmla="*/ 1219207 w 2408232"/>
                  <a:gd name="connsiteY2" fmla="*/ 2885 h 4099175"/>
                  <a:gd name="connsiteX3" fmla="*/ 2378999 w 2408232"/>
                  <a:gd name="connsiteY3" fmla="*/ 1746650 h 4099175"/>
                  <a:gd name="connsiteX4" fmla="*/ 1952565 w 2408232"/>
                  <a:gd name="connsiteY4" fmla="*/ 3270039 h 4099175"/>
                  <a:gd name="connsiteX5" fmla="*/ 890512 w 2408232"/>
                  <a:gd name="connsiteY5" fmla="*/ 4071778 h 4099175"/>
                  <a:gd name="connsiteX0" fmla="*/ 586446 w 2411580"/>
                  <a:gd name="connsiteY0" fmla="*/ 3718664 h 4101641"/>
                  <a:gd name="connsiteX1" fmla="*/ 24233 w 2411580"/>
                  <a:gd name="connsiteY1" fmla="*/ 1397658 h 4101641"/>
                  <a:gd name="connsiteX2" fmla="*/ 1219207 w 2411580"/>
                  <a:gd name="connsiteY2" fmla="*/ 2885 h 4101641"/>
                  <a:gd name="connsiteX3" fmla="*/ 2378999 w 2411580"/>
                  <a:gd name="connsiteY3" fmla="*/ 1746650 h 4101641"/>
                  <a:gd name="connsiteX4" fmla="*/ 1952565 w 2411580"/>
                  <a:gd name="connsiteY4" fmla="*/ 3270039 h 4101641"/>
                  <a:gd name="connsiteX5" fmla="*/ 890512 w 2411580"/>
                  <a:gd name="connsiteY5" fmla="*/ 4071778 h 4101641"/>
                  <a:gd name="connsiteX0" fmla="*/ 586446 w 2386025"/>
                  <a:gd name="connsiteY0" fmla="*/ 3715830 h 4092716"/>
                  <a:gd name="connsiteX1" fmla="*/ 24233 w 2386025"/>
                  <a:gd name="connsiteY1" fmla="*/ 1394824 h 4092716"/>
                  <a:gd name="connsiteX2" fmla="*/ 1219207 w 2386025"/>
                  <a:gd name="connsiteY2" fmla="*/ 51 h 4092716"/>
                  <a:gd name="connsiteX3" fmla="*/ 2356541 w 2386025"/>
                  <a:gd name="connsiteY3" fmla="*/ 1350777 h 4092716"/>
                  <a:gd name="connsiteX4" fmla="*/ 1952565 w 2386025"/>
                  <a:gd name="connsiteY4" fmla="*/ 3267205 h 4092716"/>
                  <a:gd name="connsiteX5" fmla="*/ 890512 w 2386025"/>
                  <a:gd name="connsiteY5" fmla="*/ 4068944 h 4092716"/>
                  <a:gd name="connsiteX0" fmla="*/ 586446 w 2398102"/>
                  <a:gd name="connsiteY0" fmla="*/ 3715830 h 4092716"/>
                  <a:gd name="connsiteX1" fmla="*/ 24233 w 2398102"/>
                  <a:gd name="connsiteY1" fmla="*/ 1394824 h 4092716"/>
                  <a:gd name="connsiteX2" fmla="*/ 1219207 w 2398102"/>
                  <a:gd name="connsiteY2" fmla="*/ 51 h 4092716"/>
                  <a:gd name="connsiteX3" fmla="*/ 2356541 w 2398102"/>
                  <a:gd name="connsiteY3" fmla="*/ 1350777 h 4092716"/>
                  <a:gd name="connsiteX4" fmla="*/ 1952565 w 2398102"/>
                  <a:gd name="connsiteY4" fmla="*/ 3267205 h 4092716"/>
                  <a:gd name="connsiteX5" fmla="*/ 890512 w 2398102"/>
                  <a:gd name="connsiteY5" fmla="*/ 4068944 h 4092716"/>
                  <a:gd name="connsiteX0" fmla="*/ 607524 w 2419180"/>
                  <a:gd name="connsiteY0" fmla="*/ 3717353 h 4094239"/>
                  <a:gd name="connsiteX1" fmla="*/ 22851 w 2419180"/>
                  <a:gd name="connsiteY1" fmla="*/ 1609712 h 4094239"/>
                  <a:gd name="connsiteX2" fmla="*/ 1240285 w 2419180"/>
                  <a:gd name="connsiteY2" fmla="*/ 1574 h 4094239"/>
                  <a:gd name="connsiteX3" fmla="*/ 2377619 w 2419180"/>
                  <a:gd name="connsiteY3" fmla="*/ 1352300 h 4094239"/>
                  <a:gd name="connsiteX4" fmla="*/ 1973643 w 2419180"/>
                  <a:gd name="connsiteY4" fmla="*/ 3268728 h 4094239"/>
                  <a:gd name="connsiteX5" fmla="*/ 911590 w 2419180"/>
                  <a:gd name="connsiteY5" fmla="*/ 4070467 h 4094239"/>
                  <a:gd name="connsiteX0" fmla="*/ 600608 w 2412264"/>
                  <a:gd name="connsiteY0" fmla="*/ 3717353 h 4094239"/>
                  <a:gd name="connsiteX1" fmla="*/ 15935 w 2412264"/>
                  <a:gd name="connsiteY1" fmla="*/ 1609712 h 4094239"/>
                  <a:gd name="connsiteX2" fmla="*/ 1233369 w 2412264"/>
                  <a:gd name="connsiteY2" fmla="*/ 1574 h 4094239"/>
                  <a:gd name="connsiteX3" fmla="*/ 2370703 w 2412264"/>
                  <a:gd name="connsiteY3" fmla="*/ 1352300 h 4094239"/>
                  <a:gd name="connsiteX4" fmla="*/ 1966727 w 2412264"/>
                  <a:gd name="connsiteY4" fmla="*/ 3268728 h 4094239"/>
                  <a:gd name="connsiteX5" fmla="*/ 904674 w 2412264"/>
                  <a:gd name="connsiteY5" fmla="*/ 4070467 h 4094239"/>
                  <a:gd name="connsiteX0" fmla="*/ 600608 w 2412264"/>
                  <a:gd name="connsiteY0" fmla="*/ 3716056 h 4092942"/>
                  <a:gd name="connsiteX1" fmla="*/ 15935 w 2412264"/>
                  <a:gd name="connsiteY1" fmla="*/ 1608415 h 4092942"/>
                  <a:gd name="connsiteX2" fmla="*/ 1233369 w 2412264"/>
                  <a:gd name="connsiteY2" fmla="*/ 277 h 4092942"/>
                  <a:gd name="connsiteX3" fmla="*/ 2370703 w 2412264"/>
                  <a:gd name="connsiteY3" fmla="*/ 1351003 h 4092942"/>
                  <a:gd name="connsiteX4" fmla="*/ 1966727 w 2412264"/>
                  <a:gd name="connsiteY4" fmla="*/ 3267431 h 4092942"/>
                  <a:gd name="connsiteX5" fmla="*/ 904674 w 2412264"/>
                  <a:gd name="connsiteY5" fmla="*/ 4069170 h 4092942"/>
                  <a:gd name="connsiteX0" fmla="*/ 600608 w 2412264"/>
                  <a:gd name="connsiteY0" fmla="*/ 3716056 h 4092942"/>
                  <a:gd name="connsiteX1" fmla="*/ 15935 w 2412264"/>
                  <a:gd name="connsiteY1" fmla="*/ 1608415 h 4092942"/>
                  <a:gd name="connsiteX2" fmla="*/ 1233369 w 2412264"/>
                  <a:gd name="connsiteY2" fmla="*/ 277 h 4092942"/>
                  <a:gd name="connsiteX3" fmla="*/ 2370703 w 2412264"/>
                  <a:gd name="connsiteY3" fmla="*/ 1351003 h 4092942"/>
                  <a:gd name="connsiteX4" fmla="*/ 1966727 w 2412264"/>
                  <a:gd name="connsiteY4" fmla="*/ 3267431 h 4092942"/>
                  <a:gd name="connsiteX5" fmla="*/ 904674 w 2412264"/>
                  <a:gd name="connsiteY5" fmla="*/ 4069170 h 409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2264" h="4092942">
                    <a:moveTo>
                      <a:pt x="600608" y="3716056"/>
                    </a:moveTo>
                    <a:cubicBezTo>
                      <a:pt x="181051" y="2933952"/>
                      <a:pt x="-67065" y="2643214"/>
                      <a:pt x="15935" y="1608415"/>
                    </a:cubicBezTo>
                    <a:cubicBezTo>
                      <a:pt x="66162" y="982215"/>
                      <a:pt x="625679" y="-19026"/>
                      <a:pt x="1233369" y="277"/>
                    </a:cubicBezTo>
                    <a:cubicBezTo>
                      <a:pt x="1963226" y="23461"/>
                      <a:pt x="2281239" y="800146"/>
                      <a:pt x="2370703" y="1351003"/>
                    </a:cubicBezTo>
                    <a:cubicBezTo>
                      <a:pt x="2526620" y="2311029"/>
                      <a:pt x="2211065" y="2814403"/>
                      <a:pt x="1966727" y="3267431"/>
                    </a:cubicBezTo>
                    <a:cubicBezTo>
                      <a:pt x="1722389" y="3720459"/>
                      <a:pt x="1093225" y="4206931"/>
                      <a:pt x="904674" y="4069170"/>
                    </a:cubicBezTo>
                  </a:path>
                </a:pathLst>
              </a:custGeom>
              <a:noFill/>
              <a:ln w="57150">
                <a:solidFill>
                  <a:srgbClr val="0050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600"/>
                  </a:lnSpc>
                </a:pPr>
                <a:endParaRPr lang="en-US" sz="2400"/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0F0B6FCF-B5B8-41B7-9148-375827F60945}"/>
                  </a:ext>
                </a:extLst>
              </p:cNvPr>
              <p:cNvSpPr txBox="1"/>
              <p:nvPr/>
            </p:nvSpPr>
            <p:spPr>
              <a:xfrm rot="2068691">
                <a:off x="21613167" y="12899120"/>
                <a:ext cx="7501852" cy="2231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5600"/>
                  </a:lnSpc>
                </a:pPr>
                <a:r>
                  <a:rPr lang="en-US" sz="16600" b="1" dirty="0">
                    <a:solidFill>
                      <a:schemeClr val="bg1"/>
                    </a:solidFill>
                    <a:latin typeface="Bebas Neue Bold" panose="020B0606020202050201" pitchFamily="34" charset="0"/>
                  </a:rPr>
                  <a:t>20% OFF</a:t>
                </a:r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D9E999B-5FE8-4366-800C-583DFD28DD3B}"/>
              </a:ext>
            </a:extLst>
          </p:cNvPr>
          <p:cNvGrpSpPr/>
          <p:nvPr/>
        </p:nvGrpSpPr>
        <p:grpSpPr>
          <a:xfrm>
            <a:off x="25844573" y="4397918"/>
            <a:ext cx="9571670" cy="13871300"/>
            <a:chOff x="20839802" y="1701730"/>
            <a:chExt cx="9571670" cy="13871300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241A38DB-F518-4654-909E-07C21FCC67AD}"/>
                </a:ext>
              </a:extLst>
            </p:cNvPr>
            <p:cNvGrpSpPr/>
            <p:nvPr/>
          </p:nvGrpSpPr>
          <p:grpSpPr>
            <a:xfrm>
              <a:off x="20839802" y="1701730"/>
              <a:ext cx="9571670" cy="13871300"/>
              <a:chOff x="23170047" y="1465756"/>
              <a:chExt cx="9571670" cy="13871300"/>
            </a:xfrm>
          </p:grpSpPr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04FBFEC-8314-4D75-B878-9081D170D51B}"/>
                  </a:ext>
                </a:extLst>
              </p:cNvPr>
              <p:cNvSpPr/>
              <p:nvPr/>
            </p:nvSpPr>
            <p:spPr>
              <a:xfrm rot="900000">
                <a:off x="23170047" y="5609451"/>
                <a:ext cx="9571670" cy="9571669"/>
              </a:xfrm>
              <a:custGeom>
                <a:avLst/>
                <a:gdLst>
                  <a:gd name="connsiteX0" fmla="*/ 3575616 w 9571670"/>
                  <a:gd name="connsiteY0" fmla="*/ 905 h 9571669"/>
                  <a:gd name="connsiteX1" fmla="*/ 3782728 w 9571670"/>
                  <a:gd name="connsiteY1" fmla="*/ 48775 h 9571669"/>
                  <a:gd name="connsiteX2" fmla="*/ 9389802 w 9571670"/>
                  <a:gd name="connsiteY2" fmla="*/ 3286020 h 9571669"/>
                  <a:gd name="connsiteX3" fmla="*/ 9522894 w 9571670"/>
                  <a:gd name="connsiteY3" fmla="*/ 3782728 h 9571669"/>
                  <a:gd name="connsiteX4" fmla="*/ 6285648 w 9571670"/>
                  <a:gd name="connsiteY4" fmla="*/ 9389801 h 9571669"/>
                  <a:gd name="connsiteX5" fmla="*/ 5788942 w 9571670"/>
                  <a:gd name="connsiteY5" fmla="*/ 9522893 h 9571669"/>
                  <a:gd name="connsiteX6" fmla="*/ 181868 w 9571670"/>
                  <a:gd name="connsiteY6" fmla="*/ 6285647 h 9571669"/>
                  <a:gd name="connsiteX7" fmla="*/ 48776 w 9571670"/>
                  <a:gd name="connsiteY7" fmla="*/ 5788941 h 9571669"/>
                  <a:gd name="connsiteX8" fmla="*/ 3286022 w 9571670"/>
                  <a:gd name="connsiteY8" fmla="*/ 181868 h 9571669"/>
                  <a:gd name="connsiteX9" fmla="*/ 3575616 w 9571670"/>
                  <a:gd name="connsiteY9" fmla="*/ 905 h 9571669"/>
                  <a:gd name="connsiteX10" fmla="*/ 3824144 w 9571670"/>
                  <a:gd name="connsiteY10" fmla="*/ 821561 h 9571669"/>
                  <a:gd name="connsiteX11" fmla="*/ 3505308 w 9571670"/>
                  <a:gd name="connsiteY11" fmla="*/ 1140398 h 9571669"/>
                  <a:gd name="connsiteX12" fmla="*/ 3824144 w 9571670"/>
                  <a:gd name="connsiteY12" fmla="*/ 1459235 h 9571669"/>
                  <a:gd name="connsiteX13" fmla="*/ 4142982 w 9571670"/>
                  <a:gd name="connsiteY13" fmla="*/ 1140398 h 9571669"/>
                  <a:gd name="connsiteX14" fmla="*/ 3824144 w 9571670"/>
                  <a:gd name="connsiteY14" fmla="*/ 821561 h 9571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571670" h="9571669">
                    <a:moveTo>
                      <a:pt x="3575616" y="905"/>
                    </a:moveTo>
                    <a:cubicBezTo>
                      <a:pt x="3645476" y="-4032"/>
                      <a:pt x="3717510" y="11122"/>
                      <a:pt x="3782728" y="48775"/>
                    </a:cubicBezTo>
                    <a:lnTo>
                      <a:pt x="9389802" y="3286020"/>
                    </a:lnTo>
                    <a:cubicBezTo>
                      <a:pt x="9563716" y="3386430"/>
                      <a:pt x="9623304" y="3608813"/>
                      <a:pt x="9522894" y="3782728"/>
                    </a:cubicBezTo>
                    <a:lnTo>
                      <a:pt x="6285648" y="9389801"/>
                    </a:lnTo>
                    <a:cubicBezTo>
                      <a:pt x="6185240" y="9563715"/>
                      <a:pt x="5962856" y="9623303"/>
                      <a:pt x="5788942" y="9522893"/>
                    </a:cubicBezTo>
                    <a:lnTo>
                      <a:pt x="181868" y="6285647"/>
                    </a:lnTo>
                    <a:cubicBezTo>
                      <a:pt x="7954" y="6185239"/>
                      <a:pt x="-51634" y="5962855"/>
                      <a:pt x="48776" y="5788941"/>
                    </a:cubicBezTo>
                    <a:lnTo>
                      <a:pt x="3286022" y="181868"/>
                    </a:lnTo>
                    <a:cubicBezTo>
                      <a:pt x="3348776" y="73171"/>
                      <a:pt x="3459178" y="9134"/>
                      <a:pt x="3575616" y="905"/>
                    </a:cubicBezTo>
                    <a:close/>
                    <a:moveTo>
                      <a:pt x="3824144" y="821561"/>
                    </a:moveTo>
                    <a:cubicBezTo>
                      <a:pt x="3648056" y="821561"/>
                      <a:pt x="3505308" y="964309"/>
                      <a:pt x="3505308" y="1140398"/>
                    </a:cubicBezTo>
                    <a:cubicBezTo>
                      <a:pt x="3505308" y="1316487"/>
                      <a:pt x="3648056" y="1459235"/>
                      <a:pt x="3824144" y="1459235"/>
                    </a:cubicBezTo>
                    <a:cubicBezTo>
                      <a:pt x="4000234" y="1459235"/>
                      <a:pt x="4142982" y="1316487"/>
                      <a:pt x="4142982" y="1140398"/>
                    </a:cubicBezTo>
                    <a:cubicBezTo>
                      <a:pt x="4142982" y="964309"/>
                      <a:pt x="4000234" y="821561"/>
                      <a:pt x="3824144" y="821561"/>
                    </a:cubicBezTo>
                    <a:close/>
                  </a:path>
                </a:pathLst>
              </a:custGeom>
              <a:solidFill>
                <a:schemeClr val="bg1"/>
              </a:solidFill>
              <a:ln w="107950">
                <a:solidFill>
                  <a:srgbClr val="007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6052CC68-BBAB-4D80-8CB3-5FAFDFB734A2}"/>
                  </a:ext>
                </a:extLst>
              </p:cNvPr>
              <p:cNvGrpSpPr/>
              <p:nvPr/>
            </p:nvGrpSpPr>
            <p:grpSpPr>
              <a:xfrm>
                <a:off x="25327925" y="5453515"/>
                <a:ext cx="5255914" cy="9883541"/>
                <a:chOff x="24060046" y="5453515"/>
                <a:chExt cx="5255914" cy="9883541"/>
              </a:xfrm>
              <a:solidFill>
                <a:srgbClr val="0075E5"/>
              </a:solidFill>
            </p:grpSpPr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04EB0BF-10D6-4C5F-A325-9D1A81D70A25}"/>
                    </a:ext>
                  </a:extLst>
                </p:cNvPr>
                <p:cNvSpPr/>
                <p:nvPr/>
              </p:nvSpPr>
              <p:spPr>
                <a:xfrm>
                  <a:off x="24060046" y="5453515"/>
                  <a:ext cx="5255914" cy="2477343"/>
                </a:xfrm>
                <a:custGeom>
                  <a:avLst/>
                  <a:gdLst>
                    <a:gd name="connsiteX0" fmla="*/ 2610514 w 5255914"/>
                    <a:gd name="connsiteY0" fmla="*/ 416 h 2477343"/>
                    <a:gd name="connsiteX1" fmla="*/ 2697406 w 5255914"/>
                    <a:gd name="connsiteY1" fmla="*/ 6657 h 2477343"/>
                    <a:gd name="connsiteX2" fmla="*/ 2885072 w 5255914"/>
                    <a:gd name="connsiteY2" fmla="*/ 106500 h 2477343"/>
                    <a:gd name="connsiteX3" fmla="*/ 5255914 w 5255914"/>
                    <a:gd name="connsiteY3" fmla="*/ 2477343 h 2477343"/>
                    <a:gd name="connsiteX4" fmla="*/ 0 w 5255914"/>
                    <a:gd name="connsiteY4" fmla="*/ 2477343 h 2477343"/>
                    <a:gd name="connsiteX5" fmla="*/ 2370844 w 5255914"/>
                    <a:gd name="connsiteY5" fmla="*/ 106501 h 2477343"/>
                    <a:gd name="connsiteX6" fmla="*/ 2610514 w 5255914"/>
                    <a:gd name="connsiteY6" fmla="*/ 416 h 2477343"/>
                    <a:gd name="connsiteX7" fmla="*/ 2661320 w 5255914"/>
                    <a:gd name="connsiteY7" fmla="*/ 853300 h 2477343"/>
                    <a:gd name="connsiteX8" fmla="*/ 2334572 w 5255914"/>
                    <a:gd name="connsiteY8" fmla="*/ 1089126 h 2477343"/>
                    <a:gd name="connsiteX9" fmla="*/ 2560022 w 5255914"/>
                    <a:gd name="connsiteY9" fmla="*/ 1479619 h 2477343"/>
                    <a:gd name="connsiteX10" fmla="*/ 2950518 w 5255914"/>
                    <a:gd name="connsiteY10" fmla="*/ 1254168 h 2477343"/>
                    <a:gd name="connsiteX11" fmla="*/ 2725064 w 5255914"/>
                    <a:gd name="connsiteY11" fmla="*/ 863674 h 2477343"/>
                    <a:gd name="connsiteX12" fmla="*/ 2661320 w 5255914"/>
                    <a:gd name="connsiteY12" fmla="*/ 853300 h 2477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255914" h="2477343">
                      <a:moveTo>
                        <a:pt x="2610514" y="416"/>
                      </a:moveTo>
                      <a:cubicBezTo>
                        <a:pt x="2639568" y="-970"/>
                        <a:pt x="2668756" y="1110"/>
                        <a:pt x="2697406" y="6657"/>
                      </a:cubicBezTo>
                      <a:cubicBezTo>
                        <a:pt x="2766164" y="19969"/>
                        <a:pt x="2831820" y="53251"/>
                        <a:pt x="2885072" y="106500"/>
                      </a:cubicBezTo>
                      <a:lnTo>
                        <a:pt x="5255914" y="2477343"/>
                      </a:lnTo>
                      <a:lnTo>
                        <a:pt x="0" y="2477343"/>
                      </a:lnTo>
                      <a:lnTo>
                        <a:pt x="2370844" y="106501"/>
                      </a:lnTo>
                      <a:cubicBezTo>
                        <a:pt x="2437406" y="39938"/>
                        <a:pt x="2523354" y="4577"/>
                        <a:pt x="2610514" y="416"/>
                      </a:cubicBezTo>
                      <a:close/>
                      <a:moveTo>
                        <a:pt x="2661320" y="853300"/>
                      </a:moveTo>
                      <a:cubicBezTo>
                        <a:pt x="2513288" y="844414"/>
                        <a:pt x="2374450" y="940298"/>
                        <a:pt x="2334572" y="1089126"/>
                      </a:cubicBezTo>
                      <a:cubicBezTo>
                        <a:pt x="2288996" y="1259215"/>
                        <a:pt x="2389934" y="1434045"/>
                        <a:pt x="2560022" y="1479619"/>
                      </a:cubicBezTo>
                      <a:cubicBezTo>
                        <a:pt x="2730112" y="1525195"/>
                        <a:pt x="2904942" y="1424257"/>
                        <a:pt x="2950518" y="1254168"/>
                      </a:cubicBezTo>
                      <a:cubicBezTo>
                        <a:pt x="2996092" y="1084079"/>
                        <a:pt x="2895154" y="909249"/>
                        <a:pt x="2725064" y="863674"/>
                      </a:cubicBezTo>
                      <a:cubicBezTo>
                        <a:pt x="2703802" y="857977"/>
                        <a:pt x="2682468" y="854570"/>
                        <a:pt x="2661320" y="8533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8C77E5EB-43FA-4439-9273-79222E8C14D2}"/>
                    </a:ext>
                  </a:extLst>
                </p:cNvPr>
                <p:cNvSpPr/>
                <p:nvPr/>
              </p:nvSpPr>
              <p:spPr>
                <a:xfrm>
                  <a:off x="24060048" y="12859714"/>
                  <a:ext cx="5255912" cy="2477342"/>
                </a:xfrm>
                <a:custGeom>
                  <a:avLst/>
                  <a:gdLst>
                    <a:gd name="connsiteX0" fmla="*/ 0 w 5255912"/>
                    <a:gd name="connsiteY0" fmla="*/ 0 h 2477342"/>
                    <a:gd name="connsiteX1" fmla="*/ 5255912 w 5255912"/>
                    <a:gd name="connsiteY1" fmla="*/ 0 h 2477342"/>
                    <a:gd name="connsiteX2" fmla="*/ 2885068 w 5255912"/>
                    <a:gd name="connsiteY2" fmla="*/ 2370842 h 2477342"/>
                    <a:gd name="connsiteX3" fmla="*/ 2370842 w 5255912"/>
                    <a:gd name="connsiteY3" fmla="*/ 2370842 h 2477342"/>
                    <a:gd name="connsiteX4" fmla="*/ 0 w 5255912"/>
                    <a:gd name="connsiteY4" fmla="*/ 0 h 2477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55912" h="2477342">
                      <a:moveTo>
                        <a:pt x="0" y="0"/>
                      </a:moveTo>
                      <a:lnTo>
                        <a:pt x="5255912" y="0"/>
                      </a:lnTo>
                      <a:lnTo>
                        <a:pt x="2885068" y="2370842"/>
                      </a:lnTo>
                      <a:cubicBezTo>
                        <a:pt x="2743070" y="2512842"/>
                        <a:pt x="2512842" y="2512843"/>
                        <a:pt x="2370842" y="237084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4" name="Arc 183">
                <a:extLst>
                  <a:ext uri="{FF2B5EF4-FFF2-40B4-BE49-F238E27FC236}">
                    <a16:creationId xmlns:a16="http://schemas.microsoft.com/office/drawing/2014/main" id="{AFA288C7-7A3C-4932-86D6-91A932BC4E64}"/>
                  </a:ext>
                </a:extLst>
              </p:cNvPr>
              <p:cNvSpPr/>
              <p:nvPr/>
            </p:nvSpPr>
            <p:spPr>
              <a:xfrm>
                <a:off x="26882732" y="1465756"/>
                <a:ext cx="2146300" cy="4967628"/>
              </a:xfrm>
              <a:prstGeom prst="arc">
                <a:avLst>
                  <a:gd name="adj1" fmla="val 6492409"/>
                  <a:gd name="adj2" fmla="val 5718326"/>
                </a:avLst>
              </a:prstGeom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06BAEE9C-2BB5-4879-9AF1-80A6C7E09803}"/>
                </a:ext>
              </a:extLst>
            </p:cNvPr>
            <p:cNvSpPr txBox="1"/>
            <p:nvPr/>
          </p:nvSpPr>
          <p:spPr>
            <a:xfrm>
              <a:off x="23197097" y="8327438"/>
              <a:ext cx="6015240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400" b="1" spc="600" dirty="0">
                  <a:solidFill>
                    <a:srgbClr val="0075E5"/>
                  </a:solidFill>
                  <a:latin typeface="Bebas Neue Bold" panose="020B0606020202050201" pitchFamily="34" charset="0"/>
                </a:rPr>
                <a:t>99$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2BB2A821-360A-48EB-8E37-A19EC34BC0C3}"/>
                </a:ext>
              </a:extLst>
            </p:cNvPr>
            <p:cNvSpPr txBox="1"/>
            <p:nvPr/>
          </p:nvSpPr>
          <p:spPr>
            <a:xfrm>
              <a:off x="21176215" y="9885854"/>
              <a:ext cx="255104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spc="600" dirty="0">
                  <a:solidFill>
                    <a:srgbClr val="0075E5"/>
                  </a:solidFill>
                  <a:latin typeface="Bebas Neue Bold" panose="020B0606020202050201" pitchFamily="34" charset="0"/>
                </a:rPr>
                <a:t>only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6B4F787F-BBD9-4FA2-8D5D-DD1EB9635E31}"/>
                </a:ext>
              </a:extLst>
            </p:cNvPr>
            <p:cNvSpPr txBox="1"/>
            <p:nvPr/>
          </p:nvSpPr>
          <p:spPr>
            <a:xfrm>
              <a:off x="23758141" y="13128693"/>
              <a:ext cx="37349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6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Per month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168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04">
        <p:fade/>
      </p:transition>
    </mc:Choice>
    <mc:Fallback xmlns="">
      <p:transition spd="med" advTm="46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108</Words>
  <Application>Microsoft Office PowerPoint</Application>
  <PresentationFormat>Custom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 Light</vt:lpstr>
      <vt:lpstr>Bebas Neue Bold</vt:lpstr>
      <vt:lpstr>Bebas Neue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Presentation Point</cp:lastModifiedBy>
  <cp:revision>63</cp:revision>
  <dcterms:created xsi:type="dcterms:W3CDTF">2018-12-21T06:21:32Z</dcterms:created>
  <dcterms:modified xsi:type="dcterms:W3CDTF">2019-09-07T11:53:59Z</dcterms:modified>
  <cp:contentStatus/>
</cp:coreProperties>
</file>