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9" r:id="rId4"/>
    <p:sldId id="269" r:id="rId5"/>
    <p:sldId id="270" r:id="rId6"/>
    <p:sldId id="273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72" r:id="rId15"/>
  </p:sldIdLst>
  <p:sldSz cx="24384000" cy="13716000"/>
  <p:notesSz cx="6858000" cy="9144000"/>
  <p:embeddedFontLst>
    <p:embeddedFont>
      <p:font typeface="Bebas Neue Bold" panose="020B0606020202050201" pitchFamily="34" charset="0"/>
      <p:bold r:id="rId17"/>
    </p:embeddedFont>
    <p:embeddedFont>
      <p:font typeface="Bebas Neue Book" panose="00000500000000000000" pitchFamily="50" charset="0"/>
      <p:regular r:id="rId18"/>
    </p:embeddedFont>
    <p:embeddedFont>
      <p:font typeface="Bebas Neue Light" panose="00000500000000000000" pitchFamily="50" charset="0"/>
      <p:regular r:id="rId19"/>
    </p:embeddedFont>
    <p:embeddedFont>
      <p:font typeface="Bebas Neue Thin" panose="00000500000000000000" pitchFamily="5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408BEB-C756-4A30-BC10-99BBED90CD73}">
          <p14:sldIdLst>
            <p14:sldId id="256"/>
          </p14:sldIdLst>
        </p14:section>
        <p14:section name="APPITIZER" id="{2B498A01-2787-4587-A77F-D1BAED57734B}">
          <p14:sldIdLst>
            <p14:sldId id="257"/>
            <p14:sldId id="259"/>
            <p14:sldId id="269"/>
            <p14:sldId id="270"/>
            <p14:sldId id="273"/>
            <p14:sldId id="271"/>
          </p14:sldIdLst>
        </p14:section>
        <p14:section name="MAIN DISH" id="{0E7351AC-1085-47F6-82AE-07AB7D3C04ED}">
          <p14:sldIdLst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OUTRO" id="{0B0D9F44-673A-442A-8089-82790CD6FB23}">
          <p14:sldIdLst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E4E4"/>
    <a:srgbClr val="FFFFFF"/>
    <a:srgbClr val="000000"/>
    <a:srgbClr val="525064"/>
    <a:srgbClr val="262626"/>
    <a:srgbClr val="842E29"/>
    <a:srgbClr val="3A2F22"/>
    <a:srgbClr val="66523C"/>
    <a:srgbClr val="F5C79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6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6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861ECF5F-A5D5-4BAD-9B2E-CB496EC8A3DB}"/>
    <pc:docChg chg="modSld">
      <pc:chgData name="Presentation Point" userId="f45ce91d846791e9" providerId="LiveId" clId="{861ECF5F-A5D5-4BAD-9B2E-CB496EC8A3DB}" dt="2020-04-17T09:07:48.604" v="14" actId="20577"/>
      <pc:docMkLst>
        <pc:docMk/>
      </pc:docMkLst>
      <pc:sldChg chg="modSp">
        <pc:chgData name="Presentation Point" userId="f45ce91d846791e9" providerId="LiveId" clId="{861ECF5F-A5D5-4BAD-9B2E-CB496EC8A3DB}" dt="2020-04-17T09:07:00.438" v="5" actId="313"/>
        <pc:sldMkLst>
          <pc:docMk/>
          <pc:sldMk cId="217255018" sldId="269"/>
        </pc:sldMkLst>
        <pc:spChg chg="mod">
          <ac:chgData name="Presentation Point" userId="f45ce91d846791e9" providerId="LiveId" clId="{861ECF5F-A5D5-4BAD-9B2E-CB496EC8A3DB}" dt="2020-04-17T09:07:00.438" v="5" actId="313"/>
          <ac:spMkLst>
            <pc:docMk/>
            <pc:sldMk cId="217255018" sldId="269"/>
            <ac:spMk id="6" creationId="{360A3D1A-75DF-4D03-86CD-89026ACE414F}"/>
          </ac:spMkLst>
        </pc:spChg>
        <pc:spChg chg="mod">
          <ac:chgData name="Presentation Point" userId="f45ce91d846791e9" providerId="LiveId" clId="{861ECF5F-A5D5-4BAD-9B2E-CB496EC8A3DB}" dt="2020-04-17T09:06:33.643" v="2" actId="6549"/>
          <ac:spMkLst>
            <pc:docMk/>
            <pc:sldMk cId="217255018" sldId="269"/>
            <ac:spMk id="10" creationId="{C888D8A4-94DF-4F1C-8055-55AC99FD1AF0}"/>
          </ac:spMkLst>
        </pc:spChg>
      </pc:sldChg>
      <pc:sldChg chg="modSp">
        <pc:chgData name="Presentation Point" userId="f45ce91d846791e9" providerId="LiveId" clId="{861ECF5F-A5D5-4BAD-9B2E-CB496EC8A3DB}" dt="2020-04-17T09:07:38.449" v="13" actId="20577"/>
        <pc:sldMkLst>
          <pc:docMk/>
          <pc:sldMk cId="3358561040" sldId="276"/>
        </pc:sldMkLst>
        <pc:spChg chg="mod">
          <ac:chgData name="Presentation Point" userId="f45ce91d846791e9" providerId="LiveId" clId="{861ECF5F-A5D5-4BAD-9B2E-CB496EC8A3DB}" dt="2020-04-17T09:07:38.449" v="13" actId="20577"/>
          <ac:spMkLst>
            <pc:docMk/>
            <pc:sldMk cId="3358561040" sldId="276"/>
            <ac:spMk id="10" creationId="{C888D8A4-94DF-4F1C-8055-55AC99FD1AF0}"/>
          </ac:spMkLst>
        </pc:spChg>
      </pc:sldChg>
      <pc:sldChg chg="modSp">
        <pc:chgData name="Presentation Point" userId="f45ce91d846791e9" providerId="LiveId" clId="{861ECF5F-A5D5-4BAD-9B2E-CB496EC8A3DB}" dt="2020-04-17T09:07:48.604" v="14" actId="20577"/>
        <pc:sldMkLst>
          <pc:docMk/>
          <pc:sldMk cId="583695779" sldId="277"/>
        </pc:sldMkLst>
        <pc:spChg chg="mod">
          <ac:chgData name="Presentation Point" userId="f45ce91d846791e9" providerId="LiveId" clId="{861ECF5F-A5D5-4BAD-9B2E-CB496EC8A3DB}" dt="2020-04-17T09:07:48.604" v="14" actId="20577"/>
          <ac:spMkLst>
            <pc:docMk/>
            <pc:sldMk cId="583695779" sldId="277"/>
            <ac:spMk id="6" creationId="{360A3D1A-75DF-4D03-86CD-89026ACE414F}"/>
          </ac:spMkLst>
        </pc:spChg>
      </pc:sldChg>
    </pc:docChg>
  </pc:docChgLst>
  <pc:docChgLst>
    <pc:chgData name="Presentation Point" userId="f45ce91d846791e9" providerId="LiveId" clId="{2A776926-27E3-41EB-99BD-087DD5956496}"/>
    <pc:docChg chg="undo modSld">
      <pc:chgData name="Presentation Point" userId="f45ce91d846791e9" providerId="LiveId" clId="{2A776926-27E3-41EB-99BD-087DD5956496}" dt="2019-09-07T11:52:58.724" v="46" actId="20577"/>
      <pc:docMkLst>
        <pc:docMk/>
      </pc:docMkLst>
      <pc:sldChg chg="modSp modAnim">
        <pc:chgData name="Presentation Point" userId="f45ce91d846791e9" providerId="LiveId" clId="{2A776926-27E3-41EB-99BD-087DD5956496}" dt="2019-09-07T11:47:29.783" v="15" actId="20577"/>
        <pc:sldMkLst>
          <pc:docMk/>
          <pc:sldMk cId="2792963101" sldId="256"/>
        </pc:sldMkLst>
        <pc:spChg chg="mod">
          <ac:chgData name="Presentation Point" userId="f45ce91d846791e9" providerId="LiveId" clId="{2A776926-27E3-41EB-99BD-087DD5956496}" dt="2019-09-07T11:47:29.783" v="15" actId="20577"/>
          <ac:spMkLst>
            <pc:docMk/>
            <pc:sldMk cId="2792963101" sldId="256"/>
            <ac:spMk id="10" creationId="{0BD4712A-587A-4D01-AD20-E741C7477970}"/>
          </ac:spMkLst>
        </pc:spChg>
      </pc:sldChg>
      <pc:sldChg chg="modSp">
        <pc:chgData name="Presentation Point" userId="f45ce91d846791e9" providerId="LiveId" clId="{2A776926-27E3-41EB-99BD-087DD5956496}" dt="2019-09-07T11:48:46.754" v="35" actId="20577"/>
        <pc:sldMkLst>
          <pc:docMk/>
          <pc:sldMk cId="217255018" sldId="269"/>
        </pc:sldMkLst>
        <pc:spChg chg="mod">
          <ac:chgData name="Presentation Point" userId="f45ce91d846791e9" providerId="LiveId" clId="{2A776926-27E3-41EB-99BD-087DD5956496}" dt="2019-09-07T11:47:56.285" v="30" actId="20577"/>
          <ac:spMkLst>
            <pc:docMk/>
            <pc:sldMk cId="217255018" sldId="269"/>
            <ac:spMk id="7" creationId="{DD21ED73-F81B-4AE4-9A09-BF249FEB0D9D}"/>
          </ac:spMkLst>
        </pc:spChg>
        <pc:spChg chg="mod">
          <ac:chgData name="Presentation Point" userId="f45ce91d846791e9" providerId="LiveId" clId="{2A776926-27E3-41EB-99BD-087DD5956496}" dt="2019-09-07T11:48:46.754" v="35" actId="20577"/>
          <ac:spMkLst>
            <pc:docMk/>
            <pc:sldMk cId="217255018" sldId="269"/>
            <ac:spMk id="10" creationId="{C888D8A4-94DF-4F1C-8055-55AC99FD1AF0}"/>
          </ac:spMkLst>
        </pc:spChg>
      </pc:sldChg>
      <pc:sldChg chg="modSp">
        <pc:chgData name="Presentation Point" userId="f45ce91d846791e9" providerId="LiveId" clId="{2A776926-27E3-41EB-99BD-087DD5956496}" dt="2019-09-07T11:52:09.129" v="39" actId="6549"/>
        <pc:sldMkLst>
          <pc:docMk/>
          <pc:sldMk cId="3358561040" sldId="276"/>
        </pc:sldMkLst>
        <pc:spChg chg="mod">
          <ac:chgData name="Presentation Point" userId="f45ce91d846791e9" providerId="LiveId" clId="{2A776926-27E3-41EB-99BD-087DD5956496}" dt="2019-09-07T11:52:09.129" v="39" actId="6549"/>
          <ac:spMkLst>
            <pc:docMk/>
            <pc:sldMk cId="3358561040" sldId="276"/>
            <ac:spMk id="8" creationId="{44E55E0D-7C92-4C7D-920B-B7FB05C37C81}"/>
          </ac:spMkLst>
        </pc:spChg>
        <pc:spChg chg="mod">
          <ac:chgData name="Presentation Point" userId="f45ce91d846791e9" providerId="LiveId" clId="{2A776926-27E3-41EB-99BD-087DD5956496}" dt="2019-09-07T11:52:03.543" v="36" actId="33524"/>
          <ac:spMkLst>
            <pc:docMk/>
            <pc:sldMk cId="3358561040" sldId="276"/>
            <ac:spMk id="10" creationId="{C888D8A4-94DF-4F1C-8055-55AC99FD1AF0}"/>
          </ac:spMkLst>
        </pc:spChg>
      </pc:sldChg>
      <pc:sldChg chg="modSp">
        <pc:chgData name="Presentation Point" userId="f45ce91d846791e9" providerId="LiveId" clId="{2A776926-27E3-41EB-99BD-087DD5956496}" dt="2019-09-07T11:52:29.175" v="44" actId="1076"/>
        <pc:sldMkLst>
          <pc:docMk/>
          <pc:sldMk cId="583695779" sldId="277"/>
        </pc:sldMkLst>
        <pc:spChg chg="mod">
          <ac:chgData name="Presentation Point" userId="f45ce91d846791e9" providerId="LiveId" clId="{2A776926-27E3-41EB-99BD-087DD5956496}" dt="2019-09-07T11:52:20.472" v="41" actId="20577"/>
          <ac:spMkLst>
            <pc:docMk/>
            <pc:sldMk cId="583695779" sldId="277"/>
            <ac:spMk id="8" creationId="{44E55E0D-7C92-4C7D-920B-B7FB05C37C81}"/>
          </ac:spMkLst>
        </pc:spChg>
        <pc:spChg chg="mod">
          <ac:chgData name="Presentation Point" userId="f45ce91d846791e9" providerId="LiveId" clId="{2A776926-27E3-41EB-99BD-087DD5956496}" dt="2019-09-07T11:52:29.175" v="44" actId="1076"/>
          <ac:spMkLst>
            <pc:docMk/>
            <pc:sldMk cId="583695779" sldId="277"/>
            <ac:spMk id="10" creationId="{C888D8A4-94DF-4F1C-8055-55AC99FD1AF0}"/>
          </ac:spMkLst>
        </pc:spChg>
      </pc:sldChg>
      <pc:sldChg chg="modSp">
        <pc:chgData name="Presentation Point" userId="f45ce91d846791e9" providerId="LiveId" clId="{2A776926-27E3-41EB-99BD-087DD5956496}" dt="2019-09-07T11:52:58.724" v="46" actId="20577"/>
        <pc:sldMkLst>
          <pc:docMk/>
          <pc:sldMk cId="2741484923" sldId="278"/>
        </pc:sldMkLst>
        <pc:spChg chg="mod">
          <ac:chgData name="Presentation Point" userId="f45ce91d846791e9" providerId="LiveId" clId="{2A776926-27E3-41EB-99BD-087DD5956496}" dt="2019-09-07T11:52:58.724" v="46" actId="20577"/>
          <ac:spMkLst>
            <pc:docMk/>
            <pc:sldMk cId="2741484923" sldId="278"/>
            <ac:spMk id="8" creationId="{44E55E0D-7C92-4C7D-920B-B7FB05C37C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79AB-36B5-4CBD-9A9D-B05B903DE9FD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D91D5-E39F-4828-BA92-084E43E7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7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91D5-E39F-4828-BA92-084E43E70F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4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1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03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9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2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1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8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9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8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0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E8EA"/>
            </a:gs>
            <a:gs pos="100000">
              <a:srgbClr val="FFF6EF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1543D-79F8-43AD-B9F5-8454FEF2339F}" type="datetimeFigureOut">
              <a:rPr lang="en-US" smtClean="0"/>
              <a:t>17-Apr-20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A25A0-B675-40FC-848E-4B23D4357A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3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3C46A0-2B8E-4E9D-B315-1BE86A7BF49B}"/>
              </a:ext>
            </a:extLst>
          </p:cNvPr>
          <p:cNvSpPr/>
          <p:nvPr/>
        </p:nvSpPr>
        <p:spPr>
          <a:xfrm>
            <a:off x="0" y="11111345"/>
            <a:ext cx="24384000" cy="141316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wheel&#10;&#10;Description generated with high confidence">
            <a:extLst>
              <a:ext uri="{FF2B5EF4-FFF2-40B4-BE49-F238E27FC236}">
                <a16:creationId xmlns:a16="http://schemas.microsoft.com/office/drawing/2014/main" id="{50D44163-3163-48E0-AB2B-C39770BB2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536" y="11362605"/>
            <a:ext cx="855228" cy="855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3E4B06-1D54-4158-B7CC-3CDA92658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47" y="11347787"/>
            <a:ext cx="880630" cy="884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5D61B-B617-4B77-B22F-962A799AE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16" y="11512905"/>
            <a:ext cx="838292" cy="554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4712A-587A-4D01-AD20-E741C7477970}"/>
              </a:ext>
            </a:extLst>
          </p:cNvPr>
          <p:cNvSpPr txBox="1"/>
          <p:nvPr/>
        </p:nvSpPr>
        <p:spPr>
          <a:xfrm>
            <a:off x="4096596" y="11374721"/>
            <a:ext cx="464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 Light" panose="00000500000000000000" pitchFamily="50" charset="0"/>
              </a:rPr>
              <a:t>1-800-123-4567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0417C-50C5-4B02-905C-87336C4FA347}"/>
              </a:ext>
            </a:extLst>
          </p:cNvPr>
          <p:cNvSpPr txBox="1"/>
          <p:nvPr/>
        </p:nvSpPr>
        <p:spPr>
          <a:xfrm>
            <a:off x="10363808" y="11374721"/>
            <a:ext cx="464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 Light" panose="00000500000000000000" pitchFamily="50" charset="0"/>
              </a:rPr>
              <a:t>info@jmars.COM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1B6BD-C4C6-4BE3-9445-98CE38BF11B3}"/>
              </a:ext>
            </a:extLst>
          </p:cNvPr>
          <p:cNvSpPr txBox="1"/>
          <p:nvPr/>
        </p:nvSpPr>
        <p:spPr>
          <a:xfrm>
            <a:off x="16375764" y="11374721"/>
            <a:ext cx="464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 Light" panose="00000500000000000000" pitchFamily="50" charset="0"/>
              </a:rPr>
              <a:t>WWW.jmars.COM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90" y="1002911"/>
            <a:ext cx="10371810" cy="103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5"/>
    </mc:Choice>
    <mc:Fallback xmlns="">
      <p:transition spd="slow" advTm="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CA6361EA-9BFF-493A-803F-809A1037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1" name="Picture 40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E899F120-4170-4F2E-9CE4-C67D9ADF4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9" name="Picture 18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C4D8091A-691B-44EB-A11E-D51394B74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B8679-984B-4841-ABF3-863E980667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b="5372"/>
          <a:stretch/>
        </p:blipFill>
        <p:spPr>
          <a:xfrm flipH="1">
            <a:off x="1" y="0"/>
            <a:ext cx="24424372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53853"/>
                </a:solidFill>
                <a:latin typeface="Bebas Neue Bold" panose="020B0606020202050201" pitchFamily="34" charset="0"/>
              </a:rPr>
              <a:t>DORY FILLET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DELICIOUS AND TASTY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$12.00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err="1">
                <a:solidFill>
                  <a:srgbClr val="842E29"/>
                </a:solidFill>
                <a:latin typeface="Bebas Neue Book" panose="00000500000000000000" pitchFamily="50" charset="0"/>
              </a:rPr>
              <a:t>Panecake</a:t>
            </a:r>
            <a:r>
              <a:rPr lang="en-US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 WITH STRAWBERY FLAVOR AND HONEYBEE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7510C2-2582-46FC-BED0-90DF6C90C9F2}"/>
              </a:ext>
            </a:extLst>
          </p:cNvPr>
          <p:cNvGrpSpPr/>
          <p:nvPr/>
        </p:nvGrpSpPr>
        <p:grpSpPr>
          <a:xfrm rot="16200000">
            <a:off x="22404454" y="6259647"/>
            <a:ext cx="836474" cy="1196715"/>
            <a:chOff x="22404446" y="6363490"/>
            <a:chExt cx="836474" cy="9890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44BF5D-DF86-484A-8803-478CC15A45E2}"/>
                </a:ext>
              </a:extLst>
            </p:cNvPr>
            <p:cNvSpPr/>
            <p:nvPr/>
          </p:nvSpPr>
          <p:spPr>
            <a:xfrm>
              <a:off x="22404446" y="6363490"/>
              <a:ext cx="836474" cy="989020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1FD29E-C594-46DC-A72A-3D3DAB6C911D}"/>
                </a:ext>
              </a:extLst>
            </p:cNvPr>
            <p:cNvGrpSpPr/>
            <p:nvPr/>
          </p:nvGrpSpPr>
          <p:grpSpPr>
            <a:xfrm>
              <a:off x="22692578" y="6654187"/>
              <a:ext cx="297530" cy="407627"/>
              <a:chOff x="12907613" y="6305551"/>
              <a:chExt cx="933775" cy="198120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B912C73-09F8-41FE-B2D5-B40432233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7619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6AAC0CF-8ECD-4DB0-92C5-4035815083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07613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585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"/>
    </mc:Choice>
    <mc:Fallback xmlns="">
      <p:transition spd="slow" advTm="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2A9F95A3-B717-4EBF-90E1-BB3B4B20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B8679-984B-4841-ABF3-863E98066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3" b="10253"/>
          <a:stretch/>
        </p:blipFill>
        <p:spPr>
          <a:xfrm>
            <a:off x="-12381" y="0"/>
            <a:ext cx="24408762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53853"/>
                </a:solidFill>
                <a:latin typeface="Bebas Neue Bold" panose="020B0606020202050201" pitchFamily="34" charset="0"/>
              </a:rPr>
              <a:t>SMOKED SALMON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CHEF RECOMMENDED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$18.00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Salmon WITH SOY SAUCE AND HOT CHILI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9DD878-FF74-460D-BF3B-1DBC2BBD08ED}"/>
              </a:ext>
            </a:extLst>
          </p:cNvPr>
          <p:cNvGrpSpPr/>
          <p:nvPr/>
        </p:nvGrpSpPr>
        <p:grpSpPr>
          <a:xfrm rot="16200000">
            <a:off x="22404454" y="6259647"/>
            <a:ext cx="836474" cy="1196715"/>
            <a:chOff x="22404446" y="6363490"/>
            <a:chExt cx="836474" cy="9890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536B41-CCB3-453D-9FAD-0BEBAE4F4417}"/>
                </a:ext>
              </a:extLst>
            </p:cNvPr>
            <p:cNvSpPr/>
            <p:nvPr/>
          </p:nvSpPr>
          <p:spPr>
            <a:xfrm>
              <a:off x="22404446" y="6363490"/>
              <a:ext cx="836474" cy="989020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6F06F5-8F42-4FE2-8B17-469DD9F7D69B}"/>
                </a:ext>
              </a:extLst>
            </p:cNvPr>
            <p:cNvGrpSpPr/>
            <p:nvPr/>
          </p:nvGrpSpPr>
          <p:grpSpPr>
            <a:xfrm>
              <a:off x="22692578" y="6654187"/>
              <a:ext cx="297530" cy="407627"/>
              <a:chOff x="12907613" y="6305551"/>
              <a:chExt cx="933775" cy="198120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CFFDF97-DA0C-4D7C-928D-531D9A32E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7619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95EF886-A60D-45E6-A976-907C87B3AC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07613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836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12"/>
    </mc:Choice>
    <mc:Fallback xmlns="">
      <p:transition advTm="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DFBFBB7D-D5F0-4C72-B3F8-96EBA89E3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6C63E1-61D1-4145-9AC4-0A93726AA7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53853"/>
                </a:solidFill>
                <a:latin typeface="Bebas Neue Bold" panose="020B0606020202050201" pitchFamily="34" charset="0"/>
              </a:rPr>
              <a:t>TENDERLOIN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BEEF 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$26.00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GRILLED BEEF WITH CHEESE, LETTUCE, LEMON AND PEPPERS 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5052ED-DEDA-423E-AEAB-E2A768B63B4D}"/>
              </a:ext>
            </a:extLst>
          </p:cNvPr>
          <p:cNvGrpSpPr/>
          <p:nvPr/>
        </p:nvGrpSpPr>
        <p:grpSpPr>
          <a:xfrm rot="16200000">
            <a:off x="22404454" y="6259647"/>
            <a:ext cx="836474" cy="1196715"/>
            <a:chOff x="22404446" y="6363490"/>
            <a:chExt cx="836474" cy="9890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9761CA-407E-40B1-B0CA-195C8EF1B6C2}"/>
                </a:ext>
              </a:extLst>
            </p:cNvPr>
            <p:cNvSpPr/>
            <p:nvPr/>
          </p:nvSpPr>
          <p:spPr>
            <a:xfrm>
              <a:off x="22404446" y="6363490"/>
              <a:ext cx="836474" cy="989020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D0E141D-FC9E-47A8-A4A5-70FE7F5617AC}"/>
                </a:ext>
              </a:extLst>
            </p:cNvPr>
            <p:cNvGrpSpPr/>
            <p:nvPr/>
          </p:nvGrpSpPr>
          <p:grpSpPr>
            <a:xfrm>
              <a:off x="22692578" y="6654187"/>
              <a:ext cx="297530" cy="407627"/>
              <a:chOff x="12907613" y="6305551"/>
              <a:chExt cx="933775" cy="198120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FE3F3BD-A246-4A88-9783-F4A1A26396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7619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77266EE-6303-4D4F-BC48-EEAED67415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07613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414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"/>
    </mc:Choice>
    <mc:Fallback xmlns="">
      <p:transition spd="slow" advTm="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6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45CF2596-25DF-4AD0-AF73-3A02D9E02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BEFE9-7F12-4101-9F16-52E71E01B0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21776"/>
          <a:stretch/>
        </p:blipFill>
        <p:spPr>
          <a:xfrm flipH="1">
            <a:off x="42634" y="0"/>
            <a:ext cx="24298732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53853"/>
                </a:solidFill>
                <a:latin typeface="Bebas Neue Bold" panose="020B0606020202050201" pitchFamily="34" charset="0"/>
              </a:rPr>
              <a:t>BEEF STEAK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SAVOURY &amp; DELICATE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$35.00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>
                <a:solidFill>
                  <a:srgbClr val="842E29"/>
                </a:solidFill>
                <a:latin typeface="Bebas Neue Book" panose="00000500000000000000" pitchFamily="50" charset="0"/>
              </a:rPr>
              <a:t>GRILLED BEEF STEAK WITH SPECIAL HOT SAUCE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8625E3-54C1-420C-B091-DA5D179BEEF9}"/>
              </a:ext>
            </a:extLst>
          </p:cNvPr>
          <p:cNvGrpSpPr/>
          <p:nvPr/>
        </p:nvGrpSpPr>
        <p:grpSpPr>
          <a:xfrm rot="16200000">
            <a:off x="22404454" y="6259647"/>
            <a:ext cx="836474" cy="1196715"/>
            <a:chOff x="22404446" y="6363490"/>
            <a:chExt cx="836474" cy="9890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E7CC0B-D748-4696-AB8C-5B4900DF6D59}"/>
                </a:ext>
              </a:extLst>
            </p:cNvPr>
            <p:cNvSpPr/>
            <p:nvPr/>
          </p:nvSpPr>
          <p:spPr>
            <a:xfrm>
              <a:off x="22404446" y="6363490"/>
              <a:ext cx="836474" cy="989020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5C2CA66-8D84-4739-8FB0-7E76CF1E6136}"/>
                </a:ext>
              </a:extLst>
            </p:cNvPr>
            <p:cNvGrpSpPr/>
            <p:nvPr/>
          </p:nvGrpSpPr>
          <p:grpSpPr>
            <a:xfrm>
              <a:off x="22692578" y="6654187"/>
              <a:ext cx="297530" cy="407627"/>
              <a:chOff x="12907613" y="6305551"/>
              <a:chExt cx="933775" cy="198120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AA7A100-35E3-4F65-8738-C037DFC96C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7619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F6C3F8B-DA7B-4FEA-AF46-4E32276693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07613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781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"/>
    </mc:Choice>
    <mc:Fallback xmlns="">
      <p:transition spd="slow" advTm="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7E6AE0-07D5-44A5-A04B-D7EA22292299}"/>
              </a:ext>
            </a:extLst>
          </p:cNvPr>
          <p:cNvSpPr/>
          <p:nvPr/>
        </p:nvSpPr>
        <p:spPr>
          <a:xfrm>
            <a:off x="0" y="11111345"/>
            <a:ext cx="24384000" cy="141316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{{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1B6BD-C4C6-4BE3-9445-98CE38BF11B3}"/>
              </a:ext>
            </a:extLst>
          </p:cNvPr>
          <p:cNvSpPr txBox="1"/>
          <p:nvPr/>
        </p:nvSpPr>
        <p:spPr>
          <a:xfrm>
            <a:off x="9871006" y="10259218"/>
            <a:ext cx="464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 Light" panose="00000500000000000000" pitchFamily="50" charset="0"/>
              </a:rPr>
              <a:t>FOLLOW US</a:t>
            </a:r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EE132E9-3D1F-456B-A5F6-3266784A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5" r="66922" b="-298"/>
          <a:stretch/>
        </p:blipFill>
        <p:spPr>
          <a:xfrm>
            <a:off x="10290915" y="11224659"/>
            <a:ext cx="1254086" cy="1186537"/>
          </a:xfrm>
          <a:prstGeom prst="rect">
            <a:avLst/>
          </a:prstGeom>
        </p:spPr>
      </p:pic>
      <p:pic>
        <p:nvPicPr>
          <p:cNvPr id="28" name="Picture 2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9FDA5CA-94A2-46F6-A764-4BEBE043B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922" b="48949"/>
          <a:stretch/>
        </p:blipFill>
        <p:spPr>
          <a:xfrm>
            <a:off x="9119885" y="11213090"/>
            <a:ext cx="1254085" cy="1209674"/>
          </a:xfrm>
          <a:prstGeom prst="rect">
            <a:avLst/>
          </a:prstGeom>
        </p:spPr>
      </p:pic>
      <p:pic>
        <p:nvPicPr>
          <p:cNvPr id="29" name="Picture 2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CA49202-9FDD-46FC-8070-2D3C45E26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t="-183" r="34454" b="47710"/>
          <a:stretch/>
        </p:blipFill>
        <p:spPr>
          <a:xfrm>
            <a:off x="11461946" y="11196218"/>
            <a:ext cx="1254086" cy="1243419"/>
          </a:xfrm>
          <a:prstGeom prst="rect">
            <a:avLst/>
          </a:prstGeom>
        </p:spPr>
      </p:pic>
      <p:pic>
        <p:nvPicPr>
          <p:cNvPr id="30" name="Picture 2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6F80274-AF1E-469D-9FD7-D17598C51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48861" r="-2860" b="89"/>
          <a:stretch/>
        </p:blipFill>
        <p:spPr>
          <a:xfrm>
            <a:off x="12632977" y="11213090"/>
            <a:ext cx="2631138" cy="12096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90" y="1002911"/>
            <a:ext cx="10371810" cy="103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34">
        <p159:morph option="byObject"/>
      </p:transition>
    </mc:Choice>
    <mc:Fallback xmlns="">
      <p:transition spd="slow" advTm="4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331C54C0-089B-4C42-8158-BDA6F89AB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950EF0-50BD-4B8B-BA99-3E4F7D414696}"/>
              </a:ext>
            </a:extLst>
          </p:cNvPr>
          <p:cNvGrpSpPr/>
          <p:nvPr/>
        </p:nvGrpSpPr>
        <p:grpSpPr>
          <a:xfrm>
            <a:off x="13676168" y="1828800"/>
            <a:ext cx="8842664" cy="10058400"/>
            <a:chOff x="12607636" y="2743200"/>
            <a:chExt cx="8842664" cy="10058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636007-E64A-4845-99CA-236517C1BCAC}"/>
                </a:ext>
              </a:extLst>
            </p:cNvPr>
            <p:cNvSpPr/>
            <p:nvPr/>
          </p:nvSpPr>
          <p:spPr>
            <a:xfrm>
              <a:off x="12607636" y="2743200"/>
              <a:ext cx="8842664" cy="10058400"/>
            </a:xfrm>
            <a:prstGeom prst="rect">
              <a:avLst/>
            </a:prstGeom>
            <a:solidFill>
              <a:srgbClr val="2538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A5346D-988F-406A-B8D5-3224B4012D2D}"/>
                </a:ext>
              </a:extLst>
            </p:cNvPr>
            <p:cNvSpPr txBox="1"/>
            <p:nvPr/>
          </p:nvSpPr>
          <p:spPr>
            <a:xfrm>
              <a:off x="15033912" y="6027003"/>
              <a:ext cx="39901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600" dirty="0">
                  <a:solidFill>
                    <a:schemeClr val="bg1"/>
                  </a:solidFill>
                  <a:latin typeface="Bebas Neue Light" panose="00000500000000000000" pitchFamily="50" charset="0"/>
                </a:rPr>
                <a:t>menu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C429C3-C156-4AD2-8156-2B288C6C3498}"/>
                </a:ext>
              </a:extLst>
            </p:cNvPr>
            <p:cNvSpPr txBox="1"/>
            <p:nvPr/>
          </p:nvSpPr>
          <p:spPr>
            <a:xfrm>
              <a:off x="14245933" y="10209193"/>
              <a:ext cx="5566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300" dirty="0">
                  <a:solidFill>
                    <a:schemeClr val="bg1"/>
                  </a:solidFill>
                  <a:latin typeface="Bebas Neue Light" panose="00000500000000000000" pitchFamily="50" charset="0"/>
                </a:rPr>
                <a:t>appetizer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E2B8ED-0E58-41F4-8650-5B54E52C7C11}"/>
                </a:ext>
              </a:extLst>
            </p:cNvPr>
            <p:cNvSpPr txBox="1"/>
            <p:nvPr/>
          </p:nvSpPr>
          <p:spPr>
            <a:xfrm>
              <a:off x="14245933" y="10628293"/>
              <a:ext cx="5566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spc="300" dirty="0">
                  <a:solidFill>
                    <a:schemeClr val="bg1"/>
                  </a:solidFill>
                  <a:latin typeface="Bebas Neue Light" panose="00000500000000000000" pitchFamily="50" charset="0"/>
                </a:rPr>
                <a:t> appetizer is a small dish served before a meal. </a:t>
              </a:r>
              <a:endParaRPr lang="en-US" sz="1400" spc="300" dirty="0">
                <a:solidFill>
                  <a:schemeClr val="bg1"/>
                </a:solidFill>
                <a:latin typeface="Bebas Neue Light" panose="00000500000000000000" pitchFamily="50" charset="0"/>
              </a:endParaRPr>
            </a:p>
          </p:txBody>
        </p:sp>
      </p:grpSp>
      <p:pic>
        <p:nvPicPr>
          <p:cNvPr id="11" name="Picture 10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5185161B-B393-4F8C-B984-6153DAC4F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13716000"/>
            <a:ext cx="24384000" cy="13716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051489-D759-4F3A-A3CC-336439C98D1D}"/>
              </a:ext>
            </a:extLst>
          </p:cNvPr>
          <p:cNvSpPr/>
          <p:nvPr/>
        </p:nvSpPr>
        <p:spPr>
          <a:xfrm>
            <a:off x="2" y="13715999"/>
            <a:ext cx="24383999" cy="13716001"/>
          </a:xfrm>
          <a:custGeom>
            <a:avLst/>
            <a:gdLst>
              <a:gd name="connsiteX0" fmla="*/ 12191999 w 24383999"/>
              <a:gd name="connsiteY0" fmla="*/ 0 h 13716001"/>
              <a:gd name="connsiteX1" fmla="*/ 24383999 w 24383999"/>
              <a:gd name="connsiteY1" fmla="*/ 0 h 13716001"/>
              <a:gd name="connsiteX2" fmla="*/ 24383999 w 24383999"/>
              <a:gd name="connsiteY2" fmla="*/ 13716001 h 13716001"/>
              <a:gd name="connsiteX3" fmla="*/ 12191999 w 24383999"/>
              <a:gd name="connsiteY3" fmla="*/ 13716001 h 13716001"/>
              <a:gd name="connsiteX4" fmla="*/ 0 w 24383999"/>
              <a:gd name="connsiteY4" fmla="*/ 0 h 13716001"/>
              <a:gd name="connsiteX5" fmla="*/ 11887200 w 24383999"/>
              <a:gd name="connsiteY5" fmla="*/ 0 h 13716001"/>
              <a:gd name="connsiteX6" fmla="*/ 11887200 w 24383999"/>
              <a:gd name="connsiteY6" fmla="*/ 13716001 h 13716001"/>
              <a:gd name="connsiteX7" fmla="*/ 0 w 24383999"/>
              <a:gd name="connsiteY7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9" h="13716001">
                <a:moveTo>
                  <a:pt x="12191999" y="0"/>
                </a:moveTo>
                <a:lnTo>
                  <a:pt x="24383999" y="0"/>
                </a:lnTo>
                <a:lnTo>
                  <a:pt x="24383999" y="13716001"/>
                </a:lnTo>
                <a:lnTo>
                  <a:pt x="12191999" y="13716001"/>
                </a:lnTo>
                <a:close/>
                <a:moveTo>
                  <a:pt x="0" y="0"/>
                </a:moveTo>
                <a:lnTo>
                  <a:pt x="11887200" y="0"/>
                </a:lnTo>
                <a:lnTo>
                  <a:pt x="11887200" y="13716001"/>
                </a:lnTo>
                <a:lnTo>
                  <a:pt x="0" y="13716001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61C11A-ACDA-4E08-B80D-1B4435BD92B5}"/>
              </a:ext>
            </a:extLst>
          </p:cNvPr>
          <p:cNvGrpSpPr/>
          <p:nvPr/>
        </p:nvGrpSpPr>
        <p:grpSpPr>
          <a:xfrm>
            <a:off x="1676402" y="24884356"/>
            <a:ext cx="8534398" cy="1689320"/>
            <a:chOff x="1676402" y="24884356"/>
            <a:chExt cx="8534398" cy="16893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CF0189-C11A-40B6-810E-0621FA679A47}"/>
                </a:ext>
              </a:extLst>
            </p:cNvPr>
            <p:cNvSpPr txBox="1"/>
            <p:nvPr/>
          </p:nvSpPr>
          <p:spPr>
            <a:xfrm>
              <a:off x="1676402" y="24884356"/>
              <a:ext cx="8534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spc="300" dirty="0">
                  <a:solidFill>
                    <a:srgbClr val="C9772B"/>
                  </a:solidFill>
                  <a:latin typeface="Bebas Neue Light" panose="00000500000000000000" pitchFamily="50" charset="0"/>
                </a:rPr>
                <a:t>Lorem ipsum dolor sait amet,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CF1A7-1E05-4F16-8B6A-71EA992E71C1}"/>
                </a:ext>
              </a:extLst>
            </p:cNvPr>
            <p:cNvSpPr txBox="1"/>
            <p:nvPr/>
          </p:nvSpPr>
          <p:spPr>
            <a:xfrm>
              <a:off x="1676402" y="25619569"/>
              <a:ext cx="8534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300" dirty="0">
                  <a:solidFill>
                    <a:srgbClr val="C9772B"/>
                  </a:solidFill>
                  <a:latin typeface="Bebas Neue Light" panose="00000500000000000000" pitchFamily="50" charset="0"/>
                </a:rPr>
                <a:t>Lorem ipsum dolor sit amet, conjecturer adipiscing elit. Maecenas porttitor congue massa.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56AAFA-AF84-41BB-9909-0113D88B2757}"/>
              </a:ext>
            </a:extLst>
          </p:cNvPr>
          <p:cNvGrpSpPr/>
          <p:nvPr/>
        </p:nvGrpSpPr>
        <p:grpSpPr>
          <a:xfrm>
            <a:off x="13337456" y="14659053"/>
            <a:ext cx="8760542" cy="12524222"/>
            <a:chOff x="12764900" y="754472"/>
            <a:chExt cx="8760542" cy="125242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60092DF-9596-43A8-9B2A-46432D7D9B97}"/>
                </a:ext>
              </a:extLst>
            </p:cNvPr>
            <p:cNvGrpSpPr/>
            <p:nvPr/>
          </p:nvGrpSpPr>
          <p:grpSpPr>
            <a:xfrm>
              <a:off x="14130328" y="2599946"/>
              <a:ext cx="6029686" cy="2111485"/>
              <a:chOff x="14177007" y="2511424"/>
              <a:chExt cx="6029686" cy="211148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F3B782-4999-40B3-B5D4-527C08B16911}"/>
                  </a:ext>
                </a:extLst>
              </p:cNvPr>
              <p:cNvSpPr txBox="1"/>
              <p:nvPr/>
            </p:nvSpPr>
            <p:spPr>
              <a:xfrm>
                <a:off x="15319870" y="2511424"/>
                <a:ext cx="3743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PUMPKIN SOUP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05470A-C946-47A2-A32D-E20DED33980B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C3DCE0C-623A-460E-BEF1-FD85BECB9730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$7.00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98D690-5134-46EE-A37E-51B31D7756C6}"/>
                </a:ext>
              </a:extLst>
            </p:cNvPr>
            <p:cNvSpPr txBox="1"/>
            <p:nvPr/>
          </p:nvSpPr>
          <p:spPr>
            <a:xfrm>
              <a:off x="14404405" y="754472"/>
              <a:ext cx="54815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2000" dirty="0">
                  <a:solidFill>
                    <a:srgbClr val="253853"/>
                  </a:solidFill>
                  <a:latin typeface="Bebas Neue Bold" panose="020B0606020202050201" pitchFamily="34" charset="0"/>
                </a:rPr>
                <a:t>APPITIZER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6BC024-C404-47CE-AA9C-7BB5B88F3DCE}"/>
                </a:ext>
              </a:extLst>
            </p:cNvPr>
            <p:cNvGrpSpPr/>
            <p:nvPr/>
          </p:nvGrpSpPr>
          <p:grpSpPr>
            <a:xfrm>
              <a:off x="13512298" y="5455700"/>
              <a:ext cx="7265746" cy="2111485"/>
              <a:chOff x="13558977" y="2511424"/>
              <a:chExt cx="7265746" cy="211148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33DF56-E909-418F-BDA4-01BF256C3B0F}"/>
                  </a:ext>
                </a:extLst>
              </p:cNvPr>
              <p:cNvSpPr txBox="1"/>
              <p:nvPr/>
            </p:nvSpPr>
            <p:spPr>
              <a:xfrm>
                <a:off x="13558977" y="2511424"/>
                <a:ext cx="72657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MOZZARELLA CHEESE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E03D72F-F502-4A21-B725-A4AC987071D4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033FBB-A639-4786-8A56-BFD34739E2A2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$5.00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80051DF-705F-42BA-B848-158C574CE762}"/>
                </a:ext>
              </a:extLst>
            </p:cNvPr>
            <p:cNvGrpSpPr/>
            <p:nvPr/>
          </p:nvGrpSpPr>
          <p:grpSpPr>
            <a:xfrm>
              <a:off x="14130328" y="8311454"/>
              <a:ext cx="6029686" cy="2111485"/>
              <a:chOff x="14177007" y="2511424"/>
              <a:chExt cx="6029686" cy="211148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7A91EF-B80B-43E7-9813-66C32F94C8B7}"/>
                  </a:ext>
                </a:extLst>
              </p:cNvPr>
              <p:cNvSpPr txBox="1"/>
              <p:nvPr/>
            </p:nvSpPr>
            <p:spPr>
              <a:xfrm>
                <a:off x="15319870" y="2511424"/>
                <a:ext cx="3743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EGG SALAD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2FC712-8E5E-4C0B-902B-0B86379F2AF7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FB851D-5ED0-48F6-83CC-BE61DBE747DE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$4.00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906480-E966-4E9C-B618-6A27EBA54E7A}"/>
                </a:ext>
              </a:extLst>
            </p:cNvPr>
            <p:cNvGrpSpPr/>
            <p:nvPr/>
          </p:nvGrpSpPr>
          <p:grpSpPr>
            <a:xfrm>
              <a:off x="14130328" y="11167209"/>
              <a:ext cx="6029686" cy="2111485"/>
              <a:chOff x="14177007" y="2511424"/>
              <a:chExt cx="6029686" cy="211148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7FAB8-D57C-4604-8E2C-9E45BC3A3B3C}"/>
                  </a:ext>
                </a:extLst>
              </p:cNvPr>
              <p:cNvSpPr txBox="1"/>
              <p:nvPr/>
            </p:nvSpPr>
            <p:spPr>
              <a:xfrm>
                <a:off x="15319870" y="2511424"/>
                <a:ext cx="3743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CUCUMBER SLICE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2C8712-C813-4D35-A24C-4AB9B8B5FE33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F87060-B172-4CB4-826E-F9310E17E8F4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$5.00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94596B-85B2-44B1-863E-55F01EC4B473}"/>
                </a:ext>
              </a:extLst>
            </p:cNvPr>
            <p:cNvCxnSpPr/>
            <p:nvPr/>
          </p:nvCxnSpPr>
          <p:spPr>
            <a:xfrm>
              <a:off x="12764900" y="2002957"/>
              <a:ext cx="8760542" cy="0"/>
            </a:xfrm>
            <a:prstGeom prst="line">
              <a:avLst/>
            </a:prstGeom>
            <a:ln>
              <a:solidFill>
                <a:srgbClr val="E5B58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0F3C643-C90E-431F-959F-8705A2D60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7" y="14774740"/>
            <a:ext cx="8400512" cy="55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1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769">
        <p159:morph option="byObject"/>
      </p:transition>
    </mc:Choice>
    <mc:Fallback xmlns="">
      <p:transition spd="slow" advTm="6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xit" presetSubtype="1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on a table&#10;&#10;Description generated with very high confidence">
            <a:extLst>
              <a:ext uri="{FF2B5EF4-FFF2-40B4-BE49-F238E27FC236}">
                <a16:creationId xmlns:a16="http://schemas.microsoft.com/office/drawing/2014/main" id="{85F2E291-D65C-4F39-980D-70C8D2F78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9C45E-8975-4144-907B-8A846CBD43C4}"/>
              </a:ext>
            </a:extLst>
          </p:cNvPr>
          <p:cNvSpPr/>
          <p:nvPr/>
        </p:nvSpPr>
        <p:spPr>
          <a:xfrm>
            <a:off x="0" y="5576961"/>
            <a:ext cx="24384000" cy="2933700"/>
          </a:xfrm>
          <a:prstGeom prst="rect">
            <a:avLst/>
          </a:prstGeom>
          <a:solidFill>
            <a:srgbClr val="66523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F8FD8-CD39-48D8-87E9-EF1D6211C77E}"/>
              </a:ext>
            </a:extLst>
          </p:cNvPr>
          <p:cNvSpPr txBox="1"/>
          <p:nvPr/>
        </p:nvSpPr>
        <p:spPr>
          <a:xfrm>
            <a:off x="671444" y="5653161"/>
            <a:ext cx="72959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2000" dirty="0">
                <a:solidFill>
                  <a:schemeClr val="bg1"/>
                </a:solidFill>
                <a:latin typeface="Bebas Neue Bold" panose="020B0606020202050201" pitchFamily="34" charset="0"/>
              </a:rPr>
              <a:t>APPITIZER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F3B0F-16B4-492F-883F-4DE89388C3EA}"/>
              </a:ext>
            </a:extLst>
          </p:cNvPr>
          <p:cNvSpPr txBox="1"/>
          <p:nvPr/>
        </p:nvSpPr>
        <p:spPr>
          <a:xfrm>
            <a:off x="0" y="6875307"/>
            <a:ext cx="94770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300" dirty="0">
                <a:solidFill>
                  <a:srgbClr val="F5C79C"/>
                </a:solidFill>
                <a:latin typeface="Bebas Neue Light" panose="00000500000000000000" pitchFamily="50" charset="0"/>
              </a:rPr>
              <a:t>SIMPLE AND DELICIOUS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2F015-80AC-4DA6-8332-7758D20C9E8E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91">
        <p:fade/>
      </p:transition>
    </mc:Choice>
    <mc:Fallback xmlns="">
      <p:transition spd="med" advTm="6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CA6361EA-9BFF-493A-803F-809A1037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1" name="Picture 40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E899F120-4170-4F2E-9CE4-C67D9ADF4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9" name="Picture 18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C4D8091A-691B-44EB-A11E-D51394B74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9" name="Picture 28" descr="A bowl of food on a plate&#10;&#10;Description generated with very high confidence">
            <a:extLst>
              <a:ext uri="{FF2B5EF4-FFF2-40B4-BE49-F238E27FC236}">
                <a16:creationId xmlns:a16="http://schemas.microsoft.com/office/drawing/2014/main" id="{A19B8679-984B-4841-ABF3-863E980667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r="2422"/>
          <a:stretch/>
        </p:blipFill>
        <p:spPr>
          <a:xfrm rot="16200000">
            <a:off x="5334000" y="-5333999"/>
            <a:ext cx="13716004" cy="24383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62626"/>
                </a:solidFill>
                <a:latin typeface="Bebas Neue Bold" panose="020B0606020202050201" pitchFamily="34" charset="0"/>
              </a:rPr>
              <a:t>Pumpkin soup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NEW RECIPE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$7.00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8493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This is a classic pumpkin soup made with fresh pumpkin. Thick, creamy and full of flavorings.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7510C2-2582-46FC-BED0-90DF6C90C9F2}"/>
              </a:ext>
            </a:extLst>
          </p:cNvPr>
          <p:cNvGrpSpPr/>
          <p:nvPr/>
        </p:nvGrpSpPr>
        <p:grpSpPr>
          <a:xfrm>
            <a:off x="22266011" y="6449314"/>
            <a:ext cx="1113346" cy="817372"/>
            <a:chOff x="22266011" y="6520243"/>
            <a:chExt cx="1113346" cy="67551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44BF5D-DF86-484A-8803-478CC15A45E2}"/>
                </a:ext>
              </a:extLst>
            </p:cNvPr>
            <p:cNvSpPr/>
            <p:nvPr/>
          </p:nvSpPr>
          <p:spPr>
            <a:xfrm>
              <a:off x="22266011" y="6520243"/>
              <a:ext cx="1113346" cy="675514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1FD29E-C594-46DC-A72A-3D3DAB6C911D}"/>
                </a:ext>
              </a:extLst>
            </p:cNvPr>
            <p:cNvGrpSpPr/>
            <p:nvPr/>
          </p:nvGrpSpPr>
          <p:grpSpPr>
            <a:xfrm>
              <a:off x="22664868" y="6654187"/>
              <a:ext cx="297528" cy="407627"/>
              <a:chOff x="12820650" y="6305551"/>
              <a:chExt cx="933769" cy="198120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B912C73-09F8-41FE-B2D5-B40432233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20650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6AAC0CF-8ECD-4DB0-92C5-4035815083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20650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72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6"/>
    </mc:Choice>
    <mc:Fallback xmlns="">
      <p:transition spd="slow" advTm="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2A9F95A3-B717-4EBF-90E1-BB3B4B20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B8679-984B-4841-ABF3-863E98066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1025"/>
          <a:stretch/>
        </p:blipFill>
        <p:spPr>
          <a:xfrm rot="16200000">
            <a:off x="5461638" y="-5461637"/>
            <a:ext cx="13715999" cy="246392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62626"/>
                </a:solidFill>
                <a:latin typeface="Bebas Neue Bold" panose="020B0606020202050201" pitchFamily="34" charset="0"/>
              </a:rPr>
              <a:t>Cucumber slice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Opening up your taste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$5.00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Cucumber with ice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E57EC6-5771-456A-AFE3-993E454CB9FB}"/>
              </a:ext>
            </a:extLst>
          </p:cNvPr>
          <p:cNvGrpSpPr/>
          <p:nvPr/>
        </p:nvGrpSpPr>
        <p:grpSpPr>
          <a:xfrm>
            <a:off x="22266011" y="6449314"/>
            <a:ext cx="1113346" cy="817372"/>
            <a:chOff x="22266011" y="6520243"/>
            <a:chExt cx="1113346" cy="67551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105812-B844-41BC-855E-A645C5D43CC7}"/>
                </a:ext>
              </a:extLst>
            </p:cNvPr>
            <p:cNvSpPr/>
            <p:nvPr/>
          </p:nvSpPr>
          <p:spPr>
            <a:xfrm>
              <a:off x="22266011" y="6520243"/>
              <a:ext cx="1113346" cy="675514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8BBB85-3516-46F1-B4B5-0D8F2B6833B0}"/>
                </a:ext>
              </a:extLst>
            </p:cNvPr>
            <p:cNvGrpSpPr/>
            <p:nvPr/>
          </p:nvGrpSpPr>
          <p:grpSpPr>
            <a:xfrm>
              <a:off x="22664868" y="6654187"/>
              <a:ext cx="297528" cy="407627"/>
              <a:chOff x="12820650" y="6305551"/>
              <a:chExt cx="933769" cy="198120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5D16A2E-9531-44D6-83A8-9A427310FE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20650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7433CD-9830-4726-AAD0-5DB9B98197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20650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816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76"/>
    </mc:Choice>
    <mc:Fallback xmlns="">
      <p:transition advTm="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DFBFBB7D-D5F0-4C72-B3F8-96EBA89E3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6C63E1-61D1-4145-9AC4-0A93726AA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62626"/>
                </a:solidFill>
                <a:latin typeface="Bebas Neue Bold" panose="020B0606020202050201" pitchFamily="34" charset="0"/>
              </a:rPr>
              <a:t>Egg salad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Healthy living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$4.00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EGG WITH MAYONAISSE, ONIONS AND TOMATOES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BFD890-0FCE-4B32-891A-61AC68965C50}"/>
              </a:ext>
            </a:extLst>
          </p:cNvPr>
          <p:cNvGrpSpPr/>
          <p:nvPr/>
        </p:nvGrpSpPr>
        <p:grpSpPr>
          <a:xfrm>
            <a:off x="22266011" y="6449314"/>
            <a:ext cx="1113346" cy="817372"/>
            <a:chOff x="22266011" y="6520243"/>
            <a:chExt cx="1113346" cy="67551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25BE0B-FCE8-43E5-BFF0-44E3E403FFD7}"/>
                </a:ext>
              </a:extLst>
            </p:cNvPr>
            <p:cNvSpPr/>
            <p:nvPr/>
          </p:nvSpPr>
          <p:spPr>
            <a:xfrm>
              <a:off x="22266011" y="6520243"/>
              <a:ext cx="1113346" cy="675514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CCF4977-8009-4515-A2DC-CCC1F3C267D1}"/>
                </a:ext>
              </a:extLst>
            </p:cNvPr>
            <p:cNvGrpSpPr/>
            <p:nvPr/>
          </p:nvGrpSpPr>
          <p:grpSpPr>
            <a:xfrm>
              <a:off x="22664868" y="6654187"/>
              <a:ext cx="297528" cy="407627"/>
              <a:chOff x="12820650" y="6305551"/>
              <a:chExt cx="933769" cy="198120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1265B51-5499-43D6-867D-E4F41A6EC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20650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D1A1BC8-FCB1-4569-9FBA-C7C0587531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20650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822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45CF2596-25DF-4AD0-AF73-3A02D9E02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A sandwich cut in half on a plate&#10;&#10;Description generated with very high confidence">
            <a:extLst>
              <a:ext uri="{FF2B5EF4-FFF2-40B4-BE49-F238E27FC236}">
                <a16:creationId xmlns:a16="http://schemas.microsoft.com/office/drawing/2014/main" id="{8B7BEFE9-7F12-4101-9F16-52E71E01B0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7929"/>
          <a:stretch/>
        </p:blipFill>
        <p:spPr>
          <a:xfrm flipH="1">
            <a:off x="1" y="1"/>
            <a:ext cx="24451464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EC838-D7B4-4D26-ADDF-0609575AF3BC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B28E4-3F6F-4B16-A4BB-BF4FE8C9E481}"/>
              </a:ext>
            </a:extLst>
          </p:cNvPr>
          <p:cNvSpPr/>
          <p:nvPr/>
        </p:nvSpPr>
        <p:spPr>
          <a:xfrm>
            <a:off x="0" y="0"/>
            <a:ext cx="11391900" cy="13716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A3D1A-75DF-4D03-86CD-89026ACE414F}"/>
              </a:ext>
            </a:extLst>
          </p:cNvPr>
          <p:cNvSpPr txBox="1"/>
          <p:nvPr/>
        </p:nvSpPr>
        <p:spPr>
          <a:xfrm>
            <a:off x="1449029" y="1218998"/>
            <a:ext cx="849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262626"/>
                </a:solidFill>
                <a:latin typeface="Bebas Neue Bold" panose="020B0606020202050201" pitchFamily="34" charset="0"/>
              </a:rPr>
              <a:t>MOZZARELLA CHEESE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1ED73-F81B-4AE4-9A09-BF249FEB0D9D}"/>
              </a:ext>
            </a:extLst>
          </p:cNvPr>
          <p:cNvSpPr txBox="1"/>
          <p:nvPr/>
        </p:nvSpPr>
        <p:spPr>
          <a:xfrm>
            <a:off x="1449029" y="2308628"/>
            <a:ext cx="773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842E29"/>
                </a:solidFill>
                <a:latin typeface="Bebas Neue Thin" panose="00000500000000000000" pitchFamily="50" charset="0"/>
              </a:rPr>
              <a:t>Awesome chewyness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55E0D-7C92-4C7D-920B-B7FB05C37C81}"/>
              </a:ext>
            </a:extLst>
          </p:cNvPr>
          <p:cNvSpPr txBox="1"/>
          <p:nvPr/>
        </p:nvSpPr>
        <p:spPr>
          <a:xfrm>
            <a:off x="1421604" y="5751761"/>
            <a:ext cx="7200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600" dirty="0">
                <a:solidFill>
                  <a:srgbClr val="842E29"/>
                </a:solidFill>
                <a:latin typeface="Bebas Neue Book" panose="00000500000000000000" pitchFamily="50" charset="0"/>
              </a:rPr>
              <a:t>$4.00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9254F-2F11-4DED-8D15-14BE16CC405C}"/>
              </a:ext>
            </a:extLst>
          </p:cNvPr>
          <p:cNvSpPr txBox="1"/>
          <p:nvPr/>
        </p:nvSpPr>
        <p:spPr>
          <a:xfrm>
            <a:off x="1421604" y="7212056"/>
            <a:ext cx="720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NEW RECIPE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D8A4-94DF-4F1C-8055-55AC99FD1AF0}"/>
              </a:ext>
            </a:extLst>
          </p:cNvPr>
          <p:cNvSpPr txBox="1"/>
          <p:nvPr/>
        </p:nvSpPr>
        <p:spPr>
          <a:xfrm>
            <a:off x="1421604" y="8095797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842E29"/>
                </a:solidFill>
                <a:latin typeface="Bebas Neue Book" panose="00000500000000000000" pitchFamily="50" charset="0"/>
              </a:rPr>
              <a:t>Sandwich, cucumber, egg, tomatoes and ham</a:t>
            </a:r>
            <a:endParaRPr lang="en-US" sz="2800" dirty="0">
              <a:solidFill>
                <a:srgbClr val="842E29"/>
              </a:solidFill>
              <a:latin typeface="Bebas Neue Book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10E49-5B2B-487E-9F74-99613E3F4608}"/>
              </a:ext>
            </a:extLst>
          </p:cNvPr>
          <p:cNvCxnSpPr/>
          <p:nvPr/>
        </p:nvCxnSpPr>
        <p:spPr>
          <a:xfrm>
            <a:off x="1493708" y="7983664"/>
            <a:ext cx="7240117" cy="0"/>
          </a:xfrm>
          <a:prstGeom prst="line">
            <a:avLst/>
          </a:prstGeom>
          <a:ln>
            <a:solidFill>
              <a:srgbClr val="E5B58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BFD890-0FCE-4B32-891A-61AC68965C50}"/>
              </a:ext>
            </a:extLst>
          </p:cNvPr>
          <p:cNvGrpSpPr/>
          <p:nvPr/>
        </p:nvGrpSpPr>
        <p:grpSpPr>
          <a:xfrm>
            <a:off x="22266011" y="6449314"/>
            <a:ext cx="1113346" cy="817372"/>
            <a:chOff x="22266011" y="6520243"/>
            <a:chExt cx="1113346" cy="67551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25BE0B-FCE8-43E5-BFF0-44E3E403FFD7}"/>
                </a:ext>
              </a:extLst>
            </p:cNvPr>
            <p:cNvSpPr/>
            <p:nvPr/>
          </p:nvSpPr>
          <p:spPr>
            <a:xfrm>
              <a:off x="22266011" y="6520243"/>
              <a:ext cx="1113346" cy="675514"/>
            </a:xfrm>
            <a:prstGeom prst="rect">
              <a:avLst/>
            </a:prstGeom>
            <a:solidFill>
              <a:srgbClr val="52506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525064"/>
                  </a:solidFill>
                </a:rPr>
                <a:t>{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CCF4977-8009-4515-A2DC-CCC1F3C267D1}"/>
                </a:ext>
              </a:extLst>
            </p:cNvPr>
            <p:cNvGrpSpPr/>
            <p:nvPr/>
          </p:nvGrpSpPr>
          <p:grpSpPr>
            <a:xfrm>
              <a:off x="22664868" y="6654187"/>
              <a:ext cx="297528" cy="407627"/>
              <a:chOff x="12820650" y="6305551"/>
              <a:chExt cx="933769" cy="198120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1265B51-5499-43D6-867D-E4F41A6EC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20650" y="6305551"/>
                <a:ext cx="933769" cy="99060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D1A1BC8-FCB1-4569-9FBA-C7C0587531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20650" y="7296151"/>
                <a:ext cx="933769" cy="990605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694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"/>
    </mc:Choice>
    <mc:Fallback xmlns="">
      <p:transition spd="slow" advTm="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331C54C0-089B-4C42-8158-BDA6F89AB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950EF0-50BD-4B8B-BA99-3E4F7D414696}"/>
              </a:ext>
            </a:extLst>
          </p:cNvPr>
          <p:cNvGrpSpPr/>
          <p:nvPr/>
        </p:nvGrpSpPr>
        <p:grpSpPr>
          <a:xfrm>
            <a:off x="13676168" y="1828800"/>
            <a:ext cx="8842664" cy="10058400"/>
            <a:chOff x="12607636" y="2743200"/>
            <a:chExt cx="8842664" cy="10058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636007-E64A-4845-99CA-236517C1BCAC}"/>
                </a:ext>
              </a:extLst>
            </p:cNvPr>
            <p:cNvSpPr/>
            <p:nvPr/>
          </p:nvSpPr>
          <p:spPr>
            <a:xfrm>
              <a:off x="12607636" y="2743200"/>
              <a:ext cx="8842664" cy="10058400"/>
            </a:xfrm>
            <a:prstGeom prst="rect">
              <a:avLst/>
            </a:prstGeom>
            <a:solidFill>
              <a:srgbClr val="2538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A5346D-988F-406A-B8D5-3224B4012D2D}"/>
                </a:ext>
              </a:extLst>
            </p:cNvPr>
            <p:cNvSpPr txBox="1"/>
            <p:nvPr/>
          </p:nvSpPr>
          <p:spPr>
            <a:xfrm>
              <a:off x="15033912" y="6027003"/>
              <a:ext cx="39901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600" dirty="0">
                  <a:solidFill>
                    <a:schemeClr val="bg1"/>
                  </a:solidFill>
                  <a:latin typeface="Bebas Neue Light" panose="00000500000000000000" pitchFamily="50" charset="0"/>
                </a:rPr>
                <a:t>menu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C429C3-C156-4AD2-8156-2B288C6C3498}"/>
                </a:ext>
              </a:extLst>
            </p:cNvPr>
            <p:cNvSpPr txBox="1"/>
            <p:nvPr/>
          </p:nvSpPr>
          <p:spPr>
            <a:xfrm>
              <a:off x="14245933" y="10209193"/>
              <a:ext cx="5566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300" dirty="0">
                  <a:solidFill>
                    <a:schemeClr val="bg1"/>
                  </a:solidFill>
                  <a:latin typeface="Bebas Neue Light" panose="00000500000000000000" pitchFamily="50" charset="0"/>
                </a:rPr>
                <a:t>MAIN DISH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E2B8ED-0E58-41F4-8650-5B54E52C7C11}"/>
                </a:ext>
              </a:extLst>
            </p:cNvPr>
            <p:cNvSpPr txBox="1"/>
            <p:nvPr/>
          </p:nvSpPr>
          <p:spPr>
            <a:xfrm>
              <a:off x="13637201" y="10607877"/>
              <a:ext cx="6783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spc="300" dirty="0">
                  <a:solidFill>
                    <a:schemeClr val="bg1"/>
                  </a:solidFill>
                  <a:latin typeface="Bebas Neue Light" panose="00000500000000000000" pitchFamily="50" charset="0"/>
                </a:rPr>
                <a:t>main DISH is the primary dish in a meal consisting of several courses. </a:t>
              </a:r>
              <a:endParaRPr lang="en-US" sz="1400" spc="300" dirty="0">
                <a:solidFill>
                  <a:schemeClr val="bg1"/>
                </a:solidFill>
                <a:latin typeface="Bebas Neue Light" panose="00000500000000000000" pitchFamily="50" charset="0"/>
              </a:endParaRPr>
            </a:p>
          </p:txBody>
        </p:sp>
      </p:grpSp>
      <p:pic>
        <p:nvPicPr>
          <p:cNvPr id="11" name="Picture 10" descr="A close up of a wood fence&#10;&#10;Description generated with high confidence">
            <a:extLst>
              <a:ext uri="{FF2B5EF4-FFF2-40B4-BE49-F238E27FC236}">
                <a16:creationId xmlns:a16="http://schemas.microsoft.com/office/drawing/2014/main" id="{5185161B-B393-4F8C-B984-6153DAC4F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/>
        </p:blipFill>
        <p:spPr>
          <a:xfrm>
            <a:off x="0" y="13716000"/>
            <a:ext cx="24384000" cy="13716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051489-D759-4F3A-A3CC-336439C98D1D}"/>
              </a:ext>
            </a:extLst>
          </p:cNvPr>
          <p:cNvSpPr/>
          <p:nvPr/>
        </p:nvSpPr>
        <p:spPr>
          <a:xfrm>
            <a:off x="2" y="13715999"/>
            <a:ext cx="24383999" cy="13716001"/>
          </a:xfrm>
          <a:custGeom>
            <a:avLst/>
            <a:gdLst>
              <a:gd name="connsiteX0" fmla="*/ 12191999 w 24383999"/>
              <a:gd name="connsiteY0" fmla="*/ 0 h 13716001"/>
              <a:gd name="connsiteX1" fmla="*/ 24383999 w 24383999"/>
              <a:gd name="connsiteY1" fmla="*/ 0 h 13716001"/>
              <a:gd name="connsiteX2" fmla="*/ 24383999 w 24383999"/>
              <a:gd name="connsiteY2" fmla="*/ 13716001 h 13716001"/>
              <a:gd name="connsiteX3" fmla="*/ 12191999 w 24383999"/>
              <a:gd name="connsiteY3" fmla="*/ 13716001 h 13716001"/>
              <a:gd name="connsiteX4" fmla="*/ 0 w 24383999"/>
              <a:gd name="connsiteY4" fmla="*/ 0 h 13716001"/>
              <a:gd name="connsiteX5" fmla="*/ 11887200 w 24383999"/>
              <a:gd name="connsiteY5" fmla="*/ 0 h 13716001"/>
              <a:gd name="connsiteX6" fmla="*/ 11887200 w 24383999"/>
              <a:gd name="connsiteY6" fmla="*/ 13716001 h 13716001"/>
              <a:gd name="connsiteX7" fmla="*/ 0 w 24383999"/>
              <a:gd name="connsiteY7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9" h="13716001">
                <a:moveTo>
                  <a:pt x="12191999" y="0"/>
                </a:moveTo>
                <a:lnTo>
                  <a:pt x="24383999" y="0"/>
                </a:lnTo>
                <a:lnTo>
                  <a:pt x="24383999" y="13716001"/>
                </a:lnTo>
                <a:lnTo>
                  <a:pt x="12191999" y="13716001"/>
                </a:lnTo>
                <a:close/>
                <a:moveTo>
                  <a:pt x="0" y="0"/>
                </a:moveTo>
                <a:lnTo>
                  <a:pt x="11887200" y="0"/>
                </a:lnTo>
                <a:lnTo>
                  <a:pt x="11887200" y="13716001"/>
                </a:lnTo>
                <a:lnTo>
                  <a:pt x="0" y="13716001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61C11A-ACDA-4E08-B80D-1B4435BD92B5}"/>
              </a:ext>
            </a:extLst>
          </p:cNvPr>
          <p:cNvGrpSpPr/>
          <p:nvPr/>
        </p:nvGrpSpPr>
        <p:grpSpPr>
          <a:xfrm>
            <a:off x="1676402" y="24884356"/>
            <a:ext cx="8534398" cy="1689320"/>
            <a:chOff x="1676402" y="24884356"/>
            <a:chExt cx="8534398" cy="16893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CF0189-C11A-40B6-810E-0621FA679A47}"/>
                </a:ext>
              </a:extLst>
            </p:cNvPr>
            <p:cNvSpPr txBox="1"/>
            <p:nvPr/>
          </p:nvSpPr>
          <p:spPr>
            <a:xfrm>
              <a:off x="1676402" y="24884356"/>
              <a:ext cx="8534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spc="300" dirty="0">
                  <a:solidFill>
                    <a:srgbClr val="C9772B"/>
                  </a:solidFill>
                  <a:latin typeface="Bebas Neue Light" panose="00000500000000000000" pitchFamily="50" charset="0"/>
                </a:rPr>
                <a:t>Lorem ipsum dolor sait amet,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CF1A7-1E05-4F16-8B6A-71EA992E71C1}"/>
                </a:ext>
              </a:extLst>
            </p:cNvPr>
            <p:cNvSpPr txBox="1"/>
            <p:nvPr/>
          </p:nvSpPr>
          <p:spPr>
            <a:xfrm>
              <a:off x="1676402" y="25619569"/>
              <a:ext cx="8534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300" dirty="0">
                  <a:solidFill>
                    <a:srgbClr val="C9772B"/>
                  </a:solidFill>
                  <a:latin typeface="Bebas Neue Light" panose="00000500000000000000" pitchFamily="50" charset="0"/>
                </a:rPr>
                <a:t>Lorem ipsum dolor sit amet, conjecturer adipiscing elit. Maecenas porttitor congue massa.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56AAFA-AF84-41BB-9909-0113D88B2757}"/>
              </a:ext>
            </a:extLst>
          </p:cNvPr>
          <p:cNvGrpSpPr/>
          <p:nvPr/>
        </p:nvGrpSpPr>
        <p:grpSpPr>
          <a:xfrm>
            <a:off x="13337456" y="14659053"/>
            <a:ext cx="8760542" cy="12524222"/>
            <a:chOff x="12764900" y="754472"/>
            <a:chExt cx="8760542" cy="125242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60092DF-9596-43A8-9B2A-46432D7D9B97}"/>
                </a:ext>
              </a:extLst>
            </p:cNvPr>
            <p:cNvGrpSpPr/>
            <p:nvPr/>
          </p:nvGrpSpPr>
          <p:grpSpPr>
            <a:xfrm>
              <a:off x="14130328" y="2599946"/>
              <a:ext cx="6029686" cy="2111485"/>
              <a:chOff x="14177007" y="2511424"/>
              <a:chExt cx="6029686" cy="211148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F3B782-4999-40B3-B5D4-527C08B16911}"/>
                  </a:ext>
                </a:extLst>
              </p:cNvPr>
              <p:cNvSpPr txBox="1"/>
              <p:nvPr/>
            </p:nvSpPr>
            <p:spPr>
              <a:xfrm>
                <a:off x="15319870" y="2511424"/>
                <a:ext cx="3743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DORY FILLET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05470A-C946-47A2-A32D-E20DED33980B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C3DCE0C-623A-460E-BEF1-FD85BECB9730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$27.00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98D690-5134-46EE-A37E-51B31D7756C6}"/>
                </a:ext>
              </a:extLst>
            </p:cNvPr>
            <p:cNvSpPr txBox="1"/>
            <p:nvPr/>
          </p:nvSpPr>
          <p:spPr>
            <a:xfrm>
              <a:off x="14404405" y="754472"/>
              <a:ext cx="54815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spc="2000" dirty="0">
                  <a:solidFill>
                    <a:srgbClr val="253853"/>
                  </a:solidFill>
                  <a:latin typeface="Bebas Neue Bold" panose="020B0606020202050201" pitchFamily="34" charset="0"/>
                </a:rPr>
                <a:t>MAIN DISH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6BC024-C404-47CE-AA9C-7BB5B88F3DCE}"/>
                </a:ext>
              </a:extLst>
            </p:cNvPr>
            <p:cNvGrpSpPr/>
            <p:nvPr/>
          </p:nvGrpSpPr>
          <p:grpSpPr>
            <a:xfrm>
              <a:off x="13512298" y="5455700"/>
              <a:ext cx="7265746" cy="2111485"/>
              <a:chOff x="13558977" y="2511424"/>
              <a:chExt cx="7265746" cy="211148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33DF56-E909-418F-BDA4-01BF256C3B0F}"/>
                  </a:ext>
                </a:extLst>
              </p:cNvPr>
              <p:cNvSpPr txBox="1"/>
              <p:nvPr/>
            </p:nvSpPr>
            <p:spPr>
              <a:xfrm>
                <a:off x="13558977" y="2511424"/>
                <a:ext cx="72657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SMOKE SALMON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E03D72F-F502-4A21-B725-A4AC987071D4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033FBB-A639-4786-8A56-BFD34739E2A2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$25.00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80051DF-705F-42BA-B848-158C574CE762}"/>
                </a:ext>
              </a:extLst>
            </p:cNvPr>
            <p:cNvGrpSpPr/>
            <p:nvPr/>
          </p:nvGrpSpPr>
          <p:grpSpPr>
            <a:xfrm>
              <a:off x="14130328" y="8311454"/>
              <a:ext cx="6029686" cy="2111485"/>
              <a:chOff x="14177007" y="2511424"/>
              <a:chExt cx="6029686" cy="211148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7A91EF-B80B-43E7-9813-66C32F94C8B7}"/>
                  </a:ext>
                </a:extLst>
              </p:cNvPr>
              <p:cNvSpPr txBox="1"/>
              <p:nvPr/>
            </p:nvSpPr>
            <p:spPr>
              <a:xfrm>
                <a:off x="15319870" y="2511424"/>
                <a:ext cx="3743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TENDERLOIN BEEF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2FC712-8E5E-4C0B-902B-0B86379F2AF7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FB851D-5ED0-48F6-83CC-BE61DBE747DE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$34.00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906480-E966-4E9C-B618-6A27EBA54E7A}"/>
                </a:ext>
              </a:extLst>
            </p:cNvPr>
            <p:cNvGrpSpPr/>
            <p:nvPr/>
          </p:nvGrpSpPr>
          <p:grpSpPr>
            <a:xfrm>
              <a:off x="14130328" y="11167209"/>
              <a:ext cx="6029686" cy="2111485"/>
              <a:chOff x="14177007" y="2511424"/>
              <a:chExt cx="6029686" cy="211148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7FAB8-D57C-4604-8E2C-9E45BC3A3B3C}"/>
                  </a:ext>
                </a:extLst>
              </p:cNvPr>
              <p:cNvSpPr txBox="1"/>
              <p:nvPr/>
            </p:nvSpPr>
            <p:spPr>
              <a:xfrm>
                <a:off x="15319870" y="2511424"/>
                <a:ext cx="3743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253853"/>
                    </a:solidFill>
                    <a:latin typeface="Bebas Neue Bold" panose="020B0606020202050201" pitchFamily="34" charset="0"/>
                  </a:rPr>
                  <a:t>BEEF STEAK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2C8712-C813-4D35-A24C-4AB9B8B5FE33}"/>
                  </a:ext>
                </a:extLst>
              </p:cNvPr>
              <p:cNvSpPr txBox="1"/>
              <p:nvPr/>
            </p:nvSpPr>
            <p:spPr>
              <a:xfrm>
                <a:off x="14177007" y="3219310"/>
                <a:ext cx="6029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 Book" panose="00000500000000000000" pitchFamily="50" charset="0"/>
                  </a:rPr>
                  <a:t>LOBSTER RAVIOLO WITHA SAUTEED ASPAGARUS IN A LEMON TARRAGON BUTTER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F87060-B172-4CB4-826E-F9310E17E8F4}"/>
                  </a:ext>
                </a:extLst>
              </p:cNvPr>
              <p:cNvSpPr txBox="1"/>
              <p:nvPr/>
            </p:nvSpPr>
            <p:spPr>
              <a:xfrm>
                <a:off x="15490050" y="4161244"/>
                <a:ext cx="340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53853"/>
                    </a:solidFill>
                    <a:latin typeface="Bebas Neue Book" panose="00000500000000000000" pitchFamily="50" charset="0"/>
                  </a:rPr>
                  <a:t>$35.00</a:t>
                </a:r>
                <a:endParaRPr lang="en-US" sz="2000" b="1" dirty="0">
                  <a:solidFill>
                    <a:srgbClr val="253853"/>
                  </a:solidFill>
                  <a:latin typeface="Bebas Neue Book" panose="00000500000000000000" pitchFamily="50" charset="0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94596B-85B2-44B1-863E-55F01EC4B473}"/>
                </a:ext>
              </a:extLst>
            </p:cNvPr>
            <p:cNvCxnSpPr/>
            <p:nvPr/>
          </p:nvCxnSpPr>
          <p:spPr>
            <a:xfrm>
              <a:off x="12764900" y="2002957"/>
              <a:ext cx="8760542" cy="0"/>
            </a:xfrm>
            <a:prstGeom prst="line">
              <a:avLst/>
            </a:prstGeom>
            <a:ln>
              <a:solidFill>
                <a:srgbClr val="E5B58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0F3C643-C90E-431F-959F-8705A2D60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7" y="14774740"/>
            <a:ext cx="8400512" cy="55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05">
        <p159:morph option="byObject"/>
      </p:transition>
    </mc:Choice>
    <mc:Fallback xmlns="">
      <p:transition spd="slow" advTm="6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xit" presetSubtype="1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2E291-D65C-4F39-980D-70C8D2F78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9C45E-8975-4144-907B-8A846CBD43C4}"/>
              </a:ext>
            </a:extLst>
          </p:cNvPr>
          <p:cNvSpPr/>
          <p:nvPr/>
        </p:nvSpPr>
        <p:spPr>
          <a:xfrm>
            <a:off x="0" y="5576961"/>
            <a:ext cx="24384000" cy="2933700"/>
          </a:xfrm>
          <a:prstGeom prst="rect">
            <a:avLst/>
          </a:prstGeom>
          <a:solidFill>
            <a:srgbClr val="66523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F8FD8-CD39-48D8-87E9-EF1D6211C77E}"/>
              </a:ext>
            </a:extLst>
          </p:cNvPr>
          <p:cNvSpPr txBox="1"/>
          <p:nvPr/>
        </p:nvSpPr>
        <p:spPr>
          <a:xfrm>
            <a:off x="671444" y="5653161"/>
            <a:ext cx="72959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2000" dirty="0">
                <a:solidFill>
                  <a:schemeClr val="bg1"/>
                </a:solidFill>
                <a:latin typeface="Bebas Neue Bold" panose="020B0606020202050201" pitchFamily="34" charset="0"/>
              </a:rPr>
              <a:t>MAIN DISH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F3B0F-16B4-492F-883F-4DE89388C3EA}"/>
              </a:ext>
            </a:extLst>
          </p:cNvPr>
          <p:cNvSpPr txBox="1"/>
          <p:nvPr/>
        </p:nvSpPr>
        <p:spPr>
          <a:xfrm>
            <a:off x="400050" y="6875307"/>
            <a:ext cx="94770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300" dirty="0">
                <a:solidFill>
                  <a:srgbClr val="F5C79C"/>
                </a:solidFill>
                <a:latin typeface="Bebas Neue Light" panose="00000500000000000000" pitchFamily="50" charset="0"/>
              </a:rPr>
              <a:t>FRESH SERVING FOR ALL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E2F015-80AC-4DA6-8332-7758D20C9E8E}"/>
              </a:ext>
            </a:extLst>
          </p:cNvPr>
          <p:cNvSpPr/>
          <p:nvPr/>
        </p:nvSpPr>
        <p:spPr>
          <a:xfrm>
            <a:off x="400050" y="304800"/>
            <a:ext cx="23583900" cy="13106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67">
        <p:fade/>
      </p:transition>
    </mc:Choice>
    <mc:Fallback xmlns="">
      <p:transition spd="med" advTm="6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355</Words>
  <Application>Microsoft Office PowerPoint</Application>
  <PresentationFormat>Custom</PresentationFormat>
  <Paragraphs>94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Bebas Neue Light</vt:lpstr>
      <vt:lpstr>Arial</vt:lpstr>
      <vt:lpstr>Calibri</vt:lpstr>
      <vt:lpstr>Bebas Neue Thin</vt:lpstr>
      <vt:lpstr>Bebas Neue Book</vt:lpstr>
      <vt:lpstr>Bebas Neue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PresentationPoint</cp:lastModifiedBy>
  <cp:revision>60</cp:revision>
  <dcterms:created xsi:type="dcterms:W3CDTF">2018-12-15T07:23:22Z</dcterms:created>
  <dcterms:modified xsi:type="dcterms:W3CDTF">2020-04-17T09:08:08Z</dcterms:modified>
  <cp:contentStatus/>
</cp:coreProperties>
</file>