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61" r:id="rId4"/>
    <p:sldId id="262" r:id="rId5"/>
    <p:sldId id="265" r:id="rId6"/>
    <p:sldId id="264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</p:sldIdLst>
  <p:sldSz cx="36574413" cy="20574000"/>
  <p:notesSz cx="6858000" cy="9144000"/>
  <p:embeddedFontLst>
    <p:embeddedFont>
      <p:font typeface="Arv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0">
          <p15:clr>
            <a:srgbClr val="A4A3A4"/>
          </p15:clr>
        </p15:guide>
        <p15:guide id="2" pos="115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774E03"/>
    <a:srgbClr val="2D2002"/>
    <a:srgbClr val="020032"/>
    <a:srgbClr val="FFFF99"/>
    <a:srgbClr val="D9D9D9"/>
    <a:srgbClr val="D58B05"/>
    <a:srgbClr val="F88716"/>
    <a:srgbClr val="D46D06"/>
    <a:srgbClr val="160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D1AF64-06F3-4B47-B24D-46A7D9CF0FEB}" v="58" dt="2019-09-07T10:51:33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4" autoAdjust="0"/>
    <p:restoredTop sz="94011" autoAdjust="0"/>
  </p:normalViewPr>
  <p:slideViewPr>
    <p:cSldViewPr snapToGrid="0">
      <p:cViewPr varScale="1">
        <p:scale>
          <a:sx n="34" d="100"/>
          <a:sy n="34" d="100"/>
        </p:scale>
        <p:origin x="1008" y="90"/>
      </p:cViewPr>
      <p:guideLst>
        <p:guide orient="horz" pos="6480"/>
        <p:guide pos="115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D1BF0866-FDD2-4CB8-AE97-85C0B04CE484}"/>
    <pc:docChg chg="modSld">
      <pc:chgData name="Bram Dupont" userId="9042b1d383435627" providerId="LiveId" clId="{D1BF0866-FDD2-4CB8-AE97-85C0B04CE484}" dt="2019-09-03T19:05:24.585" v="7" actId="20577"/>
      <pc:docMkLst>
        <pc:docMk/>
      </pc:docMkLst>
      <pc:sldChg chg="modSp">
        <pc:chgData name="Bram Dupont" userId="9042b1d383435627" providerId="LiveId" clId="{D1BF0866-FDD2-4CB8-AE97-85C0B04CE484}" dt="2019-09-03T19:05:21.124" v="3" actId="20577"/>
        <pc:sldMkLst>
          <pc:docMk/>
          <pc:sldMk cId="733820127" sldId="261"/>
        </pc:sldMkLst>
        <pc:spChg chg="mod">
          <ac:chgData name="Bram Dupont" userId="9042b1d383435627" providerId="LiveId" clId="{D1BF0866-FDD2-4CB8-AE97-85C0B04CE484}" dt="2019-09-03T19:05:21.124" v="3" actId="20577"/>
          <ac:spMkLst>
            <pc:docMk/>
            <pc:sldMk cId="733820127" sldId="261"/>
            <ac:spMk id="6" creationId="{1152BDD3-6295-43B0-A08F-ACDCC2AA9D52}"/>
          </ac:spMkLst>
        </pc:spChg>
      </pc:sldChg>
      <pc:sldChg chg="modSp">
        <pc:chgData name="Bram Dupont" userId="9042b1d383435627" providerId="LiveId" clId="{D1BF0866-FDD2-4CB8-AE97-85C0B04CE484}" dt="2019-09-03T19:05:24.585" v="7" actId="20577"/>
        <pc:sldMkLst>
          <pc:docMk/>
          <pc:sldMk cId="2096976298" sldId="262"/>
        </pc:sldMkLst>
        <pc:spChg chg="mod">
          <ac:chgData name="Bram Dupont" userId="9042b1d383435627" providerId="LiveId" clId="{D1BF0866-FDD2-4CB8-AE97-85C0B04CE484}" dt="2019-09-03T19:05:24.585" v="7" actId="20577"/>
          <ac:spMkLst>
            <pc:docMk/>
            <pc:sldMk cId="2096976298" sldId="262"/>
            <ac:spMk id="6" creationId="{1152BDD3-6295-43B0-A08F-ACDCC2AA9D52}"/>
          </ac:spMkLst>
        </pc:spChg>
      </pc:sldChg>
    </pc:docChg>
  </pc:docChgLst>
  <pc:docChgLst>
    <pc:chgData name="Presentation Point" userId="f45ce91d846791e9" providerId="LiveId" clId="{85D1AF64-06F3-4B47-B24D-46A7D9CF0FEB}"/>
    <pc:docChg chg="undo custSel modSld">
      <pc:chgData name="Presentation Point" userId="f45ce91d846791e9" providerId="LiveId" clId="{85D1AF64-06F3-4B47-B24D-46A7D9CF0FEB}" dt="2019-09-07T10:51:33.963" v="57" actId="20577"/>
      <pc:docMkLst>
        <pc:docMk/>
      </pc:docMkLst>
      <pc:sldChg chg="modSp">
        <pc:chgData name="Presentation Point" userId="f45ce91d846791e9" providerId="LiveId" clId="{85D1AF64-06F3-4B47-B24D-46A7D9CF0FEB}" dt="2019-09-07T10:46:50.401" v="20" actId="20577"/>
        <pc:sldMkLst>
          <pc:docMk/>
          <pc:sldMk cId="2193184319" sldId="256"/>
        </pc:sldMkLst>
        <pc:spChg chg="mod">
          <ac:chgData name="Presentation Point" userId="f45ce91d846791e9" providerId="LiveId" clId="{85D1AF64-06F3-4B47-B24D-46A7D9CF0FEB}" dt="2019-09-07T10:46:38.935" v="2" actId="20577"/>
          <ac:spMkLst>
            <pc:docMk/>
            <pc:sldMk cId="2193184319" sldId="256"/>
            <ac:spMk id="30" creationId="{A6C4E1ED-EFBC-48E1-B288-A614CC47F2CF}"/>
          </ac:spMkLst>
        </pc:spChg>
        <pc:spChg chg="mod">
          <ac:chgData name="Presentation Point" userId="f45ce91d846791e9" providerId="LiveId" clId="{85D1AF64-06F3-4B47-B24D-46A7D9CF0FEB}" dt="2019-09-07T10:46:50.401" v="20" actId="20577"/>
          <ac:spMkLst>
            <pc:docMk/>
            <pc:sldMk cId="2193184319" sldId="256"/>
            <ac:spMk id="31" creationId="{3633E373-2571-4999-A33D-BBF8729CE42E}"/>
          </ac:spMkLst>
        </pc:spChg>
      </pc:sldChg>
      <pc:sldChg chg="addSp delSp modSp addAnim delAnim">
        <pc:chgData name="Presentation Point" userId="f45ce91d846791e9" providerId="LiveId" clId="{85D1AF64-06F3-4B47-B24D-46A7D9CF0FEB}" dt="2019-09-07T10:51:33.963" v="57" actId="20577"/>
        <pc:sldMkLst>
          <pc:docMk/>
          <pc:sldMk cId="3829614384" sldId="258"/>
        </pc:sldMkLst>
        <pc:spChg chg="mod">
          <ac:chgData name="Presentation Point" userId="f45ce91d846791e9" providerId="LiveId" clId="{85D1AF64-06F3-4B47-B24D-46A7D9CF0FEB}" dt="2019-09-07T10:51:33.963" v="57" actId="20577"/>
          <ac:spMkLst>
            <pc:docMk/>
            <pc:sldMk cId="3829614384" sldId="258"/>
            <ac:spMk id="16" creationId="{233CB15F-7B6F-486D-98E0-81EB7F5254D1}"/>
          </ac:spMkLst>
        </pc:spChg>
        <pc:picChg chg="add del mod">
          <ac:chgData name="Presentation Point" userId="f45ce91d846791e9" providerId="LiveId" clId="{85D1AF64-06F3-4B47-B24D-46A7D9CF0FEB}" dt="2019-09-07T10:51:12.309" v="52" actId="14826"/>
          <ac:picMkLst>
            <pc:docMk/>
            <pc:sldMk cId="3829614384" sldId="258"/>
            <ac:picMk id="41" creationId="{17E904C9-EBF0-4698-8600-8A1FAE28DC7B}"/>
          </ac:picMkLst>
        </pc:picChg>
      </pc:sldChg>
      <pc:sldChg chg="modSp">
        <pc:chgData name="Presentation Point" userId="f45ce91d846791e9" providerId="LiveId" clId="{85D1AF64-06F3-4B47-B24D-46A7D9CF0FEB}" dt="2019-09-07T10:49:39.686" v="51" actId="20577"/>
        <pc:sldMkLst>
          <pc:docMk/>
          <pc:sldMk cId="733820127" sldId="261"/>
        </pc:sldMkLst>
        <pc:spChg chg="mod">
          <ac:chgData name="Presentation Point" userId="f45ce91d846791e9" providerId="LiveId" clId="{85D1AF64-06F3-4B47-B24D-46A7D9CF0FEB}" dt="2019-09-07T10:49:39.686" v="51" actId="20577"/>
          <ac:spMkLst>
            <pc:docMk/>
            <pc:sldMk cId="733820127" sldId="261"/>
            <ac:spMk id="6" creationId="{1152BDD3-6295-43B0-A08F-ACDCC2AA9D52}"/>
          </ac:spMkLst>
        </pc:spChg>
      </pc:sldChg>
      <pc:sldChg chg="modSp">
        <pc:chgData name="Presentation Point" userId="f45ce91d846791e9" providerId="LiveId" clId="{85D1AF64-06F3-4B47-B24D-46A7D9CF0FEB}" dt="2019-09-07T10:48:56.902" v="50" actId="20577"/>
        <pc:sldMkLst>
          <pc:docMk/>
          <pc:sldMk cId="3703841408" sldId="268"/>
        </pc:sldMkLst>
        <pc:spChg chg="mod">
          <ac:chgData name="Presentation Point" userId="f45ce91d846791e9" providerId="LiveId" clId="{85D1AF64-06F3-4B47-B24D-46A7D9CF0FEB}" dt="2019-09-07T10:48:56.902" v="50" actId="20577"/>
          <ac:spMkLst>
            <pc:docMk/>
            <pc:sldMk cId="3703841408" sldId="268"/>
            <ac:spMk id="29" creationId="{F22DC417-0F16-459C-A356-F2B20D34966C}"/>
          </ac:spMkLst>
        </pc:spChg>
      </pc:sldChg>
      <pc:sldChg chg="modSp">
        <pc:chgData name="Presentation Point" userId="f45ce91d846791e9" providerId="LiveId" clId="{85D1AF64-06F3-4B47-B24D-46A7D9CF0FEB}" dt="2019-09-07T10:48:27.874" v="48" actId="20577"/>
        <pc:sldMkLst>
          <pc:docMk/>
          <pc:sldMk cId="48510422" sldId="274"/>
        </pc:sldMkLst>
        <pc:spChg chg="mod">
          <ac:chgData name="Presentation Point" userId="f45ce91d846791e9" providerId="LiveId" clId="{85D1AF64-06F3-4B47-B24D-46A7D9CF0FEB}" dt="2019-09-07T10:48:27.874" v="48" actId="20577"/>
          <ac:spMkLst>
            <pc:docMk/>
            <pc:sldMk cId="48510422" sldId="274"/>
            <ac:spMk id="38" creationId="{A6C4E1ED-EFBC-48E1-B288-A614CC47F2CF}"/>
          </ac:spMkLst>
        </pc:spChg>
        <pc:spChg chg="mod">
          <ac:chgData name="Presentation Point" userId="f45ce91d846791e9" providerId="LiveId" clId="{85D1AF64-06F3-4B47-B24D-46A7D9CF0FEB}" dt="2019-09-07T10:48:06.328" v="43" actId="20577"/>
          <ac:spMkLst>
            <pc:docMk/>
            <pc:sldMk cId="48510422" sldId="274"/>
            <ac:spMk id="40" creationId="{3633E373-2571-4999-A33D-BBF8729CE4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ECC2-5F2F-4AED-B7E9-B2A1551AE08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81C97-42A0-408F-A0F6-89D28BEA0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4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1C97-42A0-408F-A0F6-89D28BEA01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5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1C97-42A0-408F-A0F6-89D28BEA01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802" y="3367089"/>
            <a:ext cx="27430810" cy="7162800"/>
          </a:xfrm>
        </p:spPr>
        <p:txBody>
          <a:bodyPr anchor="b"/>
          <a:lstStyle>
            <a:lvl1pPr algn="ctr">
              <a:defRPr sz="1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802" y="10806114"/>
            <a:ext cx="27430810" cy="4967286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554" indent="0" algn="ctr">
              <a:buNone/>
              <a:defRPr sz="6000"/>
            </a:lvl2pPr>
            <a:lvl3pPr marL="2743109" indent="0" algn="ctr">
              <a:buNone/>
              <a:defRPr sz="5400"/>
            </a:lvl3pPr>
            <a:lvl4pPr marL="4114663" indent="0" algn="ctr">
              <a:buNone/>
              <a:defRPr sz="4800"/>
            </a:lvl4pPr>
            <a:lvl5pPr marL="5486217" indent="0" algn="ctr">
              <a:buNone/>
              <a:defRPr sz="4800"/>
            </a:lvl5pPr>
            <a:lvl6pPr marL="6857771" indent="0" algn="ctr">
              <a:buNone/>
              <a:defRPr sz="4800"/>
            </a:lvl6pPr>
            <a:lvl7pPr marL="8229326" indent="0" algn="ctr">
              <a:buNone/>
              <a:defRPr sz="4800"/>
            </a:lvl7pPr>
            <a:lvl8pPr marL="9600880" indent="0" algn="ctr">
              <a:buNone/>
              <a:defRPr sz="4800"/>
            </a:lvl8pPr>
            <a:lvl9pPr marL="10972434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2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3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3564" y="1095375"/>
            <a:ext cx="7886358" cy="17435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491" y="1095375"/>
            <a:ext cx="23201893" cy="174355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4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442" y="5129216"/>
            <a:ext cx="31545431" cy="8558211"/>
          </a:xfrm>
        </p:spPr>
        <p:txBody>
          <a:bodyPr anchor="b"/>
          <a:lstStyle>
            <a:lvl1pPr>
              <a:defRPr sz="1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442" y="13768391"/>
            <a:ext cx="31545431" cy="4500561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371554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10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663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217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77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326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08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434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8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491" y="5476875"/>
            <a:ext cx="15544126" cy="130540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5796" y="5476875"/>
            <a:ext cx="15544126" cy="130540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55" y="1095377"/>
            <a:ext cx="31545431" cy="39766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256" y="5043489"/>
            <a:ext cx="15472690" cy="247173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554" indent="0">
              <a:buNone/>
              <a:defRPr sz="6000" b="1"/>
            </a:lvl2pPr>
            <a:lvl3pPr marL="2743109" indent="0">
              <a:buNone/>
              <a:defRPr sz="5400" b="1"/>
            </a:lvl3pPr>
            <a:lvl4pPr marL="4114663" indent="0">
              <a:buNone/>
              <a:defRPr sz="4800" b="1"/>
            </a:lvl4pPr>
            <a:lvl5pPr marL="5486217" indent="0">
              <a:buNone/>
              <a:defRPr sz="4800" b="1"/>
            </a:lvl5pPr>
            <a:lvl6pPr marL="6857771" indent="0">
              <a:buNone/>
              <a:defRPr sz="4800" b="1"/>
            </a:lvl6pPr>
            <a:lvl7pPr marL="8229326" indent="0">
              <a:buNone/>
              <a:defRPr sz="4800" b="1"/>
            </a:lvl7pPr>
            <a:lvl8pPr marL="9600880" indent="0">
              <a:buNone/>
              <a:defRPr sz="4800" b="1"/>
            </a:lvl8pPr>
            <a:lvl9pPr marL="10972434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256" y="7515225"/>
            <a:ext cx="15472690" cy="110537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5797" y="5043489"/>
            <a:ext cx="15548889" cy="247173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554" indent="0">
              <a:buNone/>
              <a:defRPr sz="6000" b="1"/>
            </a:lvl2pPr>
            <a:lvl3pPr marL="2743109" indent="0">
              <a:buNone/>
              <a:defRPr sz="5400" b="1"/>
            </a:lvl3pPr>
            <a:lvl4pPr marL="4114663" indent="0">
              <a:buNone/>
              <a:defRPr sz="4800" b="1"/>
            </a:lvl4pPr>
            <a:lvl5pPr marL="5486217" indent="0">
              <a:buNone/>
              <a:defRPr sz="4800" b="1"/>
            </a:lvl5pPr>
            <a:lvl6pPr marL="6857771" indent="0">
              <a:buNone/>
              <a:defRPr sz="4800" b="1"/>
            </a:lvl6pPr>
            <a:lvl7pPr marL="8229326" indent="0">
              <a:buNone/>
              <a:defRPr sz="4800" b="1"/>
            </a:lvl7pPr>
            <a:lvl8pPr marL="9600880" indent="0">
              <a:buNone/>
              <a:defRPr sz="4800" b="1"/>
            </a:lvl8pPr>
            <a:lvl9pPr marL="10972434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5797" y="7515225"/>
            <a:ext cx="15548889" cy="110537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8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1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56" y="1371600"/>
            <a:ext cx="11796199" cy="48006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89" y="2962277"/>
            <a:ext cx="18515797" cy="14620875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256" y="6172200"/>
            <a:ext cx="11796199" cy="11434764"/>
          </a:xfrm>
        </p:spPr>
        <p:txBody>
          <a:bodyPr/>
          <a:lstStyle>
            <a:lvl1pPr marL="0" indent="0">
              <a:buNone/>
              <a:defRPr sz="4800"/>
            </a:lvl1pPr>
            <a:lvl2pPr marL="1371554" indent="0">
              <a:buNone/>
              <a:defRPr sz="4200"/>
            </a:lvl2pPr>
            <a:lvl3pPr marL="2743109" indent="0">
              <a:buNone/>
              <a:defRPr sz="3600"/>
            </a:lvl3pPr>
            <a:lvl4pPr marL="4114663" indent="0">
              <a:buNone/>
              <a:defRPr sz="3000"/>
            </a:lvl4pPr>
            <a:lvl5pPr marL="5486217" indent="0">
              <a:buNone/>
              <a:defRPr sz="3000"/>
            </a:lvl5pPr>
            <a:lvl6pPr marL="6857771" indent="0">
              <a:buNone/>
              <a:defRPr sz="3000"/>
            </a:lvl6pPr>
            <a:lvl7pPr marL="8229326" indent="0">
              <a:buNone/>
              <a:defRPr sz="3000"/>
            </a:lvl7pPr>
            <a:lvl8pPr marL="9600880" indent="0">
              <a:buNone/>
              <a:defRPr sz="3000"/>
            </a:lvl8pPr>
            <a:lvl9pPr marL="10972434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6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56" y="1371600"/>
            <a:ext cx="11796199" cy="48006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8889" y="2962277"/>
            <a:ext cx="18515797" cy="14620875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554" indent="0">
              <a:buNone/>
              <a:defRPr sz="8400"/>
            </a:lvl2pPr>
            <a:lvl3pPr marL="2743109" indent="0">
              <a:buNone/>
              <a:defRPr sz="7200"/>
            </a:lvl3pPr>
            <a:lvl4pPr marL="4114663" indent="0">
              <a:buNone/>
              <a:defRPr sz="6000"/>
            </a:lvl4pPr>
            <a:lvl5pPr marL="5486217" indent="0">
              <a:buNone/>
              <a:defRPr sz="6000"/>
            </a:lvl5pPr>
            <a:lvl6pPr marL="6857771" indent="0">
              <a:buNone/>
              <a:defRPr sz="6000"/>
            </a:lvl6pPr>
            <a:lvl7pPr marL="8229326" indent="0">
              <a:buNone/>
              <a:defRPr sz="6000"/>
            </a:lvl7pPr>
            <a:lvl8pPr marL="9600880" indent="0">
              <a:buNone/>
              <a:defRPr sz="6000"/>
            </a:lvl8pPr>
            <a:lvl9pPr marL="10972434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256" y="6172200"/>
            <a:ext cx="11796199" cy="11434764"/>
          </a:xfrm>
        </p:spPr>
        <p:txBody>
          <a:bodyPr/>
          <a:lstStyle>
            <a:lvl1pPr marL="0" indent="0">
              <a:buNone/>
              <a:defRPr sz="4800"/>
            </a:lvl1pPr>
            <a:lvl2pPr marL="1371554" indent="0">
              <a:buNone/>
              <a:defRPr sz="4200"/>
            </a:lvl2pPr>
            <a:lvl3pPr marL="2743109" indent="0">
              <a:buNone/>
              <a:defRPr sz="3600"/>
            </a:lvl3pPr>
            <a:lvl4pPr marL="4114663" indent="0">
              <a:buNone/>
              <a:defRPr sz="3000"/>
            </a:lvl4pPr>
            <a:lvl5pPr marL="5486217" indent="0">
              <a:buNone/>
              <a:defRPr sz="3000"/>
            </a:lvl5pPr>
            <a:lvl6pPr marL="6857771" indent="0">
              <a:buNone/>
              <a:defRPr sz="3000"/>
            </a:lvl6pPr>
            <a:lvl7pPr marL="8229326" indent="0">
              <a:buNone/>
              <a:defRPr sz="3000"/>
            </a:lvl7pPr>
            <a:lvl8pPr marL="9600880" indent="0">
              <a:buNone/>
              <a:defRPr sz="3000"/>
            </a:lvl8pPr>
            <a:lvl9pPr marL="10972434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D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491" y="1095377"/>
            <a:ext cx="31545431" cy="3976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491" y="5476875"/>
            <a:ext cx="31545431" cy="1305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491" y="19069052"/>
            <a:ext cx="8229243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CB64A-A90E-4F15-ABFA-6219852BA257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275" y="19069052"/>
            <a:ext cx="12343864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0679" y="19069052"/>
            <a:ext cx="8229243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505E0-3D06-47EA-80E6-0D2766BB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109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77" indent="-685777" algn="l" defTabSz="2743109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331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886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440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1994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549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103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6657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211" indent="-685777" algn="l" defTabSz="27431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54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109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663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217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7771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326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0880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434" algn="l" defTabSz="2743109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20D4F-6980-4A2C-AC91-8E2A2E306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>
          <a:xfrm>
            <a:off x="-3840313" y="-2160270"/>
            <a:ext cx="44255038" cy="24894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846D6-27D0-439B-BCDF-9BE810A55A2D}"/>
              </a:ext>
            </a:extLst>
          </p:cNvPr>
          <p:cNvSpPr/>
          <p:nvPr/>
        </p:nvSpPr>
        <p:spPr>
          <a:xfrm>
            <a:off x="0" y="0"/>
            <a:ext cx="36574413" cy="20574000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6DCC3E5-2B1A-4EDC-9D6A-13E1C23B2A80}"/>
              </a:ext>
            </a:extLst>
          </p:cNvPr>
          <p:cNvSpPr/>
          <p:nvPr/>
        </p:nvSpPr>
        <p:spPr>
          <a:xfrm>
            <a:off x="13720465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6DAED6A-451E-432C-9F86-57D0E1ADD79E}"/>
              </a:ext>
            </a:extLst>
          </p:cNvPr>
          <p:cNvSpPr/>
          <p:nvPr/>
        </p:nvSpPr>
        <p:spPr>
          <a:xfrm>
            <a:off x="15632543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C60B1C0-C562-4B75-BF52-34FB8C2B0377}"/>
              </a:ext>
            </a:extLst>
          </p:cNvPr>
          <p:cNvSpPr/>
          <p:nvPr/>
        </p:nvSpPr>
        <p:spPr>
          <a:xfrm>
            <a:off x="17544621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50DA849E-9C71-4CA5-B63E-2333BDABC260}"/>
              </a:ext>
            </a:extLst>
          </p:cNvPr>
          <p:cNvSpPr/>
          <p:nvPr/>
        </p:nvSpPr>
        <p:spPr>
          <a:xfrm>
            <a:off x="19456700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58D424F-212E-4677-B6FB-C93AAB171A84}"/>
              </a:ext>
            </a:extLst>
          </p:cNvPr>
          <p:cNvSpPr/>
          <p:nvPr/>
        </p:nvSpPr>
        <p:spPr>
          <a:xfrm>
            <a:off x="21368779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03BE30-69A6-41C7-91C1-443E0C808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43" y="16748526"/>
            <a:ext cx="890237" cy="8902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F9B69A-E6B4-4F38-9413-287733F14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399" y="16748526"/>
            <a:ext cx="890237" cy="8902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94A5A9-C666-4055-9FA0-04D47C19C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916" y="16747682"/>
            <a:ext cx="890237" cy="891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EF57DD-7AFC-4768-941D-3FED254CCF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433" y="16747682"/>
            <a:ext cx="890237" cy="8919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EAF0D-E4B0-4483-9808-3818BB9A1A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881" y="16746837"/>
            <a:ext cx="893616" cy="8936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0AFD32-C1F6-4DDB-B474-DCD6F6E55F4F}"/>
              </a:ext>
            </a:extLst>
          </p:cNvPr>
          <p:cNvSpPr txBox="1"/>
          <p:nvPr/>
        </p:nvSpPr>
        <p:spPr>
          <a:xfrm>
            <a:off x="14825386" y="11711902"/>
            <a:ext cx="7810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20032"/>
                </a:solidFill>
                <a:latin typeface="Arvo" panose="02000000000000000000" pitchFamily="2" charset="0"/>
              </a:rPr>
              <a:t>HOTEL FACT SHEET SHOWCASE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B06198-59FA-4466-913D-A44DCE6E2F7B}"/>
              </a:ext>
            </a:extLst>
          </p:cNvPr>
          <p:cNvSpPr txBox="1"/>
          <p:nvPr/>
        </p:nvSpPr>
        <p:spPr>
          <a:xfrm>
            <a:off x="10906515" y="1611941"/>
            <a:ext cx="14130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WWW.PADILLAMOUNTAINRESORT.COM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57A89D-B56F-495A-AA72-3EDEB993D4F4}"/>
              </a:ext>
            </a:extLst>
          </p:cNvPr>
          <p:cNvSpPr txBox="1"/>
          <p:nvPr/>
        </p:nvSpPr>
        <p:spPr>
          <a:xfrm>
            <a:off x="14381956" y="15599523"/>
            <a:ext cx="781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vo" panose="02000000000000000000" pitchFamily="2" charset="0"/>
              </a:rPr>
              <a:t>Follow us online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C4E1ED-EFBC-48E1-B288-A614CC47F2CF}"/>
              </a:ext>
            </a:extLst>
          </p:cNvPr>
          <p:cNvSpPr txBox="1"/>
          <p:nvPr/>
        </p:nvSpPr>
        <p:spPr>
          <a:xfrm>
            <a:off x="1380763" y="16682782"/>
            <a:ext cx="112779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We are based in</a:t>
            </a:r>
          </a:p>
          <a:p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1160 Gulf Blvd, </a:t>
            </a:r>
          </a:p>
          <a:p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Clearwater Beach, </a:t>
            </a:r>
          </a:p>
          <a:p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FL 33767, USA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3E373-2571-4999-A33D-BBF8729CE42E}"/>
              </a:ext>
            </a:extLst>
          </p:cNvPr>
          <p:cNvSpPr txBox="1"/>
          <p:nvPr/>
        </p:nvSpPr>
        <p:spPr>
          <a:xfrm>
            <a:off x="24156611" y="16682782"/>
            <a:ext cx="11277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Booking &amp; Reservation</a:t>
            </a:r>
            <a:endParaRPr lang="en-US" sz="4400" dirty="0">
              <a:solidFill>
                <a:srgbClr val="020032"/>
              </a:solidFill>
              <a:latin typeface="Arvo" panose="02000000000000000000" pitchFamily="2" charset="0"/>
            </a:endParaRP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1-800-123-4567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info@padillamountainresort.com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04D0CE-8C70-4589-A9F6-8F2E68E2A58A}"/>
              </a:ext>
            </a:extLst>
          </p:cNvPr>
          <p:cNvSpPr/>
          <p:nvPr/>
        </p:nvSpPr>
        <p:spPr>
          <a:xfrm>
            <a:off x="-73906" y="-155618"/>
            <a:ext cx="36648319" cy="576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7B997E-A285-4204-BAE5-D96DB105B1D2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1F9DBD-C360-4817-B82F-C5EC5E777A01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D57CFE-3CB5-4C8E-95D8-AE8C77E2014C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B0F050-389B-4CC0-8DD0-4B345CB9C113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09ECC-FB60-4925-A56C-2DB71CA8B080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223" y="3192995"/>
            <a:ext cx="10746587" cy="1074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09">
        <p:fade/>
      </p:transition>
    </mc:Choice>
    <mc:Fallback xmlns="">
      <p:transition spd="med" advTm="7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8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0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4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6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8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8" grpId="0"/>
      <p:bldP spid="28" grpId="1"/>
      <p:bldP spid="29" grpId="0"/>
      <p:bldP spid="32" grpId="0"/>
      <p:bldP spid="30" grpId="0"/>
      <p:bldP spid="31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5F6DA1-C665-47B1-96B5-F50935808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024" y="47362"/>
            <a:ext cx="31551300" cy="20526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71160-DA0B-4526-89F5-16B01F8F8B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" r="25954" b="6713"/>
          <a:stretch/>
        </p:blipFill>
        <p:spPr>
          <a:xfrm>
            <a:off x="15197138" y="-1"/>
            <a:ext cx="27081716" cy="206150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A31DDB9-1B0C-488B-9DC9-457204E71062}"/>
              </a:ext>
            </a:extLst>
          </p:cNvPr>
          <p:cNvSpPr/>
          <p:nvPr/>
        </p:nvSpPr>
        <p:spPr>
          <a:xfrm>
            <a:off x="-686127" y="0"/>
            <a:ext cx="37260540" cy="20573999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>
                  <a:alpha val="22000"/>
                </a:srgbClr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F14ED-C193-4053-A872-A3E8E8D3D41D}"/>
              </a:ext>
            </a:extLst>
          </p:cNvPr>
          <p:cNvSpPr/>
          <p:nvPr/>
        </p:nvSpPr>
        <p:spPr>
          <a:xfrm>
            <a:off x="-73906" y="47362"/>
            <a:ext cx="30673939" cy="20510750"/>
          </a:xfrm>
          <a:prstGeom prst="rect">
            <a:avLst/>
          </a:prstGeom>
          <a:gradFill flip="none" rotWithShape="1">
            <a:gsLst>
              <a:gs pos="37000">
                <a:srgbClr val="F78715"/>
              </a:gs>
              <a:gs pos="0">
                <a:srgbClr val="D58B05">
                  <a:alpha val="29000"/>
                </a:srgbClr>
              </a:gs>
              <a:gs pos="63000">
                <a:srgbClr val="F78715">
                  <a:alpha val="97000"/>
                </a:srgbClr>
              </a:gs>
              <a:gs pos="100000">
                <a:srgbClr val="F8871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4B11E-4ABC-410F-8112-3E379E0DEF5E}"/>
              </a:ext>
            </a:extLst>
          </p:cNvPr>
          <p:cNvSpPr txBox="1"/>
          <p:nvPr/>
        </p:nvSpPr>
        <p:spPr>
          <a:xfrm>
            <a:off x="9762637" y="6626212"/>
            <a:ext cx="141066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6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Relax </a:t>
            </a:r>
            <a:r>
              <a:rPr lang="en-US" sz="115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Yourself</a:t>
            </a:r>
            <a:endParaRPr lang="en-US" sz="16600" dirty="0">
              <a:solidFill>
                <a:schemeClr val="bg1"/>
              </a:solidFill>
              <a:effectLst>
                <a:outerShdw dist="38100" algn="tl" rotWithShape="0">
                  <a:prstClr val="black"/>
                </a:outerShdw>
              </a:effectLst>
              <a:latin typeface="Arvo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C4A0B-18ED-49A8-9613-25BDCA4046E6}"/>
              </a:ext>
            </a:extLst>
          </p:cNvPr>
          <p:cNvSpPr/>
          <p:nvPr/>
        </p:nvSpPr>
        <p:spPr>
          <a:xfrm>
            <a:off x="10575340" y="8957362"/>
            <a:ext cx="129093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1500" spc="2000" dirty="0">
                <a:solidFill>
                  <a:srgbClr val="020032"/>
                </a:solidFill>
                <a:latin typeface="Arvo" panose="02000000000000000000" pitchFamily="2" charset="0"/>
              </a:rPr>
              <a:t>in our </a:t>
            </a:r>
            <a:r>
              <a:rPr lang="en-US" sz="11500" spc="2000" dirty="0">
                <a:gradFill>
                  <a:gsLst>
                    <a:gs pos="100000">
                      <a:srgbClr val="815F20"/>
                    </a:gs>
                    <a:gs pos="0">
                      <a:srgbClr val="774E03"/>
                    </a:gs>
                    <a:gs pos="17000">
                      <a:srgbClr val="FFEC74"/>
                    </a:gs>
                    <a:gs pos="65000">
                      <a:schemeClr val="accent4">
                        <a:lumMod val="40000"/>
                        <a:lumOff val="60000"/>
                      </a:schemeClr>
                    </a:gs>
                    <a:gs pos="85000">
                      <a:srgbClr val="DAD009"/>
                    </a:gs>
                    <a:gs pos="44000">
                      <a:srgbClr val="FFFF00"/>
                    </a:gs>
                  </a:gsLst>
                  <a:lin ang="1800000" scaled="0"/>
                </a:gradFill>
                <a:latin typeface="Arvo" panose="02000000000000000000" pitchFamily="2" charset="0"/>
              </a:rPr>
              <a:t>luxury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4CF68C-D231-4762-8088-34A6BC603202}"/>
              </a:ext>
            </a:extLst>
          </p:cNvPr>
          <p:cNvSpPr/>
          <p:nvPr/>
        </p:nvSpPr>
        <p:spPr>
          <a:xfrm>
            <a:off x="11463025" y="10776893"/>
            <a:ext cx="1410668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6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SPA CENTER </a:t>
            </a: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4D948283-7924-4A5E-A133-03F4232A4807}"/>
              </a:ext>
            </a:extLst>
          </p:cNvPr>
          <p:cNvSpPr/>
          <p:nvPr/>
        </p:nvSpPr>
        <p:spPr>
          <a:xfrm rot="5400000">
            <a:off x="20919017" y="6604409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9543CF00-FE11-41A0-96A6-6CC72005CA92}"/>
              </a:ext>
            </a:extLst>
          </p:cNvPr>
          <p:cNvSpPr/>
          <p:nvPr/>
        </p:nvSpPr>
        <p:spPr>
          <a:xfrm rot="16200000">
            <a:off x="10030991" y="9611432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28141-3FF8-47E3-A22F-2A47D59EC8D3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6E610-0F10-4F2B-8A87-B496F0ACAE5E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CF772C-2930-473D-B3EB-6FB8E42245E2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3D466B-308D-4D13-81F6-1456E711F665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21BBDE-0851-49D2-AEC3-2CEF2C3A0AA0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54">
        <p:fade/>
      </p:transition>
    </mc:Choice>
    <mc:Fallback xmlns="">
      <p:transition spd="med" advTm="6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5F6DA1-C665-47B1-96B5-F50935808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8" y="31943"/>
            <a:ext cx="30751508" cy="20501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71160-DA0B-4526-89F5-16B01F8F8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1" b="7229"/>
          <a:stretch/>
        </p:blipFill>
        <p:spPr>
          <a:xfrm>
            <a:off x="16910496" y="1"/>
            <a:ext cx="19590011" cy="205010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C9D70D-B9FD-4B07-A603-CA350991E636}"/>
              </a:ext>
            </a:extLst>
          </p:cNvPr>
          <p:cNvSpPr/>
          <p:nvPr/>
        </p:nvSpPr>
        <p:spPr>
          <a:xfrm>
            <a:off x="0" y="-82104"/>
            <a:ext cx="36574413" cy="20615052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>
                  <a:alpha val="22000"/>
                </a:srgbClr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F14ED-C193-4053-A872-A3E8E8D3D41D}"/>
              </a:ext>
            </a:extLst>
          </p:cNvPr>
          <p:cNvSpPr/>
          <p:nvPr/>
        </p:nvSpPr>
        <p:spPr>
          <a:xfrm>
            <a:off x="-182002" y="0"/>
            <a:ext cx="32026996" cy="20615052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0"/>
                </a:srgbClr>
              </a:gs>
              <a:gs pos="50000">
                <a:srgbClr val="F78715"/>
              </a:gs>
              <a:gs pos="100000">
                <a:srgbClr val="F8871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4B11E-4ABC-410F-8112-3E379E0DEF5E}"/>
              </a:ext>
            </a:extLst>
          </p:cNvPr>
          <p:cNvSpPr txBox="1"/>
          <p:nvPr/>
        </p:nvSpPr>
        <p:spPr>
          <a:xfrm>
            <a:off x="1880100" y="13246959"/>
            <a:ext cx="141066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8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ENJOY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C4A0B-18ED-49A8-9613-25BDCA4046E6}"/>
              </a:ext>
            </a:extLst>
          </p:cNvPr>
          <p:cNvSpPr/>
          <p:nvPr/>
        </p:nvSpPr>
        <p:spPr>
          <a:xfrm>
            <a:off x="2399900" y="15021926"/>
            <a:ext cx="991810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1500" spc="-300" dirty="0">
                <a:solidFill>
                  <a:srgbClr val="020032"/>
                </a:solidFill>
                <a:latin typeface="Arvo" panose="02000000000000000000" pitchFamily="2" charset="0"/>
              </a:rPr>
              <a:t>A fine dinning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4CF68C-D231-4762-8088-34A6BC603202}"/>
              </a:ext>
            </a:extLst>
          </p:cNvPr>
          <p:cNvSpPr/>
          <p:nvPr/>
        </p:nvSpPr>
        <p:spPr>
          <a:xfrm>
            <a:off x="4071939" y="16511034"/>
            <a:ext cx="99052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38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Experience</a:t>
            </a: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4D948283-7924-4A5E-A133-03F4232A4807}"/>
              </a:ext>
            </a:extLst>
          </p:cNvPr>
          <p:cNvSpPr/>
          <p:nvPr/>
        </p:nvSpPr>
        <p:spPr>
          <a:xfrm rot="5400000">
            <a:off x="9928401" y="13257815"/>
            <a:ext cx="2924878" cy="3834144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9543CF00-FE11-41A0-96A6-6CC72005CA92}"/>
              </a:ext>
            </a:extLst>
          </p:cNvPr>
          <p:cNvSpPr/>
          <p:nvPr/>
        </p:nvSpPr>
        <p:spPr>
          <a:xfrm rot="16200000">
            <a:off x="1782393" y="15695042"/>
            <a:ext cx="3217366" cy="2618772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15D7BE-23D7-474B-8CD5-B261CF27F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3" y="6604207"/>
            <a:ext cx="3304876" cy="45910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0B8433-1CB2-4F69-A888-E529EAF6F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683" y="15029002"/>
            <a:ext cx="3635364" cy="36536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A88089-77F9-46DE-AFA3-9D3135C67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257" y="15226687"/>
            <a:ext cx="4394368" cy="3653662"/>
          </a:xfrm>
          <a:prstGeom prst="rect">
            <a:avLst/>
          </a:prstGeom>
        </p:spPr>
      </p:pic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708A821-2058-4DBE-A530-D0A7B6D58CDA}"/>
              </a:ext>
            </a:extLst>
          </p:cNvPr>
          <p:cNvSpPr/>
          <p:nvPr/>
        </p:nvSpPr>
        <p:spPr>
          <a:xfrm>
            <a:off x="1839816" y="5915514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D0886290-7564-4B15-8F63-6F2686628F88}"/>
              </a:ext>
            </a:extLst>
          </p:cNvPr>
          <p:cNvSpPr/>
          <p:nvPr/>
        </p:nvSpPr>
        <p:spPr>
          <a:xfrm>
            <a:off x="1227356" y="5282503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3601CF-119A-451F-A426-BE5DDDB3D268}"/>
              </a:ext>
            </a:extLst>
          </p:cNvPr>
          <p:cNvGrpSpPr/>
          <p:nvPr/>
        </p:nvGrpSpPr>
        <p:grpSpPr>
          <a:xfrm>
            <a:off x="15831496" y="15926507"/>
            <a:ext cx="8857860" cy="2926046"/>
            <a:chOff x="21000975" y="8539230"/>
            <a:chExt cx="8857860" cy="29260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3F578F-8F7A-49C5-9732-830D88D49B24}"/>
                </a:ext>
              </a:extLst>
            </p:cNvPr>
            <p:cNvSpPr txBox="1"/>
            <p:nvPr/>
          </p:nvSpPr>
          <p:spPr>
            <a:xfrm>
              <a:off x="21410672" y="8539230"/>
              <a:ext cx="8448163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6000"/>
                </a:lnSpc>
              </a:pPr>
              <a:r>
                <a:rPr lang="en-US" sz="6000" dirty="0">
                  <a:latin typeface="Arvo" panose="02000000000000000000" pitchFamily="2" charset="0"/>
                </a:rPr>
                <a:t>IN OUR AWARD</a:t>
              </a:r>
            </a:p>
            <a:p>
              <a:pPr algn="just">
                <a:lnSpc>
                  <a:spcPts val="6000"/>
                </a:lnSpc>
              </a:pPr>
              <a:r>
                <a:rPr lang="en-US" sz="6600" dirty="0">
                  <a:latin typeface="Arvo" panose="02000000000000000000" pitchFamily="2" charset="0"/>
                </a:rPr>
                <a:t>RESTAURANTS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FA6235F-2696-401A-8520-EB100DA7ACA7}"/>
                </a:ext>
              </a:extLst>
            </p:cNvPr>
            <p:cNvGrpSpPr/>
            <p:nvPr/>
          </p:nvGrpSpPr>
          <p:grpSpPr>
            <a:xfrm>
              <a:off x="21000975" y="10489161"/>
              <a:ext cx="7058560" cy="976115"/>
              <a:chOff x="20894049" y="10489161"/>
              <a:chExt cx="7058560" cy="97611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5B1262-2455-4742-8885-138DDB373F4F}"/>
                  </a:ext>
                </a:extLst>
              </p:cNvPr>
              <p:cNvSpPr/>
              <p:nvPr/>
            </p:nvSpPr>
            <p:spPr>
              <a:xfrm rot="2700000">
                <a:off x="23935272" y="10489161"/>
                <a:ext cx="976115" cy="976115"/>
              </a:xfrm>
              <a:prstGeom prst="rect">
                <a:avLst/>
              </a:prstGeom>
              <a:solidFill>
                <a:srgbClr val="774E03">
                  <a:alpha val="52157"/>
                </a:srgbClr>
              </a:solidFill>
              <a:ln>
                <a:solidFill>
                  <a:srgbClr val="774E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6000"/>
                  </a:lnSpc>
                </a:pPr>
                <a:endParaRPr lang="en-US" sz="120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ECCE61D-E886-403D-BC9F-B97BFC17F1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14313" y="10977218"/>
                <a:ext cx="2238296" cy="0"/>
              </a:xfrm>
              <a:prstGeom prst="line">
                <a:avLst/>
              </a:prstGeom>
              <a:ln>
                <a:solidFill>
                  <a:srgbClr val="774E0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A786581-7A80-4A43-A5AB-98294B4D9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9" y="10977218"/>
                <a:ext cx="2238296" cy="0"/>
              </a:xfrm>
              <a:prstGeom prst="line">
                <a:avLst/>
              </a:prstGeom>
              <a:ln>
                <a:solidFill>
                  <a:srgbClr val="774E0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FFF543-F0BE-4B97-9A71-2E97E6E674BE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7BE8E4-A842-4044-AE7E-32F758EB604D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B40AA95-776B-4774-9C1D-6E59A73801DC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40FFE-F7A1-4AE4-AFDC-282A421658C4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EC84577-5EB4-43CD-9E89-78517F3D6475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838" y="-1035425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3">
        <p:fade/>
      </p:transition>
    </mc:Choice>
    <mc:Fallback xmlns="">
      <p:transition spd="med" advTm="4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5" dur="1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 animBg="1"/>
      <p:bldP spid="18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1B87F-4B5E-4F72-A172-4FEADEBB0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6" y="-1"/>
            <a:ext cx="31892830" cy="21278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9E936-620C-4109-8944-003A7D631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1"/>
          <a:stretch/>
        </p:blipFill>
        <p:spPr>
          <a:xfrm>
            <a:off x="21003073" y="86212"/>
            <a:ext cx="22301647" cy="2048778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55460D-69DA-4BE7-99D7-6BDF41449485}"/>
              </a:ext>
            </a:extLst>
          </p:cNvPr>
          <p:cNvGrpSpPr/>
          <p:nvPr/>
        </p:nvGrpSpPr>
        <p:grpSpPr>
          <a:xfrm>
            <a:off x="-73906" y="-209368"/>
            <a:ext cx="38184598" cy="20783368"/>
            <a:chOff x="0" y="-82104"/>
            <a:chExt cx="38184598" cy="206971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C9D70D-B9FD-4B07-A603-CA350991E636}"/>
                </a:ext>
              </a:extLst>
            </p:cNvPr>
            <p:cNvSpPr/>
            <p:nvPr/>
          </p:nvSpPr>
          <p:spPr>
            <a:xfrm>
              <a:off x="0" y="-82104"/>
              <a:ext cx="36574413" cy="20615052"/>
            </a:xfrm>
            <a:prstGeom prst="rect">
              <a:avLst/>
            </a:prstGeom>
            <a:gradFill flip="none" rotWithShape="1">
              <a:gsLst>
                <a:gs pos="0">
                  <a:srgbClr val="D58B05">
                    <a:alpha val="78000"/>
                  </a:srgbClr>
                </a:gs>
                <a:gs pos="100000">
                  <a:srgbClr val="F88716">
                    <a:alpha val="22000"/>
                  </a:srgbClr>
                </a:gs>
                <a:gs pos="52000">
                  <a:srgbClr val="F88716">
                    <a:alpha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4F14ED-C193-4053-A872-A3E8E8D3D41D}"/>
                </a:ext>
              </a:extLst>
            </p:cNvPr>
            <p:cNvSpPr/>
            <p:nvPr/>
          </p:nvSpPr>
          <p:spPr>
            <a:xfrm>
              <a:off x="6157602" y="0"/>
              <a:ext cx="32026996" cy="20615052"/>
            </a:xfrm>
            <a:prstGeom prst="rect">
              <a:avLst/>
            </a:prstGeom>
            <a:gradFill flip="none" rotWithShape="1">
              <a:gsLst>
                <a:gs pos="0">
                  <a:srgbClr val="D58B05">
                    <a:alpha val="0"/>
                  </a:srgbClr>
                </a:gs>
                <a:gs pos="50000">
                  <a:srgbClr val="F78715"/>
                </a:gs>
                <a:gs pos="100000">
                  <a:srgbClr val="F88716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D24B11E-4ABC-410F-8112-3E379E0DEF5E}"/>
              </a:ext>
            </a:extLst>
          </p:cNvPr>
          <p:cNvSpPr txBox="1"/>
          <p:nvPr/>
        </p:nvSpPr>
        <p:spPr>
          <a:xfrm>
            <a:off x="13513035" y="11559621"/>
            <a:ext cx="141066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8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incentive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C4A0B-18ED-49A8-9613-25BDCA4046E6}"/>
              </a:ext>
            </a:extLst>
          </p:cNvPr>
          <p:cNvSpPr/>
          <p:nvPr/>
        </p:nvSpPr>
        <p:spPr>
          <a:xfrm>
            <a:off x="13513035" y="13310077"/>
            <a:ext cx="1260819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1500" spc="-300" dirty="0">
                <a:solidFill>
                  <a:srgbClr val="020032"/>
                </a:solidFill>
                <a:latin typeface="Arvo" panose="02000000000000000000" pitchFamily="2" charset="0"/>
              </a:rPr>
              <a:t>Business Facilities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4CF68C-D231-4762-8088-34A6BC603202}"/>
              </a:ext>
            </a:extLst>
          </p:cNvPr>
          <p:cNvSpPr/>
          <p:nvPr/>
        </p:nvSpPr>
        <p:spPr>
          <a:xfrm>
            <a:off x="13556361" y="14532474"/>
            <a:ext cx="1053846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80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At your </a:t>
            </a:r>
            <a:r>
              <a:rPr lang="en-US" sz="138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Service</a:t>
            </a:r>
            <a:endParaRPr lang="en-US" sz="16600" dirty="0">
              <a:solidFill>
                <a:schemeClr val="bg1"/>
              </a:solidFill>
              <a:effectLst>
                <a:outerShdw dist="38100" algn="tl" rotWithShape="0">
                  <a:prstClr val="black"/>
                </a:outerShdw>
              </a:effectLst>
              <a:latin typeface="Arvo" panose="02000000000000000000" pitchFamily="2" charset="0"/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9543CF00-FE11-41A0-96A6-6CC72005CA92}"/>
              </a:ext>
            </a:extLst>
          </p:cNvPr>
          <p:cNvSpPr/>
          <p:nvPr/>
        </p:nvSpPr>
        <p:spPr>
          <a:xfrm rot="16200000">
            <a:off x="12865795" y="14089054"/>
            <a:ext cx="2924878" cy="2880649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15D7BE-23D7-474B-8CD5-B261CF27F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562" y="5433526"/>
            <a:ext cx="3998900" cy="2915282"/>
          </a:xfrm>
          <a:prstGeom prst="rect">
            <a:avLst/>
          </a:prstGeom>
        </p:spPr>
      </p:pic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708A821-2058-4DBE-A530-D0A7B6D58CDA}"/>
              </a:ext>
            </a:extLst>
          </p:cNvPr>
          <p:cNvSpPr/>
          <p:nvPr/>
        </p:nvSpPr>
        <p:spPr>
          <a:xfrm>
            <a:off x="16144707" y="3906969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243DF0-2D1C-4B8F-A49E-EFD6D42164D2}"/>
              </a:ext>
            </a:extLst>
          </p:cNvPr>
          <p:cNvSpPr/>
          <p:nvPr/>
        </p:nvSpPr>
        <p:spPr>
          <a:xfrm>
            <a:off x="16648111" y="16680240"/>
            <a:ext cx="79576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CONFERENCE.SEMINARIES</a:t>
            </a: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673C1A59-14F0-4047-80F9-4CBB97B4D683}"/>
              </a:ext>
            </a:extLst>
          </p:cNvPr>
          <p:cNvSpPr/>
          <p:nvPr/>
        </p:nvSpPr>
        <p:spPr>
          <a:xfrm>
            <a:off x="15508973" y="3228128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D810E-EDFE-4EE8-90EC-690D278F0861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A5791E9-55FB-4587-9A71-BDBE7D346B86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6654F4-D086-4298-A27A-BF50B171DD2D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E1DA3C3-2EEF-4EFD-8EBC-DA2FCD74C09F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E7E6173-D763-44E4-BEF4-62A22E988AB6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8">
        <p:fade/>
      </p:transition>
    </mc:Choice>
    <mc:Fallback xmlns="">
      <p:transition spd="med" advTm="6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 animBg="1"/>
      <p:bldP spid="27" grpId="0" animBg="1"/>
      <p:bldP spid="27" grpId="1" animBg="1"/>
      <p:bldP spid="28" grpId="0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9E936-620C-4109-8944-003A7D631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/>
          <a:stretch/>
        </p:blipFill>
        <p:spPr>
          <a:xfrm>
            <a:off x="7388708" y="-74142"/>
            <a:ext cx="29279101" cy="20639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11B87F-4B5E-4F72-A172-4FEADEBB0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5" r="12797"/>
          <a:stretch/>
        </p:blipFill>
        <p:spPr>
          <a:xfrm flipH="1">
            <a:off x="0" y="8304"/>
            <a:ext cx="16661606" cy="207750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55460D-69DA-4BE7-99D7-6BDF41449485}"/>
              </a:ext>
            </a:extLst>
          </p:cNvPr>
          <p:cNvGrpSpPr/>
          <p:nvPr/>
        </p:nvGrpSpPr>
        <p:grpSpPr>
          <a:xfrm>
            <a:off x="-849389" y="-135227"/>
            <a:ext cx="37323056" cy="20918595"/>
            <a:chOff x="0" y="-82104"/>
            <a:chExt cx="36574413" cy="206150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C9D70D-B9FD-4B07-A603-CA350991E636}"/>
                </a:ext>
              </a:extLst>
            </p:cNvPr>
            <p:cNvSpPr/>
            <p:nvPr/>
          </p:nvSpPr>
          <p:spPr>
            <a:xfrm>
              <a:off x="0" y="-82104"/>
              <a:ext cx="36574413" cy="20615052"/>
            </a:xfrm>
            <a:prstGeom prst="rect">
              <a:avLst/>
            </a:prstGeom>
            <a:gradFill flip="none" rotWithShape="1">
              <a:gsLst>
                <a:gs pos="0">
                  <a:srgbClr val="D58B05">
                    <a:alpha val="78000"/>
                  </a:srgbClr>
                </a:gs>
                <a:gs pos="100000">
                  <a:srgbClr val="F88716">
                    <a:alpha val="22000"/>
                  </a:srgbClr>
                </a:gs>
                <a:gs pos="52000">
                  <a:srgbClr val="F88716">
                    <a:alpha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4F14ED-C193-4053-A872-A3E8E8D3D41D}"/>
                </a:ext>
              </a:extLst>
            </p:cNvPr>
            <p:cNvSpPr/>
            <p:nvPr/>
          </p:nvSpPr>
          <p:spPr>
            <a:xfrm>
              <a:off x="2174983" y="-82104"/>
              <a:ext cx="32026996" cy="20615052"/>
            </a:xfrm>
            <a:prstGeom prst="rect">
              <a:avLst/>
            </a:prstGeom>
            <a:gradFill flip="none" rotWithShape="1">
              <a:gsLst>
                <a:gs pos="0">
                  <a:srgbClr val="D58B05">
                    <a:alpha val="0"/>
                  </a:srgbClr>
                </a:gs>
                <a:gs pos="50000">
                  <a:srgbClr val="F78715"/>
                </a:gs>
                <a:gs pos="100000">
                  <a:srgbClr val="F88716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D24B11E-4ABC-410F-8112-3E379E0DEF5E}"/>
              </a:ext>
            </a:extLst>
          </p:cNvPr>
          <p:cNvSpPr txBox="1"/>
          <p:nvPr/>
        </p:nvSpPr>
        <p:spPr>
          <a:xfrm>
            <a:off x="13442558" y="11608677"/>
            <a:ext cx="9559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And </a:t>
            </a:r>
            <a:r>
              <a:rPr lang="en-US" sz="138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Practice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C4A0B-18ED-49A8-9613-25BDCA4046E6}"/>
              </a:ext>
            </a:extLst>
          </p:cNvPr>
          <p:cNvSpPr/>
          <p:nvPr/>
        </p:nvSpPr>
        <p:spPr>
          <a:xfrm>
            <a:off x="13322769" y="13229560"/>
            <a:ext cx="917430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3800" spc="-300" dirty="0">
                <a:solidFill>
                  <a:srgbClr val="020032"/>
                </a:solidFill>
                <a:latin typeface="Arvo" panose="02000000000000000000" pitchFamily="2" charset="0"/>
              </a:rPr>
              <a:t>PREMIUM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4CF68C-D231-4762-8088-34A6BC603202}"/>
              </a:ext>
            </a:extLst>
          </p:cNvPr>
          <p:cNvSpPr/>
          <p:nvPr/>
        </p:nvSpPr>
        <p:spPr>
          <a:xfrm>
            <a:off x="13322769" y="14934997"/>
            <a:ext cx="897874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5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ACTIVITIES</a:t>
            </a:r>
            <a:endParaRPr lang="en-US" sz="28700" dirty="0">
              <a:solidFill>
                <a:schemeClr val="bg1"/>
              </a:solidFill>
              <a:effectLst>
                <a:outerShdw dist="38100" algn="tl" rotWithShape="0">
                  <a:prstClr val="black"/>
                </a:outerShdw>
              </a:effectLst>
              <a:latin typeface="Arv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15D7BE-23D7-474B-8CD5-B261CF27F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155" y="5175772"/>
            <a:ext cx="3869722" cy="4268264"/>
          </a:xfrm>
          <a:prstGeom prst="rect">
            <a:avLst/>
          </a:prstGeom>
        </p:spPr>
      </p:pic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708A821-2058-4DBE-A530-D0A7B6D58CDA}"/>
              </a:ext>
            </a:extLst>
          </p:cNvPr>
          <p:cNvSpPr/>
          <p:nvPr/>
        </p:nvSpPr>
        <p:spPr>
          <a:xfrm>
            <a:off x="14832711" y="4282599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4978D79C-7452-4879-BBA6-4E7DE8711772}"/>
              </a:ext>
            </a:extLst>
          </p:cNvPr>
          <p:cNvSpPr/>
          <p:nvPr/>
        </p:nvSpPr>
        <p:spPr>
          <a:xfrm>
            <a:off x="14196977" y="3646865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D5D1A1-6DEB-46BD-97DC-32433BB2609E}"/>
              </a:ext>
            </a:extLst>
          </p:cNvPr>
          <p:cNvGrpSpPr/>
          <p:nvPr/>
        </p:nvGrpSpPr>
        <p:grpSpPr>
          <a:xfrm>
            <a:off x="-12644613" y="-12700000"/>
            <a:ext cx="61341596" cy="45833951"/>
            <a:chOff x="-12644613" y="-12700000"/>
            <a:chExt cx="61341596" cy="458339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7D757B-2742-4149-BDBB-DE3F2BC75C26}"/>
                </a:ext>
              </a:extLst>
            </p:cNvPr>
            <p:cNvSpPr/>
            <p:nvPr/>
          </p:nvSpPr>
          <p:spPr>
            <a:xfrm>
              <a:off x="-12644613" y="-127000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20B92E-10C6-46FB-B610-6B21073C258B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BE08C50-A43C-4920-9F35-3C90BF6457DC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E1E911-42C7-4046-8011-48478CF103C5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5">
        <p:fade/>
      </p:transition>
    </mc:Choice>
    <mc:Fallback xmlns="">
      <p:transition spd="med" advTm="6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7" grpId="0" animBg="1"/>
      <p:bldP spid="27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20D4F-6980-4A2C-AC91-8E2A2E306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>
          <a:xfrm>
            <a:off x="-3840313" y="-2160270"/>
            <a:ext cx="44255038" cy="24894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846D6-27D0-439B-BCDF-9BE810A55A2D}"/>
              </a:ext>
            </a:extLst>
          </p:cNvPr>
          <p:cNvSpPr/>
          <p:nvPr/>
        </p:nvSpPr>
        <p:spPr>
          <a:xfrm>
            <a:off x="0" y="-731520"/>
            <a:ext cx="36574413" cy="21305520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3C1B17-18F5-4017-AEDF-FB4D11D2C446}"/>
              </a:ext>
            </a:extLst>
          </p:cNvPr>
          <p:cNvSpPr/>
          <p:nvPr/>
        </p:nvSpPr>
        <p:spPr>
          <a:xfrm>
            <a:off x="152400" y="-579120"/>
            <a:ext cx="36574413" cy="4612711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D2B534-F381-4C3E-9D6B-D965DC1DC49F}"/>
              </a:ext>
            </a:extLst>
          </p:cNvPr>
          <p:cNvSpPr/>
          <p:nvPr/>
        </p:nvSpPr>
        <p:spPr>
          <a:xfrm>
            <a:off x="152400" y="16046246"/>
            <a:ext cx="36574413" cy="4474282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6DCC3E5-2B1A-4EDC-9D6A-13E1C23B2A80}"/>
              </a:ext>
            </a:extLst>
          </p:cNvPr>
          <p:cNvSpPr/>
          <p:nvPr/>
        </p:nvSpPr>
        <p:spPr>
          <a:xfrm>
            <a:off x="13720465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6DAED6A-451E-432C-9F86-57D0E1ADD79E}"/>
              </a:ext>
            </a:extLst>
          </p:cNvPr>
          <p:cNvSpPr/>
          <p:nvPr/>
        </p:nvSpPr>
        <p:spPr>
          <a:xfrm>
            <a:off x="15632543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C60B1C0-C562-4B75-BF52-34FB8C2B0377}"/>
              </a:ext>
            </a:extLst>
          </p:cNvPr>
          <p:cNvSpPr/>
          <p:nvPr/>
        </p:nvSpPr>
        <p:spPr>
          <a:xfrm>
            <a:off x="17544621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50DA849E-9C71-4CA5-B63E-2333BDABC260}"/>
              </a:ext>
            </a:extLst>
          </p:cNvPr>
          <p:cNvSpPr/>
          <p:nvPr/>
        </p:nvSpPr>
        <p:spPr>
          <a:xfrm>
            <a:off x="19456700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58D424F-212E-4677-B6FB-C93AAB171A84}"/>
              </a:ext>
            </a:extLst>
          </p:cNvPr>
          <p:cNvSpPr/>
          <p:nvPr/>
        </p:nvSpPr>
        <p:spPr>
          <a:xfrm>
            <a:off x="21368779" y="9982780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03BE30-69A6-41C7-91C1-443E0C808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216" y="1742690"/>
            <a:ext cx="1433737" cy="1433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F9B69A-E6B4-4F38-9413-287733F14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322" y="1742690"/>
            <a:ext cx="1433737" cy="1433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94A5A9-C666-4055-9FA0-04D47C19C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95" y="1741330"/>
            <a:ext cx="1433737" cy="14364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EF57DD-7AFC-4768-941D-3FED254CCF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68" y="1741330"/>
            <a:ext cx="1433737" cy="14364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EAF0D-E4B0-4483-9808-3818BB9A1A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549" y="1739970"/>
            <a:ext cx="1439178" cy="14391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0AFD32-C1F6-4DDB-B474-DCD6F6E55F4F}"/>
              </a:ext>
            </a:extLst>
          </p:cNvPr>
          <p:cNvSpPr txBox="1"/>
          <p:nvPr/>
        </p:nvSpPr>
        <p:spPr>
          <a:xfrm>
            <a:off x="14825386" y="11711902"/>
            <a:ext cx="7810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20032"/>
                </a:solidFill>
                <a:latin typeface="Arvo" panose="02000000000000000000" pitchFamily="2" charset="0"/>
              </a:rPr>
              <a:t>HOTEL FACT SHEET SHOWCASE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57A89D-B56F-495A-AA72-3EDEB993D4F4}"/>
              </a:ext>
            </a:extLst>
          </p:cNvPr>
          <p:cNvSpPr txBox="1"/>
          <p:nvPr/>
        </p:nvSpPr>
        <p:spPr>
          <a:xfrm>
            <a:off x="13089318" y="563930"/>
            <a:ext cx="1039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vo" panose="02000000000000000000" pitchFamily="2" charset="0"/>
              </a:rPr>
              <a:t>Follow us online</a:t>
            </a:r>
          </a:p>
        </p:txBody>
      </p:sp>
      <p:sp>
        <p:nvSpPr>
          <p:cNvPr id="25" name="Half Frame 24">
            <a:extLst>
              <a:ext uri="{FF2B5EF4-FFF2-40B4-BE49-F238E27FC236}">
                <a16:creationId xmlns:a16="http://schemas.microsoft.com/office/drawing/2014/main" id="{1FFF32BD-49AA-4718-86FF-069B2564F4A8}"/>
              </a:ext>
            </a:extLst>
          </p:cNvPr>
          <p:cNvSpPr/>
          <p:nvPr/>
        </p:nvSpPr>
        <p:spPr>
          <a:xfrm rot="5400000">
            <a:off x="23039567" y="17091857"/>
            <a:ext cx="1240434" cy="1221677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Half Frame 25">
            <a:extLst>
              <a:ext uri="{FF2B5EF4-FFF2-40B4-BE49-F238E27FC236}">
                <a16:creationId xmlns:a16="http://schemas.microsoft.com/office/drawing/2014/main" id="{55F5CE0C-9F19-487D-A536-CF7E90E21938}"/>
              </a:ext>
            </a:extLst>
          </p:cNvPr>
          <p:cNvSpPr/>
          <p:nvPr/>
        </p:nvSpPr>
        <p:spPr>
          <a:xfrm rot="16200000">
            <a:off x="12306831" y="17147388"/>
            <a:ext cx="1240434" cy="1110615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507141-B070-439A-BEE2-5F7436D6D686}"/>
              </a:ext>
            </a:extLst>
          </p:cNvPr>
          <p:cNvGrpSpPr/>
          <p:nvPr/>
        </p:nvGrpSpPr>
        <p:grpSpPr>
          <a:xfrm>
            <a:off x="-12644613" y="-12700000"/>
            <a:ext cx="61341596" cy="45833951"/>
            <a:chOff x="-12644613" y="-12700000"/>
            <a:chExt cx="61341596" cy="458339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45EEC0-C9E7-4F90-894B-192B3A1A9BF0}"/>
                </a:ext>
              </a:extLst>
            </p:cNvPr>
            <p:cNvSpPr/>
            <p:nvPr/>
          </p:nvSpPr>
          <p:spPr>
            <a:xfrm>
              <a:off x="-12644613" y="-127000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51F16B3-35FF-4060-88BB-1EB1CD79D87B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BC0C96-7132-42E4-86C9-64AC604FE7FD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610C9F9-9B2F-4702-AAA2-CD9AB6DE30A3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766" y="3192995"/>
            <a:ext cx="10746587" cy="107465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6C4E1ED-EFBC-48E1-B288-A614CC47F2CF}"/>
              </a:ext>
            </a:extLst>
          </p:cNvPr>
          <p:cNvSpPr txBox="1"/>
          <p:nvPr/>
        </p:nvSpPr>
        <p:spPr>
          <a:xfrm>
            <a:off x="1380763" y="16682782"/>
            <a:ext cx="112779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We are based in</a:t>
            </a:r>
          </a:p>
          <a:p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1160 Gulf Blvd, </a:t>
            </a:r>
          </a:p>
          <a:p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Clearwater Beach, </a:t>
            </a:r>
          </a:p>
          <a:p>
            <a:r>
              <a:rPr lang="en-US" sz="4400" dirty="0">
                <a:solidFill>
                  <a:srgbClr val="020032"/>
                </a:solidFill>
                <a:latin typeface="Arvo" panose="02000000000000000000" pitchFamily="2" charset="0"/>
              </a:rPr>
              <a:t>FL 33767, USA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B06198-59FA-4466-913D-A44DCE6E2F7B}"/>
              </a:ext>
            </a:extLst>
          </p:cNvPr>
          <p:cNvSpPr txBox="1"/>
          <p:nvPr/>
        </p:nvSpPr>
        <p:spPr>
          <a:xfrm>
            <a:off x="11267790" y="17513946"/>
            <a:ext cx="1413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20032"/>
                </a:solidFill>
                <a:latin typeface="Arvo" panose="02000000000000000000" pitchFamily="2" charset="0"/>
              </a:rPr>
              <a:t>WWW.PADILLAMOUNTAINRESORT.COM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33E373-2571-4999-A33D-BBF8729CE42E}"/>
              </a:ext>
            </a:extLst>
          </p:cNvPr>
          <p:cNvSpPr txBox="1"/>
          <p:nvPr/>
        </p:nvSpPr>
        <p:spPr>
          <a:xfrm>
            <a:off x="24156611" y="16682782"/>
            <a:ext cx="11277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Booking &amp; Reservation</a:t>
            </a:r>
            <a:endParaRPr lang="en-US" sz="4400" dirty="0">
              <a:solidFill>
                <a:srgbClr val="020032"/>
              </a:solidFill>
              <a:latin typeface="Arvo" panose="02000000000000000000" pitchFamily="2" charset="0"/>
            </a:endParaRP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1-800-123-4567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vo" panose="02000000000000000000" pitchFamily="2" charset="0"/>
              </a:rPr>
              <a:t>info@padillamountainresort.com</a:t>
            </a:r>
          </a:p>
        </p:txBody>
      </p:sp>
    </p:spTree>
    <p:extLst>
      <p:ext uri="{BB962C8B-B14F-4D97-AF65-F5344CB8AC3E}">
        <p14:creationId xmlns:p14="http://schemas.microsoft.com/office/powerpoint/2010/main" val="485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96">
        <p:fade/>
      </p:transition>
    </mc:Choice>
    <mc:Fallback xmlns="">
      <p:transition spd="med" advTm="7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8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2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4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8" grpId="0"/>
      <p:bldP spid="28" grpId="1"/>
      <p:bldP spid="32" grpId="0"/>
      <p:bldP spid="25" grpId="0" animBg="1"/>
      <p:bldP spid="26" grpId="0" animBg="1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7E904C9-EBF0-4698-8600-8A1FAE28D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1470" y="1243069"/>
            <a:ext cx="40677353" cy="180878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3846D6-27D0-439B-BCDF-9BE810A55A2D}"/>
              </a:ext>
            </a:extLst>
          </p:cNvPr>
          <p:cNvSpPr/>
          <p:nvPr/>
        </p:nvSpPr>
        <p:spPr>
          <a:xfrm>
            <a:off x="8170700" y="7510601"/>
            <a:ext cx="1772428" cy="1755032"/>
          </a:xfrm>
          <a:prstGeom prst="ellipse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447E01-62AC-412A-9678-A9B7F461C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67" l="9881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26"/>
          <a:stretch/>
        </p:blipFill>
        <p:spPr>
          <a:xfrm>
            <a:off x="6970423" y="7596712"/>
            <a:ext cx="4241018" cy="24512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CB15F-7B6F-486D-98E0-81EB7F5254D1}"/>
              </a:ext>
            </a:extLst>
          </p:cNvPr>
          <p:cNvSpPr txBox="1"/>
          <p:nvPr/>
        </p:nvSpPr>
        <p:spPr>
          <a:xfrm>
            <a:off x="19008447" y="7642250"/>
            <a:ext cx="1092517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The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 </a:t>
            </a:r>
            <a:r>
              <a:rPr lang="en-US" sz="115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Perfect Spot</a:t>
            </a:r>
            <a:endParaRPr lang="en-US" sz="6000" dirty="0">
              <a:solidFill>
                <a:schemeClr val="bg1"/>
              </a:solidFill>
              <a:effectLst>
                <a:outerShdw dist="38100" algn="tl" rotWithShape="0">
                  <a:prstClr val="black"/>
                </a:outerShdw>
              </a:effectLst>
              <a:latin typeface="Arvo" panose="02000000000000000000" pitchFamily="2" charset="0"/>
            </a:endParaRPr>
          </a:p>
          <a:p>
            <a:pPr algn="just"/>
            <a:r>
              <a:rPr lang="en-US" sz="8000" spc="-300" dirty="0">
                <a:solidFill>
                  <a:srgbClr val="020032"/>
                </a:solidFill>
                <a:latin typeface="Arvo" panose="02000000000000000000" pitchFamily="2" charset="0"/>
              </a:rPr>
              <a:t>for your Next Travel in</a:t>
            </a:r>
          </a:p>
          <a:p>
            <a:pPr algn="just"/>
            <a:r>
              <a:rPr lang="en-US" sz="13800" dirty="0">
                <a:solidFill>
                  <a:schemeClr val="bg1"/>
                </a:solidFill>
                <a:effectLst>
                  <a:outerShdw dist="38100" algn="tl" rotWithShape="0">
                    <a:prstClr val="black"/>
                  </a:outerShdw>
                </a:effectLst>
                <a:latin typeface="Arvo" panose="02000000000000000000" pitchFamily="2" charset="0"/>
              </a:rPr>
              <a:t>TAMPA</a:t>
            </a:r>
            <a:endParaRPr lang="en-US" sz="11500" dirty="0">
              <a:solidFill>
                <a:schemeClr val="bg1"/>
              </a:solidFill>
              <a:effectLst>
                <a:outerShdw dist="38100" algn="tl" rotWithShape="0">
                  <a:prstClr val="black"/>
                </a:outerShdw>
              </a:effectLst>
              <a:latin typeface="Arvo" panose="02000000000000000000" pitchFamily="2" charset="0"/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F9387936-93F9-4954-BA1D-7FAC826F1C1E}"/>
              </a:ext>
            </a:extLst>
          </p:cNvPr>
          <p:cNvSpPr/>
          <p:nvPr/>
        </p:nvSpPr>
        <p:spPr>
          <a:xfrm rot="5400000">
            <a:off x="26920420" y="3815017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9B6DAE9A-B6FF-4CAF-92C7-F526E06A34D0}"/>
              </a:ext>
            </a:extLst>
          </p:cNvPr>
          <p:cNvSpPr/>
          <p:nvPr/>
        </p:nvSpPr>
        <p:spPr>
          <a:xfrm>
            <a:off x="5437418" y="5350330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39BF7-DB8F-4602-8D71-FA7B3857CC01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9056915" y="0"/>
            <a:ext cx="43542" cy="5350330"/>
          </a:xfrm>
          <a:prstGeom prst="line">
            <a:avLst/>
          </a:prstGeom>
          <a:ln w="276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85C7C0-DD9E-4FCC-BB50-79C07DEBEB4D}"/>
              </a:ext>
            </a:extLst>
          </p:cNvPr>
          <p:cNvCxnSpPr>
            <a:cxnSpLocks/>
          </p:cNvCxnSpPr>
          <p:nvPr/>
        </p:nvCxnSpPr>
        <p:spPr>
          <a:xfrm flipV="1">
            <a:off x="9056915" y="12676408"/>
            <a:ext cx="0" cy="7897592"/>
          </a:xfrm>
          <a:prstGeom prst="line">
            <a:avLst/>
          </a:prstGeom>
          <a:ln w="276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977E2E6C-9F21-475E-9104-A77EB65910DC}"/>
              </a:ext>
            </a:extLst>
          </p:cNvPr>
          <p:cNvSpPr/>
          <p:nvPr/>
        </p:nvSpPr>
        <p:spPr>
          <a:xfrm>
            <a:off x="6029609" y="5986063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E7F504-4CDE-4379-884C-E758439F9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079"/>
          <a:stretch/>
        </p:blipFill>
        <p:spPr>
          <a:xfrm>
            <a:off x="6979948" y="9232490"/>
            <a:ext cx="4241018" cy="1054510"/>
          </a:xfrm>
          <a:prstGeom prst="rect">
            <a:avLst/>
          </a:prstGeom>
        </p:spPr>
      </p:pic>
      <p:sp>
        <p:nvSpPr>
          <p:cNvPr id="31" name="Half Frame 30">
            <a:extLst>
              <a:ext uri="{FF2B5EF4-FFF2-40B4-BE49-F238E27FC236}">
                <a16:creationId xmlns:a16="http://schemas.microsoft.com/office/drawing/2014/main" id="{98D14A91-8679-41EB-8E6A-EC3CA9D6EB86}"/>
              </a:ext>
            </a:extLst>
          </p:cNvPr>
          <p:cNvSpPr/>
          <p:nvPr/>
        </p:nvSpPr>
        <p:spPr>
          <a:xfrm rot="16200000">
            <a:off x="17910169" y="11724133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DAA36D-03B3-4B2E-8B5E-B3BE8F01A472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2B5700-1AC4-426D-AD22-524638AA5487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9A93E2-80DB-41CB-BFA8-2B20CCF5ABCC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28D3CE-02AC-4D07-86ED-2CE6928F01EC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8B1A97-9AEF-4EEB-93FD-D1D97F80DBA8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F1C812E-CFFF-4765-895E-180442B85539}"/>
              </a:ext>
            </a:extLst>
          </p:cNvPr>
          <p:cNvSpPr/>
          <p:nvPr/>
        </p:nvSpPr>
        <p:spPr>
          <a:xfrm>
            <a:off x="0" y="-135836"/>
            <a:ext cx="36574413" cy="55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54">
        <p:fade/>
      </p:transition>
    </mc:Choice>
    <mc:Fallback xmlns="">
      <p:transition spd="med" advTm="6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17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0" y="50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6000" fill="hold"/>
                                        <p:tgtEl>
                                          <p:spTgt spid="4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6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6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8" grpId="0" animBg="1"/>
      <p:bldP spid="20" grpId="0" animBg="1"/>
      <p:bldP spid="20" grpId="1" animBg="1"/>
      <p:bldP spid="28" grpId="0" animBg="1"/>
      <p:bldP spid="28" grpId="1" animBg="1"/>
      <p:bldP spid="31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D7424-58FB-48E1-B8A7-965DD0CBE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/>
          <a:stretch/>
        </p:blipFill>
        <p:spPr>
          <a:xfrm>
            <a:off x="-7620001" y="-436743"/>
            <a:ext cx="44194413" cy="214474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4A012A2-77F5-480C-9A49-0D1DCE10F5D8}"/>
              </a:ext>
            </a:extLst>
          </p:cNvPr>
          <p:cNvSpPr/>
          <p:nvPr/>
        </p:nvSpPr>
        <p:spPr>
          <a:xfrm>
            <a:off x="8170699" y="7205965"/>
            <a:ext cx="1772428" cy="1755032"/>
          </a:xfrm>
          <a:prstGeom prst="ellipse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2BDD3-6295-43B0-A08F-ACDCC2AA9D52}"/>
              </a:ext>
            </a:extLst>
          </p:cNvPr>
          <p:cNvSpPr txBox="1"/>
          <p:nvPr/>
        </p:nvSpPr>
        <p:spPr>
          <a:xfrm>
            <a:off x="19008447" y="7642250"/>
            <a:ext cx="1092517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 dirty="0">
                <a:solidFill>
                  <a:schemeClr val="bg1"/>
                </a:solidFill>
                <a:latin typeface="Arvo" panose="02000000000000000000" pitchFamily="2" charset="0"/>
              </a:rPr>
              <a:t>Only 20min</a:t>
            </a:r>
            <a:r>
              <a:rPr lang="en-US" sz="7200" dirty="0">
                <a:solidFill>
                  <a:schemeClr val="bg1"/>
                </a:solidFill>
                <a:latin typeface="Arvo" panose="02000000000000000000" pitchFamily="2" charset="0"/>
              </a:rPr>
              <a:t> from</a:t>
            </a:r>
            <a:endParaRPr lang="en-US" sz="60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just"/>
            <a:r>
              <a:rPr lang="en-US" sz="8000" spc="-300" dirty="0">
                <a:solidFill>
                  <a:srgbClr val="020032"/>
                </a:solidFill>
                <a:latin typeface="Arvo" panose="02000000000000000000" pitchFamily="2" charset="0"/>
              </a:rPr>
              <a:t>Tampa international</a:t>
            </a:r>
          </a:p>
          <a:p>
            <a:pPr algn="just"/>
            <a:r>
              <a:rPr lang="en-US" sz="13800" dirty="0">
                <a:solidFill>
                  <a:schemeClr val="bg1"/>
                </a:solidFill>
                <a:latin typeface="Arvo" panose="02000000000000000000" pitchFamily="2" charset="0"/>
              </a:rPr>
              <a:t>Airport</a:t>
            </a: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A85BAE24-1331-4F61-8C7B-05EC1F5BCA6A}"/>
              </a:ext>
            </a:extLst>
          </p:cNvPr>
          <p:cNvSpPr/>
          <p:nvPr/>
        </p:nvSpPr>
        <p:spPr>
          <a:xfrm rot="5400000">
            <a:off x="26920420" y="3815017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5CD72340-4D5B-471F-B270-709174A3DAAD}"/>
              </a:ext>
            </a:extLst>
          </p:cNvPr>
          <p:cNvSpPr/>
          <p:nvPr/>
        </p:nvSpPr>
        <p:spPr>
          <a:xfrm>
            <a:off x="5437418" y="5350330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AB1316-55A9-43AC-A97D-7312CBEB3A2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056915" y="0"/>
            <a:ext cx="43542" cy="5350330"/>
          </a:xfrm>
          <a:prstGeom prst="line">
            <a:avLst/>
          </a:prstGeom>
          <a:ln w="276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7E27B-83B9-488C-97B0-EF622957F1CD}"/>
              </a:ext>
            </a:extLst>
          </p:cNvPr>
          <p:cNvCxnSpPr>
            <a:cxnSpLocks/>
          </p:cNvCxnSpPr>
          <p:nvPr/>
        </p:nvCxnSpPr>
        <p:spPr>
          <a:xfrm flipV="1">
            <a:off x="9056915" y="12676408"/>
            <a:ext cx="0" cy="7897592"/>
          </a:xfrm>
          <a:prstGeom prst="line">
            <a:avLst/>
          </a:prstGeom>
          <a:ln w="276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6C2D4C3-4654-45FA-9052-BD2D0EF8D4ED}"/>
              </a:ext>
            </a:extLst>
          </p:cNvPr>
          <p:cNvSpPr/>
          <p:nvPr/>
        </p:nvSpPr>
        <p:spPr>
          <a:xfrm>
            <a:off x="6029609" y="5986063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57D8B8-290C-41AA-A8C8-219B8425F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7"/>
          <a:stretch/>
        </p:blipFill>
        <p:spPr>
          <a:xfrm>
            <a:off x="6597617" y="7456678"/>
            <a:ext cx="5005681" cy="1755032"/>
          </a:xfrm>
          <a:prstGeom prst="rect">
            <a:avLst/>
          </a:prstGeom>
        </p:spPr>
      </p:pic>
      <p:sp>
        <p:nvSpPr>
          <p:cNvPr id="15" name="Half Frame 14">
            <a:extLst>
              <a:ext uri="{FF2B5EF4-FFF2-40B4-BE49-F238E27FC236}">
                <a16:creationId xmlns:a16="http://schemas.microsoft.com/office/drawing/2014/main" id="{70D88582-6B0C-4720-B850-F372D97C1AB9}"/>
              </a:ext>
            </a:extLst>
          </p:cNvPr>
          <p:cNvSpPr/>
          <p:nvPr/>
        </p:nvSpPr>
        <p:spPr>
          <a:xfrm rot="16200000">
            <a:off x="17910169" y="11724133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3FABD1-E4CB-4FB8-8DD2-D62BA1B1F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7"/>
          <a:stretch/>
        </p:blipFill>
        <p:spPr>
          <a:xfrm>
            <a:off x="6554073" y="9890884"/>
            <a:ext cx="5005681" cy="5744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2C8696-2B73-4C9D-81B7-97F561E73EE2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D85698-A8F2-49AE-BC32-E22EB34AB7B2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4C8973-29C7-4007-9069-7CB66BDD36B2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2E07A3-C1B0-4103-AD8D-61D1976F3D89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9F2E16-F207-4923-9EE1-6D496DDCFF87}"/>
                </a:ext>
              </a:extLst>
            </p:cNvPr>
            <p:cNvSpPr/>
            <p:nvPr/>
          </p:nvSpPr>
          <p:spPr>
            <a:xfrm rot="5400000">
              <a:off x="-29174635" y="4033223"/>
              <a:ext cx="45630750" cy="12570706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1F0CE6A-DC40-465C-AD92-6837E72ACDD6}"/>
              </a:ext>
            </a:extLst>
          </p:cNvPr>
          <p:cNvSpPr/>
          <p:nvPr/>
        </p:nvSpPr>
        <p:spPr>
          <a:xfrm>
            <a:off x="-73906" y="-101600"/>
            <a:ext cx="36648319" cy="52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15">
        <p:fade/>
      </p:transition>
    </mc:Choice>
    <mc:Fallback xmlns="">
      <p:transition spd="med" advTm="6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47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032E-6 0 L 0.11953 0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00" y="50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 animBg="1"/>
      <p:bldP spid="13" grpId="0" animBg="1"/>
      <p:bldP spid="13" grpId="1" animBg="1"/>
      <p:bldP spid="15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D7424-58FB-48E1-B8A7-965DD0CBE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2406" y="-11096674"/>
            <a:ext cx="28549600" cy="4276734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4A012A2-77F5-480C-9A49-0D1DCE10F5D8}"/>
              </a:ext>
            </a:extLst>
          </p:cNvPr>
          <p:cNvSpPr/>
          <p:nvPr/>
        </p:nvSpPr>
        <p:spPr>
          <a:xfrm>
            <a:off x="8170699" y="7205965"/>
            <a:ext cx="1772428" cy="1755032"/>
          </a:xfrm>
          <a:prstGeom prst="ellipse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2BDD3-6295-43B0-A08F-ACDCC2AA9D52}"/>
              </a:ext>
            </a:extLst>
          </p:cNvPr>
          <p:cNvSpPr txBox="1"/>
          <p:nvPr/>
        </p:nvSpPr>
        <p:spPr>
          <a:xfrm>
            <a:off x="19008447" y="7642250"/>
            <a:ext cx="10925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 dirty="0">
                <a:solidFill>
                  <a:schemeClr val="bg1"/>
                </a:solidFill>
                <a:latin typeface="Arvo" panose="02000000000000000000" pitchFamily="2" charset="0"/>
              </a:rPr>
              <a:t>5mn Walk</a:t>
            </a:r>
            <a:r>
              <a:rPr lang="en-US" sz="7200" dirty="0">
                <a:solidFill>
                  <a:schemeClr val="bg1"/>
                </a:solidFill>
                <a:latin typeface="Arvo" panose="02000000000000000000" pitchFamily="2" charset="0"/>
              </a:rPr>
              <a:t> from</a:t>
            </a:r>
            <a:endParaRPr lang="en-US" sz="60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just"/>
            <a:r>
              <a:rPr lang="en-US" sz="9600" spc="-300" dirty="0">
                <a:solidFill>
                  <a:srgbClr val="020032"/>
                </a:solidFill>
                <a:latin typeface="Arvo" panose="02000000000000000000" pitchFamily="2" charset="0"/>
              </a:rPr>
              <a:t>Downtown City</a:t>
            </a:r>
          </a:p>
          <a:p>
            <a:pPr algn="just"/>
            <a:r>
              <a:rPr lang="en-US" sz="13800" dirty="0">
                <a:solidFill>
                  <a:schemeClr val="bg1"/>
                </a:solidFill>
                <a:latin typeface="Arvo" panose="02000000000000000000" pitchFamily="2" charset="0"/>
              </a:rPr>
              <a:t>Center</a:t>
            </a: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A85BAE24-1331-4F61-8C7B-05EC1F5BCA6A}"/>
              </a:ext>
            </a:extLst>
          </p:cNvPr>
          <p:cNvSpPr/>
          <p:nvPr/>
        </p:nvSpPr>
        <p:spPr>
          <a:xfrm rot="5400000">
            <a:off x="26920420" y="3815017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5CD72340-4D5B-471F-B270-709174A3DAAD}"/>
              </a:ext>
            </a:extLst>
          </p:cNvPr>
          <p:cNvSpPr/>
          <p:nvPr/>
        </p:nvSpPr>
        <p:spPr>
          <a:xfrm>
            <a:off x="5437418" y="5350330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AB1316-55A9-43AC-A97D-7312CBEB3A2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056915" y="0"/>
            <a:ext cx="43542" cy="5350330"/>
          </a:xfrm>
          <a:prstGeom prst="line">
            <a:avLst/>
          </a:prstGeom>
          <a:ln w="276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7E27B-83B9-488C-97B0-EF622957F1CD}"/>
              </a:ext>
            </a:extLst>
          </p:cNvPr>
          <p:cNvCxnSpPr>
            <a:cxnSpLocks/>
          </p:cNvCxnSpPr>
          <p:nvPr/>
        </p:nvCxnSpPr>
        <p:spPr>
          <a:xfrm flipV="1">
            <a:off x="9056915" y="12676408"/>
            <a:ext cx="0" cy="7897592"/>
          </a:xfrm>
          <a:prstGeom prst="line">
            <a:avLst/>
          </a:prstGeom>
          <a:ln w="276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6C2D4C3-4654-45FA-9052-BD2D0EF8D4ED}"/>
              </a:ext>
            </a:extLst>
          </p:cNvPr>
          <p:cNvSpPr/>
          <p:nvPr/>
        </p:nvSpPr>
        <p:spPr>
          <a:xfrm>
            <a:off x="6029609" y="5986063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57D8B8-290C-41AA-A8C8-219B8425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49" l="9935" r="89739">
                        <a14:foregroundMark x1="51954" y1="32845" x2="51954" y2="32845"/>
                        <a14:foregroundMark x1="50489" y1="9205" x2="50489" y2="9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08" y="7170598"/>
            <a:ext cx="3993757" cy="3109147"/>
          </a:xfrm>
          <a:prstGeom prst="rect">
            <a:avLst/>
          </a:prstGeom>
        </p:spPr>
      </p:pic>
      <p:sp>
        <p:nvSpPr>
          <p:cNvPr id="15" name="Half Frame 14">
            <a:extLst>
              <a:ext uri="{FF2B5EF4-FFF2-40B4-BE49-F238E27FC236}">
                <a16:creationId xmlns:a16="http://schemas.microsoft.com/office/drawing/2014/main" id="{70D88582-6B0C-4720-B850-F372D97C1AB9}"/>
              </a:ext>
            </a:extLst>
          </p:cNvPr>
          <p:cNvSpPr/>
          <p:nvPr/>
        </p:nvSpPr>
        <p:spPr>
          <a:xfrm rot="16200000">
            <a:off x="17910169" y="11724133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4BF5B1-BF1D-426C-8651-223A74814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975" b="100000" l="977" r="100000">
                        <a14:foregroundMark x1="30130" y1="90377" x2="30130" y2="90377"/>
                        <a14:foregroundMark x1="47231" y1="87029" x2="47231" y2="87029"/>
                        <a14:foregroundMark x1="72313" y1="95607" x2="72313" y2="95607"/>
                        <a14:foregroundMark x1="15961" y1="81590" x2="15961" y2="81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07"/>
          <a:stretch/>
        </p:blipFill>
        <p:spPr>
          <a:xfrm>
            <a:off x="7141808" y="9114033"/>
            <a:ext cx="3993757" cy="11657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CDABB5-1ADE-46C5-A0E2-187ABF92CE93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9B99DA-0BCF-4E90-AC4B-76288C4FF37E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575EDA-4AFB-4F16-8BDC-065CE1EA81CB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83B8EF-D124-4617-89DF-35EDDB20482D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7BDA599-6F73-43DB-9E73-39DDED8D091C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9BFD249-53EC-471B-9110-EC19C5F561EB}"/>
              </a:ext>
            </a:extLst>
          </p:cNvPr>
          <p:cNvSpPr/>
          <p:nvPr/>
        </p:nvSpPr>
        <p:spPr>
          <a:xfrm>
            <a:off x="-73906" y="-66233"/>
            <a:ext cx="36648319" cy="600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81">
        <p:fade/>
      </p:transition>
    </mc:Choice>
    <mc:Fallback xmlns="">
      <p:transition spd="med" advTm="6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00" y="50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6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6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 animBg="1"/>
      <p:bldP spid="13" grpId="0" animBg="1"/>
      <p:bldP spid="13" grpId="1" animBg="1"/>
      <p:bldP spid="1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C3075DC-BE6A-47E7-8352-7E899DCB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4589" y="-4774197"/>
            <a:ext cx="45183590" cy="30122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368D80-FF79-4E9F-A8EC-8661A53A0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011"/>
          <a:stretch/>
        </p:blipFill>
        <p:spPr>
          <a:xfrm>
            <a:off x="0" y="0"/>
            <a:ext cx="36645821" cy="2926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A0AC33-9DCE-46EA-A2EB-EF0972DF20BD}"/>
              </a:ext>
            </a:extLst>
          </p:cNvPr>
          <p:cNvSpPr/>
          <p:nvPr/>
        </p:nvSpPr>
        <p:spPr>
          <a:xfrm>
            <a:off x="1" y="-101600"/>
            <a:ext cx="36645820" cy="20885267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3675A386-0A96-42CF-84D7-E181FF86628B}"/>
              </a:ext>
            </a:extLst>
          </p:cNvPr>
          <p:cNvSpPr/>
          <p:nvPr/>
        </p:nvSpPr>
        <p:spPr>
          <a:xfrm>
            <a:off x="14689909" y="4389113"/>
            <a:ext cx="7326078" cy="7326078"/>
          </a:xfrm>
          <a:prstGeom prst="donut">
            <a:avLst>
              <a:gd name="adj" fmla="val 2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404B1593-2902-4DF0-962B-2EE354BBA401}"/>
              </a:ext>
            </a:extLst>
          </p:cNvPr>
          <p:cNvSpPr/>
          <p:nvPr/>
        </p:nvSpPr>
        <p:spPr>
          <a:xfrm>
            <a:off x="15325643" y="5024846"/>
            <a:ext cx="6054610" cy="6054610"/>
          </a:xfrm>
          <a:prstGeom prst="donut">
            <a:avLst>
              <a:gd name="adj" fmla="val 1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BD00F-EAAD-4C76-A9EB-CEC2B59C08AD}"/>
              </a:ext>
            </a:extLst>
          </p:cNvPr>
          <p:cNvSpPr txBox="1"/>
          <p:nvPr/>
        </p:nvSpPr>
        <p:spPr>
          <a:xfrm>
            <a:off x="12027245" y="2537155"/>
            <a:ext cx="13484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OUR HOTEL FEATURES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34429-35B5-4F33-90E3-0FD3E1D2CB0A}"/>
              </a:ext>
            </a:extLst>
          </p:cNvPr>
          <p:cNvSpPr txBox="1"/>
          <p:nvPr/>
        </p:nvSpPr>
        <p:spPr>
          <a:xfrm>
            <a:off x="11610541" y="11865856"/>
            <a:ext cx="134848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57553-3819-49B7-8D11-1DB90299F891}"/>
              </a:ext>
            </a:extLst>
          </p:cNvPr>
          <p:cNvSpPr txBox="1"/>
          <p:nvPr/>
        </p:nvSpPr>
        <p:spPr>
          <a:xfrm>
            <a:off x="11610541" y="5359106"/>
            <a:ext cx="1348481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BFC10-5AF1-4C73-AB00-999E7109E0DA}"/>
              </a:ext>
            </a:extLst>
          </p:cNvPr>
          <p:cNvSpPr txBox="1"/>
          <p:nvPr/>
        </p:nvSpPr>
        <p:spPr>
          <a:xfrm>
            <a:off x="12445379" y="14190387"/>
            <a:ext cx="118151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2003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FROM STANDARD TO </a:t>
            </a:r>
            <a:r>
              <a:rPr lang="en-US" sz="8800" dirty="0">
                <a:gradFill>
                  <a:gsLst>
                    <a:gs pos="100000">
                      <a:srgbClr val="815F20"/>
                    </a:gs>
                    <a:gs pos="0">
                      <a:srgbClr val="774E03"/>
                    </a:gs>
                    <a:gs pos="17000">
                      <a:srgbClr val="FFEC74"/>
                    </a:gs>
                    <a:gs pos="65000">
                      <a:schemeClr val="accent4">
                        <a:lumMod val="40000"/>
                        <a:lumOff val="60000"/>
                      </a:schemeClr>
                    </a:gs>
                    <a:gs pos="85000">
                      <a:srgbClr val="DAD009"/>
                    </a:gs>
                    <a:gs pos="44000">
                      <a:srgbClr val="FFFF00"/>
                    </a:gs>
                  </a:gsLst>
                  <a:lin ang="1800000" scaled="0"/>
                </a:gra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V.I.P </a:t>
            </a:r>
            <a:r>
              <a:rPr lang="en-US" sz="8800" dirty="0">
                <a:solidFill>
                  <a:srgbClr val="02003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SUITE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AD0F67-03D5-450E-9B27-E9C134FE105C}"/>
              </a:ext>
            </a:extLst>
          </p:cNvPr>
          <p:cNvSpPr/>
          <p:nvPr/>
        </p:nvSpPr>
        <p:spPr>
          <a:xfrm>
            <a:off x="20075" y="-2"/>
            <a:ext cx="10954732" cy="20574000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ABDC1-B1FC-4C5B-BCB4-ADB49FBF2317}"/>
              </a:ext>
            </a:extLst>
          </p:cNvPr>
          <p:cNvSpPr txBox="1"/>
          <p:nvPr/>
        </p:nvSpPr>
        <p:spPr>
          <a:xfrm>
            <a:off x="1126124" y="4904224"/>
            <a:ext cx="9050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Room 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CE56CFC-4FB2-4C8A-896B-2EBB174313C0}"/>
                  </a:ext>
                </a:extLst>
              </p:cNvPr>
              <p:cNvSpPr txBox="1"/>
              <p:nvPr/>
            </p:nvSpPr>
            <p:spPr>
              <a:xfrm>
                <a:off x="1126124" y="6350774"/>
                <a:ext cx="837300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gradFill>
                      <a:gsLst>
                        <a:gs pos="100000">
                          <a:srgbClr val="815F20"/>
                        </a:gs>
                        <a:gs pos="0">
                          <a:srgbClr val="774E03"/>
                        </a:gs>
                        <a:gs pos="17000">
                          <a:srgbClr val="FFEC74"/>
                        </a:gs>
                        <a:gs pos="6500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rgbClr val="DAD009"/>
                        </a:gs>
                        <a:gs pos="44000">
                          <a:srgbClr val="FFFF00"/>
                        </a:gs>
                      </a:gsLst>
                      <a:lin ang="18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vo" panose="02000000000000000000" pitchFamily="2" charset="0"/>
                    <a:ea typeface="Source Sans Pro" panose="020B0503030403020204" pitchFamily="34" charset="0"/>
                  </a:rPr>
                  <a:t>Standard 25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sz="7200" b="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72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7200" dirty="0">
                  <a:gradFill>
                    <a:gsLst>
                      <a:gs pos="100000">
                        <a:srgbClr val="815F20"/>
                      </a:gs>
                      <a:gs pos="0">
                        <a:srgbClr val="774E03"/>
                      </a:gs>
                      <a:gs pos="17000">
                        <a:srgbClr val="FFEC74"/>
                      </a:gs>
                      <a:gs pos="65000">
                        <a:schemeClr val="accent4">
                          <a:lumMod val="40000"/>
                          <a:lumOff val="60000"/>
                        </a:schemeClr>
                      </a:gs>
                      <a:gs pos="85000">
                        <a:srgbClr val="DAD009"/>
                      </a:gs>
                      <a:gs pos="44000">
                        <a:srgbClr val="FFFF00"/>
                      </a:gs>
                    </a:gsLst>
                    <a:lin ang="18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vo" panose="02000000000000000000" pitchFamily="2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CE56CFC-4FB2-4C8A-896B-2EBB17431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24" y="6350774"/>
                <a:ext cx="8373009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EB1787B-23E7-470E-9E98-C88B16C60275}"/>
              </a:ext>
            </a:extLst>
          </p:cNvPr>
          <p:cNvSpPr txBox="1"/>
          <p:nvPr/>
        </p:nvSpPr>
        <p:spPr>
          <a:xfrm>
            <a:off x="1126124" y="10851709"/>
            <a:ext cx="8373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2003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Single &amp; double bed available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EA343F-9F5B-4692-86A4-C0A773EF115D}"/>
              </a:ext>
            </a:extLst>
          </p:cNvPr>
          <p:cNvSpPr txBox="1"/>
          <p:nvPr/>
        </p:nvSpPr>
        <p:spPr>
          <a:xfrm>
            <a:off x="1126124" y="13915445"/>
            <a:ext cx="905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Located on the 4</a:t>
            </a:r>
            <a:r>
              <a:rPr lang="en-US" sz="5400" baseline="300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th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floor &amp; 6</a:t>
            </a:r>
            <a:r>
              <a:rPr lang="en-US" sz="5400" baseline="300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th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Floor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CB8B31-4265-47DF-BE0E-EBF82FE82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49" y="8157149"/>
            <a:ext cx="3876173" cy="206512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7B4EE2-5832-4CAD-BDB7-230221ACF5D6}"/>
              </a:ext>
            </a:extLst>
          </p:cNvPr>
          <p:cNvSpPr/>
          <p:nvPr/>
        </p:nvSpPr>
        <p:spPr>
          <a:xfrm>
            <a:off x="1126124" y="13165915"/>
            <a:ext cx="8227396" cy="14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Half Frame 31">
            <a:extLst>
              <a:ext uri="{FF2B5EF4-FFF2-40B4-BE49-F238E27FC236}">
                <a16:creationId xmlns:a16="http://schemas.microsoft.com/office/drawing/2014/main" id="{0E1A65B0-BF87-433F-BF1E-79DA26FA7412}"/>
              </a:ext>
            </a:extLst>
          </p:cNvPr>
          <p:cNvSpPr/>
          <p:nvPr/>
        </p:nvSpPr>
        <p:spPr>
          <a:xfrm rot="5400000">
            <a:off x="5621757" y="3317335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4BF15A-3929-439C-8B5E-C7EA62C8245A}"/>
              </a:ext>
            </a:extLst>
          </p:cNvPr>
          <p:cNvSpPr/>
          <p:nvPr/>
        </p:nvSpPr>
        <p:spPr>
          <a:xfrm>
            <a:off x="-73906" y="-111822"/>
            <a:ext cx="36648319" cy="53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033514-15BB-4BD0-82EB-CE6B99CF3889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9EF972F-4BF6-42C3-AD11-AACDA0744AE7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136557-7546-4DCF-945C-3C2FF747E4F4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E7AB43B-CE96-43CA-88E0-36B9A4F3295B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8D7545-9739-4232-B638-3A31125ACDC8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789" y="16188719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88">
        <p:fade/>
      </p:transition>
    </mc:Choice>
    <mc:Fallback xmlns="">
      <p:transition spd="med" advTm="12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6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6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accel="100000" fill="hold" grpId="3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1" accel="100000" fill="hold" grpId="1" nodeType="withEffect">
                                  <p:stCondLst>
                                    <p:cond delay="5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1" accel="100000" fill="hold" grpId="1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1" accel="100000" fill="hold" grpId="2" nodeType="withEffect">
                                  <p:stCondLst>
                                    <p:cond delay="5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1" accel="100000" fill="hold" grpId="1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1" accel="100000" fill="hold" grpId="2" nodeType="with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1" accel="10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1" accel="10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1" accel="10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mph" presetSubtype="0" decel="47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91" dur="6000" fill="hold"/>
                                        <p:tgtEl>
                                          <p:spTgt spid="3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" presetClass="entr" presetSubtype="8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decel="10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decel="10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decel="10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decel="10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7" grpId="3" animBg="1"/>
      <p:bldP spid="10" grpId="0"/>
      <p:bldP spid="10" grpId="1"/>
      <p:bldP spid="11" grpId="0"/>
      <p:bldP spid="11" grpId="1"/>
      <p:bldP spid="13" grpId="0"/>
      <p:bldP spid="13" grpId="1"/>
      <p:bldP spid="13" grpId="2"/>
      <p:bldP spid="14" grpId="0"/>
      <p:bldP spid="14" grpId="1"/>
      <p:bldP spid="24" grpId="0" animBg="1"/>
      <p:bldP spid="26" grpId="0"/>
      <p:bldP spid="27" grpId="0"/>
      <p:bldP spid="28" grpId="0"/>
      <p:bldP spid="29" grpId="0"/>
      <p:bldP spid="31" grpId="0" animBg="1"/>
      <p:bldP spid="32" grpId="0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CED5EE7-B26F-4F8D-BD45-909B0E76C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>
          <a:xfrm>
            <a:off x="-5306437" y="-2110043"/>
            <a:ext cx="44255038" cy="248945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3B96F0-AC2E-4A72-B787-75E874176F82}"/>
              </a:ext>
            </a:extLst>
          </p:cNvPr>
          <p:cNvSpPr/>
          <p:nvPr/>
        </p:nvSpPr>
        <p:spPr>
          <a:xfrm>
            <a:off x="25619681" y="-2"/>
            <a:ext cx="10954732" cy="20574000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F8A59-C58D-44A7-9666-0A35CF0296C5}"/>
              </a:ext>
            </a:extLst>
          </p:cNvPr>
          <p:cNvSpPr txBox="1"/>
          <p:nvPr/>
        </p:nvSpPr>
        <p:spPr>
          <a:xfrm>
            <a:off x="26725730" y="4904224"/>
            <a:ext cx="905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Room 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1E0D1-EECD-40CD-ABBF-21F4FFA02866}"/>
                  </a:ext>
                </a:extLst>
              </p:cNvPr>
              <p:cNvSpPr txBox="1"/>
              <p:nvPr/>
            </p:nvSpPr>
            <p:spPr>
              <a:xfrm>
                <a:off x="26725730" y="6350774"/>
                <a:ext cx="837300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gradFill>
                      <a:gsLst>
                        <a:gs pos="100000">
                          <a:srgbClr val="815F20"/>
                        </a:gs>
                        <a:gs pos="0">
                          <a:srgbClr val="774E03"/>
                        </a:gs>
                        <a:gs pos="17000">
                          <a:srgbClr val="FFEC74"/>
                        </a:gs>
                        <a:gs pos="6500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rgbClr val="DAD009"/>
                        </a:gs>
                        <a:gs pos="44000">
                          <a:srgbClr val="FFFF00"/>
                        </a:gs>
                      </a:gsLst>
                      <a:lin ang="18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vo" panose="02000000000000000000" pitchFamily="2" charset="0"/>
                    <a:ea typeface="Source Sans Pro" panose="020B0503030403020204" pitchFamily="34" charset="0"/>
                  </a:rPr>
                  <a:t>Deluxe 35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sz="7200" b="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72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vo" panose="02000000000000000000" pitchFamily="2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1E0D1-EECD-40CD-ABBF-21F4FFA02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5730" y="6350774"/>
                <a:ext cx="8373009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A3E1EC0-B966-4279-BF53-E8D6B79B41B2}"/>
              </a:ext>
            </a:extLst>
          </p:cNvPr>
          <p:cNvSpPr txBox="1"/>
          <p:nvPr/>
        </p:nvSpPr>
        <p:spPr>
          <a:xfrm>
            <a:off x="26725730" y="10851709"/>
            <a:ext cx="8373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D200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King size bed</a:t>
            </a:r>
          </a:p>
          <a:p>
            <a:r>
              <a:rPr lang="en-US" sz="4800" dirty="0">
                <a:solidFill>
                  <a:srgbClr val="2D200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With free SPA Access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3C6AA8-7716-4D6E-83A0-21CD89299268}"/>
              </a:ext>
            </a:extLst>
          </p:cNvPr>
          <p:cNvSpPr txBox="1"/>
          <p:nvPr/>
        </p:nvSpPr>
        <p:spPr>
          <a:xfrm>
            <a:off x="26571979" y="13415362"/>
            <a:ext cx="905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Located on the 4</a:t>
            </a:r>
            <a:r>
              <a:rPr lang="en-US" sz="5400" baseline="300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th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floor &amp; 6</a:t>
            </a:r>
            <a:r>
              <a:rPr lang="en-US" sz="5400" baseline="300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th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Floor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159AA2-4E92-437B-97D5-588AD2284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748" y="7952003"/>
            <a:ext cx="3689011" cy="24988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813DB3-D723-453A-BC7E-21EDD40783F7}"/>
              </a:ext>
            </a:extLst>
          </p:cNvPr>
          <p:cNvSpPr/>
          <p:nvPr/>
        </p:nvSpPr>
        <p:spPr>
          <a:xfrm>
            <a:off x="26725730" y="12822269"/>
            <a:ext cx="8227396" cy="143484"/>
          </a:xfrm>
          <a:prstGeom prst="rect">
            <a:avLst/>
          </a:prstGeom>
          <a:solidFill>
            <a:srgbClr val="2D2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Half Frame 23">
            <a:extLst>
              <a:ext uri="{FF2B5EF4-FFF2-40B4-BE49-F238E27FC236}">
                <a16:creationId xmlns:a16="http://schemas.microsoft.com/office/drawing/2014/main" id="{0973411E-A753-43AD-BCAF-B3A6A2C73D06}"/>
              </a:ext>
            </a:extLst>
          </p:cNvPr>
          <p:cNvSpPr/>
          <p:nvPr/>
        </p:nvSpPr>
        <p:spPr>
          <a:xfrm rot="5400000">
            <a:off x="30882799" y="3710427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7ED3B31-8BC2-4CCA-A512-8A944E57AA97}"/>
              </a:ext>
            </a:extLst>
          </p:cNvPr>
          <p:cNvSpPr/>
          <p:nvPr/>
        </p:nvSpPr>
        <p:spPr>
          <a:xfrm>
            <a:off x="27142600" y="9250381"/>
            <a:ext cx="3146396" cy="470055"/>
          </a:xfrm>
          <a:custGeom>
            <a:avLst/>
            <a:gdLst>
              <a:gd name="connsiteX0" fmla="*/ 235028 w 3146396"/>
              <a:gd name="connsiteY0" fmla="*/ 0 h 470055"/>
              <a:gd name="connsiteX1" fmla="*/ 235028 w 3146396"/>
              <a:gd name="connsiteY1" fmla="*/ 117513 h 470055"/>
              <a:gd name="connsiteX2" fmla="*/ 2223768 w 3146396"/>
              <a:gd name="connsiteY2" fmla="*/ 117513 h 470055"/>
              <a:gd name="connsiteX3" fmla="*/ 2223768 w 3146396"/>
              <a:gd name="connsiteY3" fmla="*/ 117515 h 470055"/>
              <a:gd name="connsiteX4" fmla="*/ 2911368 w 3146396"/>
              <a:gd name="connsiteY4" fmla="*/ 117515 h 470055"/>
              <a:gd name="connsiteX5" fmla="*/ 2911368 w 3146396"/>
              <a:gd name="connsiteY5" fmla="*/ 1 h 470055"/>
              <a:gd name="connsiteX6" fmla="*/ 3146396 w 3146396"/>
              <a:gd name="connsiteY6" fmla="*/ 235028 h 470055"/>
              <a:gd name="connsiteX7" fmla="*/ 2911368 w 3146396"/>
              <a:gd name="connsiteY7" fmla="*/ 470055 h 470055"/>
              <a:gd name="connsiteX8" fmla="*/ 2911368 w 3146396"/>
              <a:gd name="connsiteY8" fmla="*/ 352542 h 470055"/>
              <a:gd name="connsiteX9" fmla="*/ 922628 w 3146396"/>
              <a:gd name="connsiteY9" fmla="*/ 352542 h 470055"/>
              <a:gd name="connsiteX10" fmla="*/ 922628 w 3146396"/>
              <a:gd name="connsiteY10" fmla="*/ 352540 h 470055"/>
              <a:gd name="connsiteX11" fmla="*/ 235028 w 3146396"/>
              <a:gd name="connsiteY11" fmla="*/ 352540 h 470055"/>
              <a:gd name="connsiteX12" fmla="*/ 235028 w 3146396"/>
              <a:gd name="connsiteY12" fmla="*/ 470054 h 470055"/>
              <a:gd name="connsiteX13" fmla="*/ 0 w 3146396"/>
              <a:gd name="connsiteY13" fmla="*/ 235027 h 47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6396" h="470055">
                <a:moveTo>
                  <a:pt x="235028" y="0"/>
                </a:moveTo>
                <a:lnTo>
                  <a:pt x="235028" y="117513"/>
                </a:lnTo>
                <a:lnTo>
                  <a:pt x="2223768" y="117513"/>
                </a:lnTo>
                <a:lnTo>
                  <a:pt x="2223768" y="117515"/>
                </a:lnTo>
                <a:lnTo>
                  <a:pt x="2911368" y="117515"/>
                </a:lnTo>
                <a:lnTo>
                  <a:pt x="2911368" y="1"/>
                </a:lnTo>
                <a:lnTo>
                  <a:pt x="3146396" y="235028"/>
                </a:lnTo>
                <a:lnTo>
                  <a:pt x="2911368" y="470055"/>
                </a:lnTo>
                <a:lnTo>
                  <a:pt x="2911368" y="352542"/>
                </a:lnTo>
                <a:lnTo>
                  <a:pt x="922628" y="352542"/>
                </a:lnTo>
                <a:lnTo>
                  <a:pt x="922628" y="352540"/>
                </a:lnTo>
                <a:lnTo>
                  <a:pt x="235028" y="352540"/>
                </a:lnTo>
                <a:lnTo>
                  <a:pt x="235028" y="470054"/>
                </a:lnTo>
                <a:lnTo>
                  <a:pt x="0" y="2350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6955AF-6E0D-4299-881D-9CC4E7E59104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8FDA1C0-4943-4956-B1E5-379CAA613761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0B7BBB-9E9B-4EBF-B4FF-581A4ABCCB7D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AECDE8-3562-4C1F-94FA-4BCDD4C5DBE4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AD93BC2-0EA2-4E99-B538-32DFD439EB79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5" y="-814982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37">
        <p:fade/>
      </p:transition>
    </mc:Choice>
    <mc:Fallback xmlns="">
      <p:transition spd="med" advTm="7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3" grpId="0" animBg="1"/>
      <p:bldP spid="24" grpId="0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CED5EE7-B26F-4F8D-BD45-909B0E76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2483" y="-2110043"/>
            <a:ext cx="44247129" cy="248945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3B96F0-AC2E-4A72-B787-75E874176F82}"/>
              </a:ext>
            </a:extLst>
          </p:cNvPr>
          <p:cNvSpPr/>
          <p:nvPr/>
        </p:nvSpPr>
        <p:spPr>
          <a:xfrm>
            <a:off x="11704074" y="0"/>
            <a:ext cx="10954732" cy="20574000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F8A59-C58D-44A7-9666-0A35CF0296C5}"/>
              </a:ext>
            </a:extLst>
          </p:cNvPr>
          <p:cNvSpPr txBox="1"/>
          <p:nvPr/>
        </p:nvSpPr>
        <p:spPr>
          <a:xfrm>
            <a:off x="12656372" y="4904226"/>
            <a:ext cx="9050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Room 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1E0D1-EECD-40CD-ABBF-21F4FFA02866}"/>
                  </a:ext>
                </a:extLst>
              </p:cNvPr>
              <p:cNvSpPr txBox="1"/>
              <p:nvPr/>
            </p:nvSpPr>
            <p:spPr>
              <a:xfrm>
                <a:off x="12994936" y="6317756"/>
                <a:ext cx="837300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gradFill>
                      <a:gsLst>
                        <a:gs pos="100000">
                          <a:srgbClr val="815F20"/>
                        </a:gs>
                        <a:gs pos="0">
                          <a:srgbClr val="774E03"/>
                        </a:gs>
                        <a:gs pos="17000">
                          <a:srgbClr val="FFEC74"/>
                        </a:gs>
                        <a:gs pos="6500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rgbClr val="DAD009"/>
                        </a:gs>
                        <a:gs pos="44000">
                          <a:srgbClr val="FFFF00"/>
                        </a:gs>
                      </a:gsLst>
                      <a:lin ang="18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vo" panose="02000000000000000000" pitchFamily="2" charset="0"/>
                    <a:ea typeface="Source Sans Pro" panose="020B0503030403020204" pitchFamily="34" charset="0"/>
                  </a:rPr>
                  <a:t>Junior suite </a:t>
                </a:r>
              </a:p>
              <a:p>
                <a:pPr algn="ctr"/>
                <a:r>
                  <a:rPr lang="en-US" sz="7200" dirty="0">
                    <a:gradFill>
                      <a:gsLst>
                        <a:gs pos="100000">
                          <a:srgbClr val="815F20"/>
                        </a:gs>
                        <a:gs pos="0">
                          <a:srgbClr val="774E03"/>
                        </a:gs>
                        <a:gs pos="17000">
                          <a:srgbClr val="FFEC74"/>
                        </a:gs>
                        <a:gs pos="6500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rgbClr val="DAD009"/>
                        </a:gs>
                        <a:gs pos="44000">
                          <a:srgbClr val="FFFF00"/>
                        </a:gs>
                      </a:gsLst>
                      <a:lin ang="18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vo" panose="02000000000000000000" pitchFamily="2" charset="0"/>
                    <a:ea typeface="Source Sans Pro" panose="020B0503030403020204" pitchFamily="34" charset="0"/>
                  </a:rPr>
                  <a:t>65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sz="7200" b="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72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7200" dirty="0">
                  <a:gradFill>
                    <a:gsLst>
                      <a:gs pos="100000">
                        <a:srgbClr val="815F20"/>
                      </a:gs>
                      <a:gs pos="0">
                        <a:srgbClr val="774E03"/>
                      </a:gs>
                      <a:gs pos="17000">
                        <a:srgbClr val="FFEC74"/>
                      </a:gs>
                      <a:gs pos="65000">
                        <a:schemeClr val="accent4">
                          <a:lumMod val="40000"/>
                          <a:lumOff val="60000"/>
                        </a:schemeClr>
                      </a:gs>
                      <a:gs pos="85000">
                        <a:srgbClr val="DAD009"/>
                      </a:gs>
                      <a:gs pos="44000">
                        <a:srgbClr val="FFFF00"/>
                      </a:gs>
                    </a:gsLst>
                    <a:lin ang="18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vo" panose="02000000000000000000" pitchFamily="2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1E0D1-EECD-40CD-ABBF-21F4FFA02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4936" y="6317756"/>
                <a:ext cx="8373009" cy="2308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A3E1EC0-B966-4279-BF53-E8D6B79B41B2}"/>
              </a:ext>
            </a:extLst>
          </p:cNvPr>
          <p:cNvSpPr txBox="1"/>
          <p:nvPr/>
        </p:nvSpPr>
        <p:spPr>
          <a:xfrm>
            <a:off x="12994936" y="12034361"/>
            <a:ext cx="8373009" cy="1534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6600" dirty="0">
                <a:solidFill>
                  <a:srgbClr val="2D200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Simple exceptional,</a:t>
            </a:r>
          </a:p>
          <a:p>
            <a:pPr algn="ctr">
              <a:lnSpc>
                <a:spcPts val="5500"/>
              </a:lnSpc>
            </a:pPr>
            <a:r>
              <a:rPr lang="en-US" sz="6600" dirty="0">
                <a:solidFill>
                  <a:srgbClr val="2D200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Your private Jacuzzi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3C6AA8-7716-4D6E-83A0-21CD89299268}"/>
              </a:ext>
            </a:extLst>
          </p:cNvPr>
          <p:cNvSpPr txBox="1"/>
          <p:nvPr/>
        </p:nvSpPr>
        <p:spPr>
          <a:xfrm>
            <a:off x="12656372" y="14149045"/>
            <a:ext cx="905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Located on the 3</a:t>
            </a:r>
            <a:r>
              <a:rPr lang="en-US" sz="5400" baseline="300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rd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 floor &amp; 7</a:t>
            </a:r>
            <a:r>
              <a:rPr lang="en-US" sz="5400" baseline="300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th</a:t>
            </a:r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Floor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159AA2-4E92-437B-97D5-588AD2284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956" y="8593060"/>
            <a:ext cx="4350969" cy="30235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813DB3-D723-453A-BC7E-21EDD40783F7}"/>
              </a:ext>
            </a:extLst>
          </p:cNvPr>
          <p:cNvSpPr/>
          <p:nvPr/>
        </p:nvSpPr>
        <p:spPr>
          <a:xfrm>
            <a:off x="13067742" y="13787158"/>
            <a:ext cx="8227396" cy="143484"/>
          </a:xfrm>
          <a:prstGeom prst="rect">
            <a:avLst/>
          </a:prstGeom>
          <a:solidFill>
            <a:srgbClr val="2D2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Half Frame 23">
            <a:extLst>
              <a:ext uri="{FF2B5EF4-FFF2-40B4-BE49-F238E27FC236}">
                <a16:creationId xmlns:a16="http://schemas.microsoft.com/office/drawing/2014/main" id="{0973411E-A753-43AD-BCAF-B3A6A2C73D06}"/>
              </a:ext>
            </a:extLst>
          </p:cNvPr>
          <p:cNvSpPr/>
          <p:nvPr/>
        </p:nvSpPr>
        <p:spPr>
          <a:xfrm rot="5400000">
            <a:off x="17893002" y="4271648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708E64-847D-4913-9E5B-8CD2042F096F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8AEC3D-B62F-4B52-89D5-B5B064393001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F4731C-A237-404B-B318-F30E4B728DDB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9A70CB-D408-4EB5-9ABB-686DA7176817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DF5C1C-DBCA-4923-A809-B0C5FCF68066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3" y="-814980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14">
        <p:fade/>
      </p:transition>
    </mc:Choice>
    <mc:Fallback xmlns="">
      <p:transition spd="med" advTm="6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CED5EE7-B26F-4F8D-BD45-909B0E76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4196"/>
            <a:ext cx="45478907" cy="301223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3B96F0-AC2E-4A72-B787-75E874176F82}"/>
              </a:ext>
            </a:extLst>
          </p:cNvPr>
          <p:cNvSpPr/>
          <p:nvPr/>
        </p:nvSpPr>
        <p:spPr>
          <a:xfrm>
            <a:off x="0" y="-101600"/>
            <a:ext cx="11696700" cy="20675600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/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F8A59-C58D-44A7-9666-0A35CF0296C5}"/>
              </a:ext>
            </a:extLst>
          </p:cNvPr>
          <p:cNvSpPr txBox="1"/>
          <p:nvPr/>
        </p:nvSpPr>
        <p:spPr>
          <a:xfrm>
            <a:off x="1418819" y="5210985"/>
            <a:ext cx="905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Room 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1E0D1-EECD-40CD-ABBF-21F4FFA02866}"/>
                  </a:ext>
                </a:extLst>
              </p:cNvPr>
              <p:cNvSpPr txBox="1"/>
              <p:nvPr/>
            </p:nvSpPr>
            <p:spPr>
              <a:xfrm>
                <a:off x="1363668" y="6658410"/>
                <a:ext cx="837300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dirty="0">
                    <a:gradFill>
                      <a:gsLst>
                        <a:gs pos="100000">
                          <a:srgbClr val="815F20"/>
                        </a:gs>
                        <a:gs pos="0">
                          <a:srgbClr val="774E03"/>
                        </a:gs>
                        <a:gs pos="17000">
                          <a:srgbClr val="FFEC74"/>
                        </a:gs>
                        <a:gs pos="6500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rgbClr val="DAD009"/>
                        </a:gs>
                        <a:gs pos="44000">
                          <a:srgbClr val="FFFF00"/>
                        </a:gs>
                      </a:gsLst>
                      <a:lin ang="18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vo" panose="02000000000000000000" pitchFamily="2" charset="0"/>
                    <a:ea typeface="Source Sans Pro" panose="020B0503030403020204" pitchFamily="34" charset="0"/>
                  </a:rPr>
                  <a:t>VIP suite </a:t>
                </a:r>
              </a:p>
              <a:p>
                <a:r>
                  <a:rPr lang="en-US" sz="8000" dirty="0">
                    <a:gradFill>
                      <a:gsLst>
                        <a:gs pos="100000">
                          <a:srgbClr val="815F20"/>
                        </a:gs>
                        <a:gs pos="0">
                          <a:srgbClr val="774E03"/>
                        </a:gs>
                        <a:gs pos="17000">
                          <a:srgbClr val="FFEC74"/>
                        </a:gs>
                        <a:gs pos="6500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rgbClr val="DAD009"/>
                        </a:gs>
                        <a:gs pos="44000">
                          <a:srgbClr val="FFFF00"/>
                        </a:gs>
                      </a:gsLst>
                      <a:lin ang="18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vo" panose="02000000000000000000" pitchFamily="2" charset="0"/>
                    <a:ea typeface="Source Sans Pro" panose="020B0503030403020204" pitchFamily="34" charset="0"/>
                  </a:rPr>
                  <a:t>125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80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sz="8000" b="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8000" i="1" smtClean="0">
                            <a:gradFill>
                              <a:gsLst>
                                <a:gs pos="100000">
                                  <a:srgbClr val="815F20"/>
                                </a:gs>
                                <a:gs pos="0">
                                  <a:srgbClr val="774E03"/>
                                </a:gs>
                                <a:gs pos="17000">
                                  <a:srgbClr val="FFEC74"/>
                                </a:gs>
                                <a:gs pos="65000">
                                  <a:schemeClr val="accent4">
                                    <a:lumMod val="40000"/>
                                    <a:lumOff val="60000"/>
                                  </a:schemeClr>
                                </a:gs>
                                <a:gs pos="85000">
                                  <a:srgbClr val="DAD009"/>
                                </a:gs>
                                <a:gs pos="44000">
                                  <a:srgbClr val="FFFF00"/>
                                </a:gs>
                              </a:gsLst>
                              <a:lin ang="1800000" scaled="0"/>
                            </a:gra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8000" dirty="0">
                  <a:gradFill>
                    <a:gsLst>
                      <a:gs pos="100000">
                        <a:srgbClr val="815F20"/>
                      </a:gs>
                      <a:gs pos="0">
                        <a:srgbClr val="774E03"/>
                      </a:gs>
                      <a:gs pos="17000">
                        <a:srgbClr val="FFEC74"/>
                      </a:gs>
                      <a:gs pos="65000">
                        <a:schemeClr val="accent4">
                          <a:lumMod val="40000"/>
                          <a:lumOff val="60000"/>
                        </a:schemeClr>
                      </a:gs>
                      <a:gs pos="85000">
                        <a:srgbClr val="DAD009"/>
                      </a:gs>
                      <a:gs pos="44000">
                        <a:srgbClr val="FFFF00"/>
                      </a:gs>
                    </a:gsLst>
                    <a:lin ang="18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vo" panose="02000000000000000000" pitchFamily="2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1E0D1-EECD-40CD-ABBF-21F4FFA02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668" y="6658410"/>
                <a:ext cx="8373009" cy="25545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A3E1EC0-B966-4279-BF53-E8D6B79B41B2}"/>
              </a:ext>
            </a:extLst>
          </p:cNvPr>
          <p:cNvSpPr txBox="1"/>
          <p:nvPr/>
        </p:nvSpPr>
        <p:spPr>
          <a:xfrm>
            <a:off x="1290861" y="11329039"/>
            <a:ext cx="8373009" cy="223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6600" dirty="0">
                <a:solidFill>
                  <a:srgbClr val="2D2002"/>
                </a:solidFill>
                <a:effectLst>
                  <a:outerShdw dist="38100" algn="l" rotWithShape="0">
                    <a:schemeClr val="bg1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Roof top Apartment with private pool &amp; City 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3C6AA8-7716-4D6E-83A0-21CD89299268}"/>
              </a:ext>
            </a:extLst>
          </p:cNvPr>
          <p:cNvSpPr txBox="1"/>
          <p:nvPr/>
        </p:nvSpPr>
        <p:spPr>
          <a:xfrm>
            <a:off x="1182934" y="14149045"/>
            <a:ext cx="905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Located on last floors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813DB3-D723-453A-BC7E-21EDD40783F7}"/>
              </a:ext>
            </a:extLst>
          </p:cNvPr>
          <p:cNvSpPr/>
          <p:nvPr/>
        </p:nvSpPr>
        <p:spPr>
          <a:xfrm>
            <a:off x="1363668" y="13787158"/>
            <a:ext cx="8227396" cy="143484"/>
          </a:xfrm>
          <a:prstGeom prst="rect">
            <a:avLst/>
          </a:prstGeom>
          <a:solidFill>
            <a:srgbClr val="2D2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Half Frame 23">
            <a:extLst>
              <a:ext uri="{FF2B5EF4-FFF2-40B4-BE49-F238E27FC236}">
                <a16:creationId xmlns:a16="http://schemas.microsoft.com/office/drawing/2014/main" id="{0973411E-A753-43AD-BCAF-B3A6A2C73D06}"/>
              </a:ext>
            </a:extLst>
          </p:cNvPr>
          <p:cNvSpPr/>
          <p:nvPr/>
        </p:nvSpPr>
        <p:spPr>
          <a:xfrm rot="5400000">
            <a:off x="6188928" y="4271648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976DAD0-391F-4204-BAE0-11E657754E42}"/>
              </a:ext>
            </a:extLst>
          </p:cNvPr>
          <p:cNvSpPr/>
          <p:nvPr/>
        </p:nvSpPr>
        <p:spPr>
          <a:xfrm>
            <a:off x="1272995" y="9297999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80810C04-46DF-43E3-A3EC-9E26DFFB83AE}"/>
              </a:ext>
            </a:extLst>
          </p:cNvPr>
          <p:cNvSpPr/>
          <p:nvPr/>
        </p:nvSpPr>
        <p:spPr>
          <a:xfrm>
            <a:off x="2996039" y="9297999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1A29FF1-0D3E-4B55-8F50-36271AE70FE8}"/>
              </a:ext>
            </a:extLst>
          </p:cNvPr>
          <p:cNvSpPr/>
          <p:nvPr/>
        </p:nvSpPr>
        <p:spPr>
          <a:xfrm>
            <a:off x="4719083" y="9297999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E8ABC88-73E0-4041-9520-C40C15DFBDCE}"/>
              </a:ext>
            </a:extLst>
          </p:cNvPr>
          <p:cNvSpPr/>
          <p:nvPr/>
        </p:nvSpPr>
        <p:spPr>
          <a:xfrm>
            <a:off x="6442127" y="9297999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A8C9D7A-5E82-45AC-82F2-A9DA88BFDC04}"/>
              </a:ext>
            </a:extLst>
          </p:cNvPr>
          <p:cNvSpPr/>
          <p:nvPr/>
        </p:nvSpPr>
        <p:spPr>
          <a:xfrm>
            <a:off x="8165172" y="9297999"/>
            <a:ext cx="1485168" cy="1350153"/>
          </a:xfrm>
          <a:prstGeom prst="star5">
            <a:avLst/>
          </a:prstGeom>
          <a:gradFill>
            <a:gsLst>
              <a:gs pos="100000">
                <a:srgbClr val="815F20"/>
              </a:gs>
              <a:gs pos="0">
                <a:srgbClr val="774E03"/>
              </a:gs>
              <a:gs pos="17000">
                <a:srgbClr val="FFEC74"/>
              </a:gs>
              <a:gs pos="65000">
                <a:schemeClr val="accent4">
                  <a:lumMod val="40000"/>
                  <a:lumOff val="60000"/>
                </a:schemeClr>
              </a:gs>
              <a:gs pos="85000">
                <a:srgbClr val="DAD009"/>
              </a:gs>
              <a:gs pos="44000">
                <a:srgbClr val="FFFF0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3568C-3B50-48DC-B55F-F8472EE83566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2942918-CC40-4F42-9045-B0250A2D3FDD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9CCAA4-0E8B-4D31-9D94-57742AB02BFC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837298-76EB-46EA-A599-DA3671AD5D84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AF4ECD-2763-47CB-AD9A-022A024FB423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589" y="-1282728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8">
        <p:fade/>
      </p:transition>
    </mc:Choice>
    <mc:Fallback xmlns="">
      <p:transition spd="med" advTm="5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5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7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9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1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3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3" grpId="0" animBg="1"/>
      <p:bldP spid="24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77B67-FD9A-4FF6-A24B-325D8A9CE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04"/>
            <a:ext cx="36574413" cy="206537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3B96F0-AC2E-4A72-B787-75E874176F82}"/>
              </a:ext>
            </a:extLst>
          </p:cNvPr>
          <p:cNvSpPr/>
          <p:nvPr/>
        </p:nvSpPr>
        <p:spPr>
          <a:xfrm>
            <a:off x="-2" y="-79704"/>
            <a:ext cx="36574413" cy="20653704"/>
          </a:xfrm>
          <a:prstGeom prst="rect">
            <a:avLst/>
          </a:prstGeom>
          <a:gradFill flip="none" rotWithShape="1">
            <a:gsLst>
              <a:gs pos="0">
                <a:srgbClr val="D58B05">
                  <a:alpha val="78000"/>
                </a:srgbClr>
              </a:gs>
              <a:gs pos="100000">
                <a:srgbClr val="F88716">
                  <a:alpha val="77000"/>
                </a:srgbClr>
              </a:gs>
              <a:gs pos="52000">
                <a:srgbClr val="F88716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F8A59-C58D-44A7-9666-0A35CF0296C5}"/>
              </a:ext>
            </a:extLst>
          </p:cNvPr>
          <p:cNvSpPr txBox="1"/>
          <p:nvPr/>
        </p:nvSpPr>
        <p:spPr>
          <a:xfrm>
            <a:off x="7610366" y="3863715"/>
            <a:ext cx="19581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600" dirty="0">
                <a:solidFill>
                  <a:srgbClr val="2D2002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All furnished with </a:t>
            </a:r>
            <a:r>
              <a:rPr lang="en-US" sz="8800" spc="600" dirty="0">
                <a:gradFill>
                  <a:gsLst>
                    <a:gs pos="100000">
                      <a:srgbClr val="815F20"/>
                    </a:gs>
                    <a:gs pos="0">
                      <a:srgbClr val="774E03"/>
                    </a:gs>
                    <a:gs pos="17000">
                      <a:srgbClr val="FFEC74"/>
                    </a:gs>
                    <a:gs pos="65000">
                      <a:schemeClr val="accent4">
                        <a:lumMod val="40000"/>
                        <a:lumOff val="60000"/>
                      </a:schemeClr>
                    </a:gs>
                    <a:gs pos="85000">
                      <a:srgbClr val="DAD009"/>
                    </a:gs>
                    <a:gs pos="44000">
                      <a:srgbClr val="FFFF00"/>
                    </a:gs>
                  </a:gsLst>
                  <a:lin ang="1800000" scaled="0"/>
                </a:gra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Top Quality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3C6AA8-7716-4D6E-83A0-21CD89299268}"/>
              </a:ext>
            </a:extLst>
          </p:cNvPr>
          <p:cNvSpPr txBox="1"/>
          <p:nvPr/>
        </p:nvSpPr>
        <p:spPr>
          <a:xfrm>
            <a:off x="5506401" y="12570458"/>
            <a:ext cx="348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BAGAGE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159AA2-4E92-437B-97D5-588AD2284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06" y="10488245"/>
            <a:ext cx="2701609" cy="1730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15F4D-407D-4A8E-BAEB-A9DE388953E8}"/>
              </a:ext>
            </a:extLst>
          </p:cNvPr>
          <p:cNvSpPr txBox="1"/>
          <p:nvPr/>
        </p:nvSpPr>
        <p:spPr>
          <a:xfrm>
            <a:off x="5082192" y="4769663"/>
            <a:ext cx="246375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pc="-3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Equipments</a:t>
            </a:r>
            <a:r>
              <a:rPr lang="en-US" sz="13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 &amp; Services</a:t>
            </a:r>
          </a:p>
        </p:txBody>
      </p:sp>
      <p:sp>
        <p:nvSpPr>
          <p:cNvPr id="27" name="Half Frame 26">
            <a:extLst>
              <a:ext uri="{FF2B5EF4-FFF2-40B4-BE49-F238E27FC236}">
                <a16:creationId xmlns:a16="http://schemas.microsoft.com/office/drawing/2014/main" id="{4A03616A-5E05-43C2-B68F-F68F549C94E2}"/>
              </a:ext>
            </a:extLst>
          </p:cNvPr>
          <p:cNvSpPr/>
          <p:nvPr/>
        </p:nvSpPr>
        <p:spPr>
          <a:xfrm rot="5400000">
            <a:off x="24383573" y="3067143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Half Frame 27">
            <a:extLst>
              <a:ext uri="{FF2B5EF4-FFF2-40B4-BE49-F238E27FC236}">
                <a16:creationId xmlns:a16="http://schemas.microsoft.com/office/drawing/2014/main" id="{0A22769A-05C7-4D6D-9EEE-5AF333978BEA}"/>
              </a:ext>
            </a:extLst>
          </p:cNvPr>
          <p:cNvSpPr/>
          <p:nvPr/>
        </p:nvSpPr>
        <p:spPr>
          <a:xfrm rot="16200000">
            <a:off x="6380755" y="3883315"/>
            <a:ext cx="3893013" cy="3834143"/>
          </a:xfrm>
          <a:prstGeom prst="halfFrame">
            <a:avLst>
              <a:gd name="adj1" fmla="val 73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2DC417-0F16-459C-A356-F2B20D34966C}"/>
              </a:ext>
            </a:extLst>
          </p:cNvPr>
          <p:cNvSpPr txBox="1"/>
          <p:nvPr/>
        </p:nvSpPr>
        <p:spPr>
          <a:xfrm>
            <a:off x="10995328" y="12570458"/>
            <a:ext cx="3941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24H CONCIERGE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EDE131-9375-4BA3-A3EF-69B7753EF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851" y="10414853"/>
            <a:ext cx="2432318" cy="187739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355BE6-4887-48A2-A376-5B34EAA63DEA}"/>
              </a:ext>
            </a:extLst>
          </p:cNvPr>
          <p:cNvSpPr txBox="1"/>
          <p:nvPr/>
        </p:nvSpPr>
        <p:spPr>
          <a:xfrm>
            <a:off x="16542596" y="12570458"/>
            <a:ext cx="348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ROOM SERVICE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78726F-3D5B-428D-B4C7-042BD28C8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741" y="10414853"/>
            <a:ext cx="2116929" cy="18773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651196-F0F0-49CD-B1D2-202E6A6F6B1A}"/>
              </a:ext>
            </a:extLst>
          </p:cNvPr>
          <p:cNvSpPr txBox="1"/>
          <p:nvPr/>
        </p:nvSpPr>
        <p:spPr>
          <a:xfrm>
            <a:off x="21473689" y="12570458"/>
            <a:ext cx="348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KING SIZE BED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4DD872-6E97-4493-A6EF-46A9B7D05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494" y="10438561"/>
            <a:ext cx="2701609" cy="18299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B4090C-5BF8-4978-BD8E-9DDCC1198A4B}"/>
              </a:ext>
            </a:extLst>
          </p:cNvPr>
          <p:cNvSpPr txBox="1"/>
          <p:nvPr/>
        </p:nvSpPr>
        <p:spPr>
          <a:xfrm>
            <a:off x="25601180" y="12570458"/>
            <a:ext cx="430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AIR CONDITIONED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01D5B37-DD7A-488A-BBE7-A9BE7B60B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782" y="10962450"/>
            <a:ext cx="2701609" cy="7821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3DE1EB3-074D-41CC-88A9-5BE8F08EBB28}"/>
              </a:ext>
            </a:extLst>
          </p:cNvPr>
          <p:cNvSpPr txBox="1"/>
          <p:nvPr/>
        </p:nvSpPr>
        <p:spPr>
          <a:xfrm>
            <a:off x="5506401" y="16494010"/>
            <a:ext cx="348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SHOWER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E4636F1-BAF4-4A0E-A636-1BA7D96CC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83" y="14338405"/>
            <a:ext cx="1191655" cy="187739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6D36476-51B6-44DF-8816-52049DB177C6}"/>
              </a:ext>
            </a:extLst>
          </p:cNvPr>
          <p:cNvSpPr txBox="1"/>
          <p:nvPr/>
        </p:nvSpPr>
        <p:spPr>
          <a:xfrm>
            <a:off x="10831298" y="16494010"/>
            <a:ext cx="426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PRIVATE JACUZZI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45CE57A-B5BC-45AD-8940-A63D2FA07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206" y="14340695"/>
            <a:ext cx="2701609" cy="1872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54B428D-537C-49F6-88AC-C76A51C215D5}"/>
              </a:ext>
            </a:extLst>
          </p:cNvPr>
          <p:cNvSpPr txBox="1"/>
          <p:nvPr/>
        </p:nvSpPr>
        <p:spPr>
          <a:xfrm>
            <a:off x="15753194" y="16494010"/>
            <a:ext cx="506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LAUNDRY CLEANING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817CC6E-1E82-4DDD-BFCC-D0FA73605E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736" y="14338405"/>
            <a:ext cx="1522939" cy="18773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5A2C5A2-6FC3-43BF-847E-82E331D8ECD2}"/>
              </a:ext>
            </a:extLst>
          </p:cNvPr>
          <p:cNvSpPr txBox="1"/>
          <p:nvPr/>
        </p:nvSpPr>
        <p:spPr>
          <a:xfrm>
            <a:off x="21473689" y="16494010"/>
            <a:ext cx="348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4K CABLE TV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92E6B03-9C13-4DBD-89F7-BDDB9915A5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494" y="14496166"/>
            <a:ext cx="2701609" cy="15618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8D2119C-37FB-4277-B5BB-64DF2E2CAF1C}"/>
              </a:ext>
            </a:extLst>
          </p:cNvPr>
          <p:cNvSpPr txBox="1"/>
          <p:nvPr/>
        </p:nvSpPr>
        <p:spPr>
          <a:xfrm>
            <a:off x="26010977" y="16494010"/>
            <a:ext cx="348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dist="38100" algn="l" rotWithShape="0">
                    <a:srgbClr val="774E03"/>
                  </a:outerShdw>
                </a:effectLst>
                <a:latin typeface="Arvo" panose="02000000000000000000" pitchFamily="2" charset="0"/>
                <a:ea typeface="Source Sans Pro" panose="020B0503030403020204" pitchFamily="34" charset="0"/>
              </a:rPr>
              <a:t>FREE WIFI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8872538-CC37-42F0-9B7D-C0FB2FF9C6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573" y="14338405"/>
            <a:ext cx="2378027" cy="18773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A188CF-1FB7-480E-BB10-D1F269BCEC97}"/>
              </a:ext>
            </a:extLst>
          </p:cNvPr>
          <p:cNvGrpSpPr/>
          <p:nvPr/>
        </p:nvGrpSpPr>
        <p:grpSpPr>
          <a:xfrm>
            <a:off x="-12644613" y="-12598400"/>
            <a:ext cx="61341596" cy="45732351"/>
            <a:chOff x="-12644613" y="-12598400"/>
            <a:chExt cx="61341596" cy="457323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321C92-A1E5-4153-8EDC-C02840E6F216}"/>
                </a:ext>
              </a:extLst>
            </p:cNvPr>
            <p:cNvSpPr/>
            <p:nvPr/>
          </p:nvSpPr>
          <p:spPr>
            <a:xfrm>
              <a:off x="-12644613" y="-12598400"/>
              <a:ext cx="61341596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15ADF0F-782A-45A7-8B0E-9CEA69BD75B9}"/>
                </a:ext>
              </a:extLst>
            </p:cNvPr>
            <p:cNvSpPr/>
            <p:nvPr/>
          </p:nvSpPr>
          <p:spPr>
            <a:xfrm rot="5400000">
              <a:off x="19820323" y="4257291"/>
              <a:ext cx="45630750" cy="1212257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7E41CCB-3855-49DD-8F19-19ADE3633BA4}"/>
                </a:ext>
              </a:extLst>
            </p:cNvPr>
            <p:cNvSpPr/>
            <p:nvPr/>
          </p:nvSpPr>
          <p:spPr>
            <a:xfrm>
              <a:off x="-12644613" y="20637149"/>
              <a:ext cx="61341595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28F591A-DBA4-41BC-AA49-80BB55ACD667}"/>
                </a:ext>
              </a:extLst>
            </p:cNvPr>
            <p:cNvSpPr/>
            <p:nvPr/>
          </p:nvSpPr>
          <p:spPr>
            <a:xfrm rot="5400000">
              <a:off x="-29137682" y="4070176"/>
              <a:ext cx="45630750" cy="12496800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007" y="158452"/>
            <a:ext cx="5719206" cy="57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9">
        <p:fade/>
      </p:transition>
    </mc:Choice>
    <mc:Fallback xmlns="">
      <p:transition spd="med" advTm="6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47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14" grpId="0"/>
      <p:bldP spid="27" grpId="0" animBg="1"/>
      <p:bldP spid="28" grpId="0" animBg="1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244</Words>
  <Application>Microsoft Office PowerPoint</Application>
  <PresentationFormat>Custom</PresentationFormat>
  <Paragraphs>83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 Light</vt:lpstr>
      <vt:lpstr>Arvo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86</cp:revision>
  <dcterms:created xsi:type="dcterms:W3CDTF">2018-12-06T22:14:25Z</dcterms:created>
  <dcterms:modified xsi:type="dcterms:W3CDTF">2019-09-07T10:51:42Z</dcterms:modified>
  <cp:contentStatus/>
</cp:coreProperties>
</file>