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Gill Sans MT Condensed" panose="020B0506020104020203" pitchFamily="34" charset="0"/>
      <p:regular r:id="rId21"/>
    </p:embeddedFont>
    <p:embeddedFont>
      <p:font typeface="Wild Youth" panose="00000500000000000000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C7AB1-3828-45F9-9606-43B1398DF86B}" v="112" dt="2019-09-07T10:40:43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B924D-AC44-42DE-8669-0B930E001CF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57816-AFCF-419A-81A7-8319ABCFB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6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1EA3-8725-45CB-BB36-A43557B2B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51D3-C0BA-4027-9E72-1FFF14C0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C3DD1-321C-4BA3-8E49-32BA805EF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E5CA5-3F00-4EA9-A383-73B9F3C8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1F52B-51E7-406D-A8B5-714CF284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61328-20EE-49CF-B4D3-40DC9741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6B7A-F506-4885-B8DB-155FB2A2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B9895-8335-48C6-8323-55840F8EC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EDE3E-1199-405F-A16E-EEF90AEE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ADD4C-C32F-4489-A6FC-FD0533B5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46F1-4A46-4865-8CEE-D0453459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4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28D54B-48CE-494A-91A5-57128082C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2DFFA-D9D1-42D0-B082-C825822F6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7B26-14F1-4B85-A3D5-F643EB75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94F95-03F7-4664-A3D8-FB098B0C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DFE0-C344-4110-9008-50E3F34B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1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BF60-6793-4C5C-B077-070172F3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75811-D25D-4124-94DF-8163D1FD0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2D4F0-423A-4097-9977-0F0986FA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D71FB-2452-41BE-B101-F5B83D9A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42FE-7416-4317-BF4B-82D33450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B873-ECB7-4C13-831B-DEF55329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15D4B-3181-42A5-B5E9-92F4E0FDA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4512-2B5D-4BB2-9B7B-03BEEF34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9B25F-EC5E-4736-A1F3-BE08041A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DF14-A8FF-4EE6-8130-2971A0F5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2F7C-1872-40DA-97CA-2F0CC0A4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9373E-D869-47BA-A158-F46A90E7C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3F8CB-5EA9-41CD-AF16-9E8C595E6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4846C-B8ED-47E5-BA75-3C527EF9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3393C-702D-424E-BFE6-CEEE7E9C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30395-88F0-4FF5-BF3D-91D459D3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1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BFEC-BD18-4840-A90B-5C0AAC8A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3D552-4277-47BF-9931-FCA3D78B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B9465-5526-477F-943D-561EE6957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5732F-0997-4E67-BEE4-31892CEB3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CED2C-DF24-425A-A6F4-90C4CADB4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98C7C-45EC-4A7C-86B6-77913E4B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C99B1-7C39-4456-8D4D-9079AD8D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4B4027-593D-4859-92B7-7E4F00E5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7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9EA7-A60C-4717-9D51-006FDDD0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04013-BA7B-4EAD-9690-9D137B53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B1610-D1B6-424E-8E14-41C79BAF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6743C-ECD7-4097-AF57-15182FC6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80DFF-5304-4651-8108-494B08B4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BEADC-844A-4CE2-A6A4-DEF99459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DD33B-C3A4-46C3-9A4B-A29CA0CE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D17CC-1E4B-4B7D-8550-A40E8B00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5EFA-0E63-4AD0-93AD-6B07D0A0F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4421A-4F84-420A-A8E6-937DD2142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8AB18-A8E5-493F-A13E-6D5F0A87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4C8DD-8AF4-4BA9-BDB1-7155B0C5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1218-A675-45A5-8114-01AC7ED8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EDD8-A576-4064-B709-36330795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1CE12-4D19-4A95-8F24-B539A0653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47758-9E4D-4B24-B5D2-6A88A8058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42DCD-12E6-4F71-A969-57E37B5E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50887-D434-40EB-B1B5-48D1B90E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4ACE7-F2AD-4464-BD67-336BEBC6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A5664-F2F6-4E6E-8837-A0136320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5C144-7317-4F56-AC0F-4617CA08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49FA7-D660-45B8-A6CC-388022956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F6F67-EE92-484E-9931-0E7E5643062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97B3E-ACDF-460A-8AC5-277124BFC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BDE50-F0CD-435D-830C-6712AD040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8385-D77F-4CB3-BC99-D28995E6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E638B7-6A47-4BC1-989F-B5618B4AA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E2085-A485-46B8-B9B5-A6CBEDA84405}"/>
              </a:ext>
            </a:extLst>
          </p:cNvPr>
          <p:cNvSpPr txBox="1"/>
          <p:nvPr/>
        </p:nvSpPr>
        <p:spPr>
          <a:xfrm>
            <a:off x="3715299" y="2719180"/>
            <a:ext cx="4761403" cy="163573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TASTE THE DIFFERENCE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5C52A-96CD-4219-B740-33CA8E151AE9}"/>
              </a:ext>
            </a:extLst>
          </p:cNvPr>
          <p:cNvSpPr txBox="1"/>
          <p:nvPr/>
        </p:nvSpPr>
        <p:spPr>
          <a:xfrm>
            <a:off x="3404449" y="2747169"/>
            <a:ext cx="538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>
                <a:solidFill>
                  <a:srgbClr val="B3A301"/>
                </a:solidFill>
                <a:latin typeface="Wild Youth" panose="00000500000000000000" pitchFamily="50" charset="0"/>
              </a:rPr>
              <a:t>Delicious Food And Drinks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6D963A-34B7-4C1A-A840-E656AC6AF7E0}"/>
              </a:ext>
            </a:extLst>
          </p:cNvPr>
          <p:cNvSpPr/>
          <p:nvPr/>
        </p:nvSpPr>
        <p:spPr>
          <a:xfrm>
            <a:off x="970000" y="594195"/>
            <a:ext cx="10252000" cy="5205152"/>
          </a:xfrm>
          <a:prstGeom prst="rect">
            <a:avLst/>
          </a:pr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BCEDCF-BB62-4886-B4CE-65B92D7A3D6A}"/>
              </a:ext>
            </a:extLst>
          </p:cNvPr>
          <p:cNvGrpSpPr/>
          <p:nvPr/>
        </p:nvGrpSpPr>
        <p:grpSpPr>
          <a:xfrm>
            <a:off x="4659629" y="5183014"/>
            <a:ext cx="2872742" cy="1080791"/>
            <a:chOff x="4659629" y="5183014"/>
            <a:chExt cx="2872742" cy="10807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19724C-6431-4CE3-83E7-F50B49402217}"/>
                </a:ext>
              </a:extLst>
            </p:cNvPr>
            <p:cNvSpPr/>
            <p:nvPr/>
          </p:nvSpPr>
          <p:spPr>
            <a:xfrm rot="10800000">
              <a:off x="4659630" y="5183014"/>
              <a:ext cx="2872741" cy="1080791"/>
            </a:xfrm>
            <a:custGeom>
              <a:avLst/>
              <a:gdLst>
                <a:gd name="connsiteX0" fmla="*/ 2872668 w 2872741"/>
                <a:gd name="connsiteY0" fmla="*/ 869556 h 1080791"/>
                <a:gd name="connsiteX1" fmla="*/ 2782968 w 2872741"/>
                <a:gd name="connsiteY1" fmla="*/ 807317 h 1080791"/>
                <a:gd name="connsiteX2" fmla="*/ 2423875 w 2872741"/>
                <a:gd name="connsiteY2" fmla="*/ 670682 h 1080791"/>
                <a:gd name="connsiteX3" fmla="*/ 2354225 w 2872741"/>
                <a:gd name="connsiteY3" fmla="*/ 662888 h 1080791"/>
                <a:gd name="connsiteX4" fmla="*/ 2871155 w 2872741"/>
                <a:gd name="connsiteY4" fmla="*/ 667996 h 1080791"/>
                <a:gd name="connsiteX5" fmla="*/ 628412 w 2872741"/>
                <a:gd name="connsiteY5" fmla="*/ 1080584 h 1080791"/>
                <a:gd name="connsiteX6" fmla="*/ 0 w 2872741"/>
                <a:gd name="connsiteY6" fmla="*/ 869605 h 1080791"/>
                <a:gd name="connsiteX7" fmla="*/ 0 w 2872741"/>
                <a:gd name="connsiteY7" fmla="*/ 433893 h 1080791"/>
                <a:gd name="connsiteX8" fmla="*/ 1 w 2872741"/>
                <a:gd name="connsiteY8" fmla="*/ 433893 h 1080791"/>
                <a:gd name="connsiteX9" fmla="*/ 1 w 2872741"/>
                <a:gd name="connsiteY9" fmla="*/ 215000 h 1080791"/>
                <a:gd name="connsiteX10" fmla="*/ 2179 w 2872741"/>
                <a:gd name="connsiteY10" fmla="*/ 212699 h 1080791"/>
                <a:gd name="connsiteX11" fmla="*/ 89774 w 2872741"/>
                <a:gd name="connsiteY11" fmla="*/ 273477 h 1080791"/>
                <a:gd name="connsiteX12" fmla="*/ 628413 w 2872741"/>
                <a:gd name="connsiteY12" fmla="*/ 422168 h 1080791"/>
                <a:gd name="connsiteX13" fmla="*/ 641385 w 2872741"/>
                <a:gd name="connsiteY13" fmla="*/ 421413 h 1080791"/>
                <a:gd name="connsiteX14" fmla="*/ 641386 w 2872741"/>
                <a:gd name="connsiteY14" fmla="*/ 421412 h 1080791"/>
                <a:gd name="connsiteX15" fmla="*/ 718185 w 2872741"/>
                <a:gd name="connsiteY15" fmla="*/ 416943 h 1080791"/>
                <a:gd name="connsiteX16" fmla="*/ 2872741 w 2872741"/>
                <a:gd name="connsiteY16" fmla="*/ 211187 h 1080791"/>
                <a:gd name="connsiteX17" fmla="*/ 2872741 w 2872741"/>
                <a:gd name="connsiteY17" fmla="*/ 869605 h 1080791"/>
                <a:gd name="connsiteX18" fmla="*/ 2872668 w 2872741"/>
                <a:gd name="connsiteY18" fmla="*/ 869555 h 1080791"/>
                <a:gd name="connsiteX19" fmla="*/ 2871155 w 2872741"/>
                <a:gd name="connsiteY19" fmla="*/ 667995 h 1080791"/>
                <a:gd name="connsiteX20" fmla="*/ 2354225 w 2872741"/>
                <a:gd name="connsiteY20" fmla="*/ 662887 h 1080791"/>
                <a:gd name="connsiteX21" fmla="*/ 2334102 w 2872741"/>
                <a:gd name="connsiteY21" fmla="*/ 660635 h 1080791"/>
                <a:gd name="connsiteX22" fmla="*/ 628412 w 2872741"/>
                <a:gd name="connsiteY22" fmla="*/ 1080584 h 108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72741" h="1080791">
                  <a:moveTo>
                    <a:pt x="2872668" y="869556"/>
                  </a:moveTo>
                  <a:lnTo>
                    <a:pt x="2782968" y="807317"/>
                  </a:lnTo>
                  <a:cubicBezTo>
                    <a:pt x="2663271" y="732481"/>
                    <a:pt x="2543573" y="689793"/>
                    <a:pt x="2423875" y="670682"/>
                  </a:cubicBezTo>
                  <a:lnTo>
                    <a:pt x="2354225" y="662888"/>
                  </a:lnTo>
                  <a:lnTo>
                    <a:pt x="2871155" y="667996"/>
                  </a:lnTo>
                  <a:close/>
                  <a:moveTo>
                    <a:pt x="628412" y="1080584"/>
                  </a:moveTo>
                  <a:cubicBezTo>
                    <a:pt x="418941" y="1084648"/>
                    <a:pt x="209470" y="1029637"/>
                    <a:pt x="0" y="869605"/>
                  </a:cubicBezTo>
                  <a:lnTo>
                    <a:pt x="0" y="433893"/>
                  </a:lnTo>
                  <a:lnTo>
                    <a:pt x="1" y="433893"/>
                  </a:lnTo>
                  <a:lnTo>
                    <a:pt x="1" y="215000"/>
                  </a:lnTo>
                  <a:lnTo>
                    <a:pt x="2179" y="212699"/>
                  </a:lnTo>
                  <a:lnTo>
                    <a:pt x="89774" y="273477"/>
                  </a:lnTo>
                  <a:cubicBezTo>
                    <a:pt x="269320" y="385732"/>
                    <a:pt x="448866" y="425650"/>
                    <a:pt x="628413" y="422168"/>
                  </a:cubicBezTo>
                  <a:lnTo>
                    <a:pt x="641385" y="421413"/>
                  </a:lnTo>
                  <a:lnTo>
                    <a:pt x="641386" y="421412"/>
                  </a:lnTo>
                  <a:lnTo>
                    <a:pt x="718185" y="416943"/>
                  </a:lnTo>
                  <a:cubicBezTo>
                    <a:pt x="1436370" y="348357"/>
                    <a:pt x="2154556" y="-337494"/>
                    <a:pt x="2872741" y="211187"/>
                  </a:cubicBezTo>
                  <a:lnTo>
                    <a:pt x="2872741" y="869605"/>
                  </a:lnTo>
                  <a:lnTo>
                    <a:pt x="2872668" y="869555"/>
                  </a:lnTo>
                  <a:lnTo>
                    <a:pt x="2871155" y="667995"/>
                  </a:lnTo>
                  <a:lnTo>
                    <a:pt x="2354225" y="662887"/>
                  </a:lnTo>
                  <a:lnTo>
                    <a:pt x="2334102" y="660635"/>
                  </a:lnTo>
                  <a:cubicBezTo>
                    <a:pt x="1765539" y="623305"/>
                    <a:pt x="1196975" y="1069555"/>
                    <a:pt x="628412" y="1080584"/>
                  </a:cubicBezTo>
                  <a:close/>
                </a:path>
              </a:pathLst>
            </a:custGeom>
            <a:solidFill>
              <a:srgbClr val="B3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D116B9-4143-44BD-8149-1F8A2270DF36}"/>
                </a:ext>
              </a:extLst>
            </p:cNvPr>
            <p:cNvSpPr/>
            <p:nvPr/>
          </p:nvSpPr>
          <p:spPr>
            <a:xfrm rot="10800000">
              <a:off x="4659629" y="5338968"/>
              <a:ext cx="702921" cy="280833"/>
            </a:xfrm>
            <a:custGeom>
              <a:avLst/>
              <a:gdLst>
                <a:gd name="connsiteX0" fmla="*/ 567151 w 702921"/>
                <a:gd name="connsiteY0" fmla="*/ 279943 h 280833"/>
                <a:gd name="connsiteX1" fmla="*/ 0 w 702921"/>
                <a:gd name="connsiteY1" fmla="*/ 256540 h 280833"/>
                <a:gd name="connsiteX2" fmla="*/ 58738 w 702921"/>
                <a:gd name="connsiteY2" fmla="*/ 0 h 280833"/>
                <a:gd name="connsiteX3" fmla="*/ 184405 w 702921"/>
                <a:gd name="connsiteY3" fmla="*/ 1242 h 280833"/>
                <a:gd name="connsiteX4" fmla="*/ 254055 w 702921"/>
                <a:gd name="connsiteY4" fmla="*/ 9036 h 280833"/>
                <a:gd name="connsiteX5" fmla="*/ 613148 w 702921"/>
                <a:gd name="connsiteY5" fmla="*/ 145671 h 280833"/>
                <a:gd name="connsiteX6" fmla="*/ 702848 w 702921"/>
                <a:gd name="connsiteY6" fmla="*/ 207910 h 280833"/>
                <a:gd name="connsiteX7" fmla="*/ 702921 w 702921"/>
                <a:gd name="connsiteY7" fmla="*/ 217646 h 280833"/>
                <a:gd name="connsiteX8" fmla="*/ 567151 w 702921"/>
                <a:gd name="connsiteY8" fmla="*/ 279943 h 28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921" h="280833">
                  <a:moveTo>
                    <a:pt x="567151" y="279943"/>
                  </a:moveTo>
                  <a:cubicBezTo>
                    <a:pt x="391496" y="291564"/>
                    <a:pt x="122747" y="184309"/>
                    <a:pt x="0" y="256540"/>
                  </a:cubicBezTo>
                  <a:cubicBezTo>
                    <a:pt x="33867" y="104352"/>
                    <a:pt x="39159" y="85513"/>
                    <a:pt x="58738" y="0"/>
                  </a:cubicBezTo>
                  <a:lnTo>
                    <a:pt x="184405" y="1242"/>
                  </a:lnTo>
                  <a:lnTo>
                    <a:pt x="254055" y="9036"/>
                  </a:lnTo>
                  <a:cubicBezTo>
                    <a:pt x="373753" y="28147"/>
                    <a:pt x="493451" y="70835"/>
                    <a:pt x="613148" y="145671"/>
                  </a:cubicBezTo>
                  <a:lnTo>
                    <a:pt x="702848" y="207910"/>
                  </a:lnTo>
                  <a:lnTo>
                    <a:pt x="702921" y="217646"/>
                  </a:lnTo>
                  <a:cubicBezTo>
                    <a:pt x="673912" y="258987"/>
                    <a:pt x="625703" y="276069"/>
                    <a:pt x="567151" y="279943"/>
                  </a:cubicBezTo>
                  <a:close/>
                </a:path>
              </a:pathLst>
            </a:custGeom>
            <a:solidFill>
              <a:srgbClr val="94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1CF4D7-C64E-40A2-B577-3B5A76EFCB65}"/>
                </a:ext>
              </a:extLst>
            </p:cNvPr>
            <p:cNvSpPr/>
            <p:nvPr/>
          </p:nvSpPr>
          <p:spPr>
            <a:xfrm rot="10800000">
              <a:off x="6838771" y="5843989"/>
              <a:ext cx="693600" cy="263020"/>
            </a:xfrm>
            <a:custGeom>
              <a:avLst/>
              <a:gdLst>
                <a:gd name="connsiteX0" fmla="*/ 626234 w 693600"/>
                <a:gd name="connsiteY0" fmla="*/ 262812 h 263020"/>
                <a:gd name="connsiteX1" fmla="*/ 87595 w 693600"/>
                <a:gd name="connsiteY1" fmla="*/ 114121 h 263020"/>
                <a:gd name="connsiteX2" fmla="*/ 0 w 693600"/>
                <a:gd name="connsiteY2" fmla="*/ 53343 h 263020"/>
                <a:gd name="connsiteX3" fmla="*/ 15898 w 693600"/>
                <a:gd name="connsiteY3" fmla="*/ 36557 h 263020"/>
                <a:gd name="connsiteX4" fmla="*/ 693600 w 693600"/>
                <a:gd name="connsiteY4" fmla="*/ 24293 h 263020"/>
                <a:gd name="connsiteX5" fmla="*/ 647537 w 693600"/>
                <a:gd name="connsiteY5" fmla="*/ 226074 h 263020"/>
                <a:gd name="connsiteX6" fmla="*/ 639208 w 693600"/>
                <a:gd name="connsiteY6" fmla="*/ 262057 h 263020"/>
                <a:gd name="connsiteX7" fmla="*/ 626234 w 693600"/>
                <a:gd name="connsiteY7" fmla="*/ 262812 h 26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3600" h="263020">
                  <a:moveTo>
                    <a:pt x="626234" y="262812"/>
                  </a:moveTo>
                  <a:cubicBezTo>
                    <a:pt x="446687" y="266294"/>
                    <a:pt x="267141" y="226376"/>
                    <a:pt x="87595" y="114121"/>
                  </a:cubicBezTo>
                  <a:lnTo>
                    <a:pt x="0" y="53343"/>
                  </a:lnTo>
                  <a:lnTo>
                    <a:pt x="15898" y="36557"/>
                  </a:lnTo>
                  <a:cubicBezTo>
                    <a:pt x="158605" y="-75576"/>
                    <a:pt x="540166" y="114582"/>
                    <a:pt x="693600" y="24293"/>
                  </a:cubicBezTo>
                  <a:cubicBezTo>
                    <a:pt x="668200" y="138434"/>
                    <a:pt x="658873" y="177566"/>
                    <a:pt x="647537" y="226074"/>
                  </a:cubicBezTo>
                  <a:lnTo>
                    <a:pt x="639208" y="262057"/>
                  </a:lnTo>
                  <a:lnTo>
                    <a:pt x="626234" y="262812"/>
                  </a:lnTo>
                  <a:close/>
                </a:path>
              </a:pathLst>
            </a:custGeom>
            <a:solidFill>
              <a:srgbClr val="94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D8E5F79-31F3-40F5-9FE5-FF3BF6969BAA}"/>
              </a:ext>
            </a:extLst>
          </p:cNvPr>
          <p:cNvSpPr/>
          <p:nvPr/>
        </p:nvSpPr>
        <p:spPr>
          <a:xfrm rot="20700000">
            <a:off x="5041768" y="5480650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Wild Youth" panose="00000500000000000000" pitchFamily="50" charset="0"/>
              </a:rPr>
              <a:t>Bon Gpetit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CD914-97F7-4237-A4DC-93FBF6D89C82}"/>
              </a:ext>
            </a:extLst>
          </p:cNvPr>
          <p:cNvGrpSpPr/>
          <p:nvPr/>
        </p:nvGrpSpPr>
        <p:grpSpPr>
          <a:xfrm>
            <a:off x="-4211895" y="-3982066"/>
            <a:ext cx="20544938" cy="14822132"/>
            <a:chOff x="-4211895" y="-3982066"/>
            <a:chExt cx="20544938" cy="14822132"/>
          </a:xfrm>
          <a:solidFill>
            <a:srgbClr val="E6E6E6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F17769-1FD3-48F2-B6C5-DE3730D11EC0}"/>
                </a:ext>
              </a:extLst>
            </p:cNvPr>
            <p:cNvSpPr/>
            <p:nvPr/>
          </p:nvSpPr>
          <p:spPr>
            <a:xfrm>
              <a:off x="-4211893" y="-3982065"/>
              <a:ext cx="20544936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1F3DBD-2234-49C8-9CE9-DE2EFD3A6957}"/>
                </a:ext>
              </a:extLst>
            </p:cNvPr>
            <p:cNvSpPr/>
            <p:nvPr/>
          </p:nvSpPr>
          <p:spPr>
            <a:xfrm>
              <a:off x="-4211895" y="6858000"/>
              <a:ext cx="20544938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34949E-81DB-44A9-AC49-28AE5E059EB0}"/>
                </a:ext>
              </a:extLst>
            </p:cNvPr>
            <p:cNvSpPr/>
            <p:nvPr/>
          </p:nvSpPr>
          <p:spPr>
            <a:xfrm rot="5400000">
              <a:off x="6851454" y="1358479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30BC66-9853-43B3-807D-A84470547085}"/>
                </a:ext>
              </a:extLst>
            </p:cNvPr>
            <p:cNvSpPr/>
            <p:nvPr/>
          </p:nvSpPr>
          <p:spPr>
            <a:xfrm rot="5400000">
              <a:off x="-9552437" y="1358477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1" y="483337"/>
            <a:ext cx="4477564" cy="26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76">
        <p:fade/>
      </p:transition>
    </mc:Choice>
    <mc:Fallback xmlns="">
      <p:transition spd="med" advTm="84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  <p:bldP spid="3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B7DFD812-F3ED-4FA4-96B9-7E063B211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D927DB0-DC9D-4CEF-9F07-4E9A453656C7}"/>
              </a:ext>
            </a:extLst>
          </p:cNvPr>
          <p:cNvSpPr txBox="1"/>
          <p:nvPr/>
        </p:nvSpPr>
        <p:spPr>
          <a:xfrm>
            <a:off x="1528940" y="1573341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LOBSTER RAVIOLI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51A561-5975-4072-83B1-7BEDE2AB7E1C}"/>
              </a:ext>
            </a:extLst>
          </p:cNvPr>
          <p:cNvSpPr txBox="1"/>
          <p:nvPr/>
        </p:nvSpPr>
        <p:spPr>
          <a:xfrm>
            <a:off x="1528940" y="2424744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PLATO DI STATATA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0717C1-95D5-4D08-A763-DF1B567B3A17}"/>
              </a:ext>
            </a:extLst>
          </p:cNvPr>
          <p:cNvSpPr txBox="1"/>
          <p:nvPr/>
        </p:nvSpPr>
        <p:spPr>
          <a:xfrm>
            <a:off x="1528940" y="3276147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GRILLED SALMON WITH LEMON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994F2D-D44D-44AC-8021-CDA0CACA582F}"/>
              </a:ext>
            </a:extLst>
          </p:cNvPr>
          <p:cNvSpPr txBox="1"/>
          <p:nvPr/>
        </p:nvSpPr>
        <p:spPr>
          <a:xfrm>
            <a:off x="1528940" y="4127551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SMOKED MAKREL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EF0A22-58B5-408A-9F1C-A1A24ED98FB9}"/>
              </a:ext>
            </a:extLst>
          </p:cNvPr>
          <p:cNvSpPr txBox="1"/>
          <p:nvPr/>
        </p:nvSpPr>
        <p:spPr>
          <a:xfrm>
            <a:off x="1528940" y="1973087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sz="16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9.50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524C0C-D96A-4C9C-8272-B1EDE0AED4A4}"/>
              </a:ext>
            </a:extLst>
          </p:cNvPr>
          <p:cNvSpPr txBox="1"/>
          <p:nvPr/>
        </p:nvSpPr>
        <p:spPr>
          <a:xfrm>
            <a:off x="1528940" y="2834260"/>
            <a:ext cx="340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€11.50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FE26B8-26A1-419C-91F6-5A4E8B7FA14E}"/>
              </a:ext>
            </a:extLst>
          </p:cNvPr>
          <p:cNvSpPr txBox="1"/>
          <p:nvPr/>
        </p:nvSpPr>
        <p:spPr>
          <a:xfrm>
            <a:off x="1528940" y="3695433"/>
            <a:ext cx="340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€14.50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6C7D88-04BB-43D1-922A-0F70CD76C531}"/>
              </a:ext>
            </a:extLst>
          </p:cNvPr>
          <p:cNvSpPr txBox="1"/>
          <p:nvPr/>
        </p:nvSpPr>
        <p:spPr>
          <a:xfrm>
            <a:off x="1528940" y="4556607"/>
            <a:ext cx="340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€14.50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5C52A-96CD-4219-B740-33CA8E151AE9}"/>
              </a:ext>
            </a:extLst>
          </p:cNvPr>
          <p:cNvSpPr txBox="1"/>
          <p:nvPr/>
        </p:nvSpPr>
        <p:spPr>
          <a:xfrm rot="20700000">
            <a:off x="2560210" y="5334065"/>
            <a:ext cx="141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3A301"/>
                </a:solidFill>
                <a:latin typeface="Wild Youth" panose="00000500000000000000" pitchFamily="50" charset="0"/>
              </a:rPr>
              <a:t>Enjoy!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2E4240-07C6-4B45-9662-4AAC6C95040F}"/>
              </a:ext>
            </a:extLst>
          </p:cNvPr>
          <p:cNvSpPr txBox="1"/>
          <p:nvPr/>
        </p:nvSpPr>
        <p:spPr>
          <a:xfrm>
            <a:off x="1925136" y="810602"/>
            <a:ext cx="2687688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STARTERS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850D23-C061-4C8A-BB76-5CFB2DD6B4A5}"/>
              </a:ext>
            </a:extLst>
          </p:cNvPr>
          <p:cNvSpPr/>
          <p:nvPr/>
        </p:nvSpPr>
        <p:spPr>
          <a:xfrm>
            <a:off x="942199" y="704083"/>
            <a:ext cx="4653562" cy="5449834"/>
          </a:xfrm>
          <a:custGeom>
            <a:avLst/>
            <a:gdLst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821801 w 4343400"/>
              <a:gd name="connsiteY2" fmla="*/ 862400 h 5254171"/>
              <a:gd name="connsiteX3" fmla="*/ 3521599 w 4343400"/>
              <a:gd name="connsiteY3" fmla="*/ 862400 h 5254171"/>
              <a:gd name="connsiteX4" fmla="*/ 3521599 w 4343400"/>
              <a:gd name="connsiteY4" fmla="*/ 0 h 5254171"/>
              <a:gd name="connsiteX5" fmla="*/ 4343400 w 4343400"/>
              <a:gd name="connsiteY5" fmla="*/ 0 h 5254171"/>
              <a:gd name="connsiteX6" fmla="*/ 4343400 w 4343400"/>
              <a:gd name="connsiteY6" fmla="*/ 5254171 h 5254171"/>
              <a:gd name="connsiteX7" fmla="*/ 0 w 4343400"/>
              <a:gd name="connsiteY7" fmla="*/ 5254171 h 5254171"/>
              <a:gd name="connsiteX8" fmla="*/ 0 w 4343400"/>
              <a:gd name="connsiteY8" fmla="*/ 0 h 5254171"/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3521599 w 4343400"/>
              <a:gd name="connsiteY2" fmla="*/ 862400 h 5254171"/>
              <a:gd name="connsiteX3" fmla="*/ 3521599 w 4343400"/>
              <a:gd name="connsiteY3" fmla="*/ 0 h 5254171"/>
              <a:gd name="connsiteX4" fmla="*/ 4343400 w 4343400"/>
              <a:gd name="connsiteY4" fmla="*/ 0 h 5254171"/>
              <a:gd name="connsiteX5" fmla="*/ 4343400 w 4343400"/>
              <a:gd name="connsiteY5" fmla="*/ 5254171 h 5254171"/>
              <a:gd name="connsiteX6" fmla="*/ 0 w 4343400"/>
              <a:gd name="connsiteY6" fmla="*/ 5254171 h 5254171"/>
              <a:gd name="connsiteX7" fmla="*/ 0 w 4343400"/>
              <a:gd name="connsiteY7" fmla="*/ 0 h 5254171"/>
              <a:gd name="connsiteX0" fmla="*/ 3521599 w 4343400"/>
              <a:gd name="connsiteY0" fmla="*/ 862400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2926513 w 4343400"/>
              <a:gd name="connsiteY0" fmla="*/ 383428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  <a:gd name="connsiteX6" fmla="*/ 3613039 w 4343400"/>
              <a:gd name="connsiteY6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5254171">
                <a:moveTo>
                  <a:pt x="3521599" y="0"/>
                </a:moveTo>
                <a:lnTo>
                  <a:pt x="4343400" y="0"/>
                </a:lnTo>
                <a:lnTo>
                  <a:pt x="4343400" y="5254171"/>
                </a:lnTo>
                <a:lnTo>
                  <a:pt x="0" y="5254171"/>
                </a:lnTo>
                <a:lnTo>
                  <a:pt x="0" y="0"/>
                </a:lnTo>
                <a:lnTo>
                  <a:pt x="821801" y="0"/>
                </a:lnTo>
              </a:path>
            </a:pathLst>
          </a:cu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D48421A-FCF4-42A7-9050-18497D0AAEE7}"/>
              </a:ext>
            </a:extLst>
          </p:cNvPr>
          <p:cNvGrpSpPr/>
          <p:nvPr/>
        </p:nvGrpSpPr>
        <p:grpSpPr>
          <a:xfrm>
            <a:off x="2568718" y="1159442"/>
            <a:ext cx="1273245" cy="124423"/>
            <a:chOff x="2326464" y="1413910"/>
            <a:chExt cx="1864161" cy="1821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3B65468-E56E-46EA-8566-89FAA4C585CA}"/>
                </a:ext>
              </a:extLst>
            </p:cNvPr>
            <p:cNvSpPr/>
            <p:nvPr/>
          </p:nvSpPr>
          <p:spPr>
            <a:xfrm>
              <a:off x="2326464" y="1495843"/>
              <a:ext cx="1864161" cy="18301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EA256DE-73DB-4D91-B307-7AC53035EBE1}"/>
                </a:ext>
              </a:extLst>
            </p:cNvPr>
            <p:cNvSpPr/>
            <p:nvPr/>
          </p:nvSpPr>
          <p:spPr>
            <a:xfrm>
              <a:off x="3167458" y="1413910"/>
              <a:ext cx="182168" cy="182168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ABF743E-60B4-4EE3-96C9-029CDC2C6BC2}"/>
              </a:ext>
            </a:extLst>
          </p:cNvPr>
          <p:cNvSpPr txBox="1"/>
          <p:nvPr/>
        </p:nvSpPr>
        <p:spPr>
          <a:xfrm>
            <a:off x="7203858" y="1573341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GAZPACHO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33226A-A792-4730-87B7-6798F5263D47}"/>
              </a:ext>
            </a:extLst>
          </p:cNvPr>
          <p:cNvSpPr txBox="1"/>
          <p:nvPr/>
        </p:nvSpPr>
        <p:spPr>
          <a:xfrm>
            <a:off x="7286108" y="1973087"/>
            <a:ext cx="31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LONION, CUCUMBER, BELL PEPPER, YELLOW BELL PEPPER,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CELERY, TOMATOES, TOMATO JUICE, OLIVE OIL AND GARLIC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A0E68C-F299-4383-9309-0E1E46DB74FC}"/>
              </a:ext>
            </a:extLst>
          </p:cNvPr>
          <p:cNvSpPr txBox="1"/>
          <p:nvPr/>
        </p:nvSpPr>
        <p:spPr>
          <a:xfrm>
            <a:off x="7199057" y="2342419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sz="16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11.50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449D9D-C150-4E92-8CBD-9D8EA549925B}"/>
              </a:ext>
            </a:extLst>
          </p:cNvPr>
          <p:cNvSpPr txBox="1"/>
          <p:nvPr/>
        </p:nvSpPr>
        <p:spPr>
          <a:xfrm>
            <a:off x="7203858" y="2689545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GINGER SOUP WITH ASPARAGUS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A99FBE-DFCB-446E-A85A-97AC043E0785}"/>
              </a:ext>
            </a:extLst>
          </p:cNvPr>
          <p:cNvSpPr txBox="1"/>
          <p:nvPr/>
        </p:nvSpPr>
        <p:spPr>
          <a:xfrm>
            <a:off x="7743306" y="3089291"/>
            <a:ext cx="232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GINGER SOUP WITH ASPARAGUS MIXED WITH PEPPER AND SOY SAICE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FAB869F-490F-4C8D-BF32-45498D7F22FB}"/>
              </a:ext>
            </a:extLst>
          </p:cNvPr>
          <p:cNvSpPr txBox="1"/>
          <p:nvPr/>
        </p:nvSpPr>
        <p:spPr>
          <a:xfrm>
            <a:off x="7199057" y="3458623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sz="16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12.50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ABBBB4-EE08-417C-816E-58C642B40E4C}"/>
              </a:ext>
            </a:extLst>
          </p:cNvPr>
          <p:cNvSpPr txBox="1"/>
          <p:nvPr/>
        </p:nvSpPr>
        <p:spPr>
          <a:xfrm>
            <a:off x="7203858" y="3882329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LOBSTER SOUP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890961-8562-41C3-BED8-FFAF27380F9D}"/>
              </a:ext>
            </a:extLst>
          </p:cNvPr>
          <p:cNvSpPr txBox="1"/>
          <p:nvPr/>
        </p:nvSpPr>
        <p:spPr>
          <a:xfrm>
            <a:off x="7743306" y="4282075"/>
            <a:ext cx="232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LOBSTER RAVIOLO WITH SAUTEED ASPAGARUS IN A LEMON TARRAGON BUTTER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22D113-5E58-4075-8D8B-795B1E22585E}"/>
              </a:ext>
            </a:extLst>
          </p:cNvPr>
          <p:cNvSpPr txBox="1"/>
          <p:nvPr/>
        </p:nvSpPr>
        <p:spPr>
          <a:xfrm>
            <a:off x="7199057" y="4651407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sz="16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9.50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3AD068-1D56-4DF9-8875-406D3729A7CC}"/>
              </a:ext>
            </a:extLst>
          </p:cNvPr>
          <p:cNvSpPr txBox="1"/>
          <p:nvPr/>
        </p:nvSpPr>
        <p:spPr>
          <a:xfrm rot="21146926">
            <a:off x="8105144" y="5542926"/>
            <a:ext cx="1715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3A301"/>
                </a:solidFill>
                <a:latin typeface="Wild Youth" panose="00000500000000000000" pitchFamily="50" charset="0"/>
              </a:rPr>
              <a:t>Bon Gpetit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7E1789-2180-4761-81D9-B00CF4485731}"/>
              </a:ext>
            </a:extLst>
          </p:cNvPr>
          <p:cNvSpPr txBox="1"/>
          <p:nvPr/>
        </p:nvSpPr>
        <p:spPr>
          <a:xfrm>
            <a:off x="7701344" y="810602"/>
            <a:ext cx="2443353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SOUPS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1DD974-049F-4E75-AB6A-CDE33882BADB}"/>
              </a:ext>
            </a:extLst>
          </p:cNvPr>
          <p:cNvSpPr/>
          <p:nvPr/>
        </p:nvSpPr>
        <p:spPr>
          <a:xfrm>
            <a:off x="6596239" y="704083"/>
            <a:ext cx="4653562" cy="5449834"/>
          </a:xfrm>
          <a:custGeom>
            <a:avLst/>
            <a:gdLst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821801 w 4343400"/>
              <a:gd name="connsiteY2" fmla="*/ 862400 h 5254171"/>
              <a:gd name="connsiteX3" fmla="*/ 3521599 w 4343400"/>
              <a:gd name="connsiteY3" fmla="*/ 862400 h 5254171"/>
              <a:gd name="connsiteX4" fmla="*/ 3521599 w 4343400"/>
              <a:gd name="connsiteY4" fmla="*/ 0 h 5254171"/>
              <a:gd name="connsiteX5" fmla="*/ 4343400 w 4343400"/>
              <a:gd name="connsiteY5" fmla="*/ 0 h 5254171"/>
              <a:gd name="connsiteX6" fmla="*/ 4343400 w 4343400"/>
              <a:gd name="connsiteY6" fmla="*/ 5254171 h 5254171"/>
              <a:gd name="connsiteX7" fmla="*/ 0 w 4343400"/>
              <a:gd name="connsiteY7" fmla="*/ 5254171 h 5254171"/>
              <a:gd name="connsiteX8" fmla="*/ 0 w 4343400"/>
              <a:gd name="connsiteY8" fmla="*/ 0 h 5254171"/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3521599 w 4343400"/>
              <a:gd name="connsiteY2" fmla="*/ 862400 h 5254171"/>
              <a:gd name="connsiteX3" fmla="*/ 3521599 w 4343400"/>
              <a:gd name="connsiteY3" fmla="*/ 0 h 5254171"/>
              <a:gd name="connsiteX4" fmla="*/ 4343400 w 4343400"/>
              <a:gd name="connsiteY4" fmla="*/ 0 h 5254171"/>
              <a:gd name="connsiteX5" fmla="*/ 4343400 w 4343400"/>
              <a:gd name="connsiteY5" fmla="*/ 5254171 h 5254171"/>
              <a:gd name="connsiteX6" fmla="*/ 0 w 4343400"/>
              <a:gd name="connsiteY6" fmla="*/ 5254171 h 5254171"/>
              <a:gd name="connsiteX7" fmla="*/ 0 w 4343400"/>
              <a:gd name="connsiteY7" fmla="*/ 0 h 5254171"/>
              <a:gd name="connsiteX0" fmla="*/ 3521599 w 4343400"/>
              <a:gd name="connsiteY0" fmla="*/ 862400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2926513 w 4343400"/>
              <a:gd name="connsiteY0" fmla="*/ 383428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  <a:gd name="connsiteX6" fmla="*/ 3613039 w 4343400"/>
              <a:gd name="connsiteY6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5254171">
                <a:moveTo>
                  <a:pt x="3521599" y="0"/>
                </a:moveTo>
                <a:lnTo>
                  <a:pt x="4343400" y="0"/>
                </a:lnTo>
                <a:lnTo>
                  <a:pt x="4343400" y="5254171"/>
                </a:lnTo>
                <a:lnTo>
                  <a:pt x="0" y="5254171"/>
                </a:lnTo>
                <a:lnTo>
                  <a:pt x="0" y="0"/>
                </a:lnTo>
                <a:lnTo>
                  <a:pt x="821801" y="0"/>
                </a:lnTo>
              </a:path>
            </a:pathLst>
          </a:cu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15F2E3-B5CB-4FFD-AF8E-0F8421ABA0D8}"/>
              </a:ext>
            </a:extLst>
          </p:cNvPr>
          <p:cNvGrpSpPr/>
          <p:nvPr/>
        </p:nvGrpSpPr>
        <p:grpSpPr>
          <a:xfrm>
            <a:off x="8358607" y="1159442"/>
            <a:ext cx="1157495" cy="124423"/>
            <a:chOff x="8358607" y="1159442"/>
            <a:chExt cx="1157495" cy="12442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E3351E3-0884-4314-93DD-31BD9E09A42B}"/>
                </a:ext>
              </a:extLst>
            </p:cNvPr>
            <p:cNvSpPr/>
            <p:nvPr/>
          </p:nvSpPr>
          <p:spPr>
            <a:xfrm>
              <a:off x="8358607" y="1215403"/>
              <a:ext cx="1157495" cy="12500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8526A59-3427-4E46-9956-84005E6D5329}"/>
                </a:ext>
              </a:extLst>
            </p:cNvPr>
            <p:cNvSpPr/>
            <p:nvPr/>
          </p:nvSpPr>
          <p:spPr>
            <a:xfrm>
              <a:off x="8880798" y="1159442"/>
              <a:ext cx="113112" cy="124423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4C2ECC7-E196-4597-A61D-CFA770719CA9}"/>
              </a:ext>
            </a:extLst>
          </p:cNvPr>
          <p:cNvGrpSpPr/>
          <p:nvPr/>
        </p:nvGrpSpPr>
        <p:grpSpPr>
          <a:xfrm>
            <a:off x="-4211895" y="-3982066"/>
            <a:ext cx="20544938" cy="14822132"/>
            <a:chOff x="-4211895" y="-3982066"/>
            <a:chExt cx="20544938" cy="14822132"/>
          </a:xfrm>
          <a:solidFill>
            <a:srgbClr val="E6E6E6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15FD5AE-319B-4F00-A321-5D95056F3C5B}"/>
                </a:ext>
              </a:extLst>
            </p:cNvPr>
            <p:cNvSpPr/>
            <p:nvPr/>
          </p:nvSpPr>
          <p:spPr>
            <a:xfrm>
              <a:off x="-4211893" y="-3982065"/>
              <a:ext cx="20544936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13E189B-53DE-4DF7-9A1C-3E1A0422892A}"/>
                </a:ext>
              </a:extLst>
            </p:cNvPr>
            <p:cNvSpPr/>
            <p:nvPr/>
          </p:nvSpPr>
          <p:spPr>
            <a:xfrm>
              <a:off x="-4211895" y="6858000"/>
              <a:ext cx="20544938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BC677D2-9A06-4A92-A10B-E493C8FD3130}"/>
                </a:ext>
              </a:extLst>
            </p:cNvPr>
            <p:cNvSpPr/>
            <p:nvPr/>
          </p:nvSpPr>
          <p:spPr>
            <a:xfrm rot="5400000">
              <a:off x="6851454" y="1358479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F4A36A6-B2BE-4831-98D3-3C6C2F3937C3}"/>
                </a:ext>
              </a:extLst>
            </p:cNvPr>
            <p:cNvSpPr/>
            <p:nvPr/>
          </p:nvSpPr>
          <p:spPr>
            <a:xfrm rot="5400000">
              <a:off x="-9552437" y="1358477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60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31">
        <p:fade/>
      </p:transition>
    </mc:Choice>
    <mc:Fallback xmlns="">
      <p:transition spd="med" advTm="83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2" grpId="0"/>
      <p:bldP spid="43" grpId="0"/>
      <p:bldP spid="44" grpId="0"/>
      <p:bldP spid="45" grpId="0"/>
      <p:bldP spid="2" grpId="0"/>
      <p:bldP spid="22" grpId="0"/>
      <p:bldP spid="22" grpId="1"/>
      <p:bldP spid="23" grpId="0" animBg="1"/>
      <p:bldP spid="38" grpId="0"/>
      <p:bldP spid="46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20" grpId="0"/>
      <p:bldP spid="19" grpId="0"/>
      <p:bldP spid="19" grpId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5A8DC4-BEF9-4DA2-8B26-8DD94A1A6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664" y="1772565"/>
            <a:ext cx="4857279" cy="3816165"/>
          </a:xfrm>
          <a:prstGeom prst="rect">
            <a:avLst/>
          </a:prstGeom>
          <a:ln w="76200">
            <a:noFill/>
          </a:ln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0DC9866-1377-4771-8E1B-8FBE2436DA8D}"/>
              </a:ext>
            </a:extLst>
          </p:cNvPr>
          <p:cNvSpPr/>
          <p:nvPr/>
        </p:nvSpPr>
        <p:spPr>
          <a:xfrm>
            <a:off x="-28956" y="-133350"/>
            <a:ext cx="12666134" cy="7124700"/>
          </a:xfrm>
          <a:custGeom>
            <a:avLst/>
            <a:gdLst>
              <a:gd name="connsiteX0" fmla="*/ 1357599 w 12192000"/>
              <a:gd name="connsiteY0" fmla="*/ 1973627 h 6858000"/>
              <a:gd name="connsiteX1" fmla="*/ 1357599 w 12192000"/>
              <a:gd name="connsiteY1" fmla="*/ 5442868 h 6858000"/>
              <a:gd name="connsiteX2" fmla="*/ 5834758 w 12192000"/>
              <a:gd name="connsiteY2" fmla="*/ 5442868 h 6858000"/>
              <a:gd name="connsiteX3" fmla="*/ 5834758 w 12192000"/>
              <a:gd name="connsiteY3" fmla="*/ 1973627 h 6858000"/>
              <a:gd name="connsiteX4" fmla="*/ 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1045029 h 6858000"/>
              <a:gd name="connsiteX7" fmla="*/ 12192000 w 12192000"/>
              <a:gd name="connsiteY7" fmla="*/ 1973627 h 6858000"/>
              <a:gd name="connsiteX8" fmla="*/ 12192000 w 12192000"/>
              <a:gd name="connsiteY8" fmla="*/ 5442868 h 6858000"/>
              <a:gd name="connsiteX9" fmla="*/ 12192000 w 12192000"/>
              <a:gd name="connsiteY9" fmla="*/ 6371465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  <a:gd name="connsiteX12" fmla="*/ 0 w 12192000"/>
              <a:gd name="connsiteY12" fmla="*/ 5442868 h 6858000"/>
              <a:gd name="connsiteX13" fmla="*/ 1 w 12192000"/>
              <a:gd name="connsiteY13" fmla="*/ 5442868 h 6858000"/>
              <a:gd name="connsiteX14" fmla="*/ 1 w 12192000"/>
              <a:gd name="connsiteY14" fmla="*/ 1973627 h 6858000"/>
              <a:gd name="connsiteX15" fmla="*/ 1 w 12192000"/>
              <a:gd name="connsiteY15" fmla="*/ 10450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1357599" y="1973627"/>
                </a:moveTo>
                <a:lnTo>
                  <a:pt x="1357599" y="5442868"/>
                </a:lnTo>
                <a:lnTo>
                  <a:pt x="5834758" y="5442868"/>
                </a:lnTo>
                <a:lnTo>
                  <a:pt x="5834758" y="1973627"/>
                </a:lnTo>
                <a:close/>
                <a:moveTo>
                  <a:pt x="1" y="0"/>
                </a:moveTo>
                <a:lnTo>
                  <a:pt x="12192000" y="0"/>
                </a:lnTo>
                <a:lnTo>
                  <a:pt x="12192000" y="1045029"/>
                </a:lnTo>
                <a:lnTo>
                  <a:pt x="12192000" y="1973627"/>
                </a:lnTo>
                <a:lnTo>
                  <a:pt x="12192000" y="5442868"/>
                </a:lnTo>
                <a:lnTo>
                  <a:pt x="12192000" y="6371465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2868"/>
                </a:lnTo>
                <a:lnTo>
                  <a:pt x="1" y="5442868"/>
                </a:lnTo>
                <a:lnTo>
                  <a:pt x="1" y="1973627"/>
                </a:lnTo>
                <a:lnTo>
                  <a:pt x="1" y="104502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mpd="dbl">
            <a:noFill/>
          </a:ln>
          <a:effectLst>
            <a:outerShdw blurRad="635000" sx="96000" sy="96000" algn="ctr" rotWithShape="0">
              <a:srgbClr val="B3A301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BF743E-60B4-4EE3-96C9-029CDC2C6BC2}"/>
              </a:ext>
            </a:extLst>
          </p:cNvPr>
          <p:cNvSpPr txBox="1"/>
          <p:nvPr/>
        </p:nvSpPr>
        <p:spPr>
          <a:xfrm>
            <a:off x="6097675" y="2620389"/>
            <a:ext cx="4530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STONE BAKED PIZZA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A99FBE-DFCB-446E-A85A-97AC043E0785}"/>
              </a:ext>
            </a:extLst>
          </p:cNvPr>
          <p:cNvSpPr txBox="1"/>
          <p:nvPr/>
        </p:nvSpPr>
        <p:spPr>
          <a:xfrm>
            <a:off x="6224091" y="3539846"/>
            <a:ext cx="41245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PIZZA WITH MUSHROOM, TOMATO SAUCE AND FLOODED WITH MOZERELLA CHEESE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FAB869F-490F-4C8D-BF32-45498D7F22FB}"/>
              </a:ext>
            </a:extLst>
          </p:cNvPr>
          <p:cNvSpPr txBox="1"/>
          <p:nvPr/>
        </p:nvSpPr>
        <p:spPr>
          <a:xfrm>
            <a:off x="6224091" y="4300929"/>
            <a:ext cx="2812893" cy="138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600" spc="3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small €</a:t>
            </a:r>
            <a:r>
              <a:rPr lang="en-US" sz="3200" spc="3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11.50</a:t>
            </a:r>
          </a:p>
          <a:p>
            <a:pPr>
              <a:lnSpc>
                <a:spcPts val="3300"/>
              </a:lnSpc>
            </a:pPr>
            <a:r>
              <a:rPr lang="en-US" sz="3200" spc="3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medium </a:t>
            </a:r>
            <a:r>
              <a:rPr lang="en-US" sz="3600" spc="3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sz="3200" spc="3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14.50</a:t>
            </a:r>
          </a:p>
          <a:p>
            <a:pPr>
              <a:lnSpc>
                <a:spcPts val="3300"/>
              </a:lnSpc>
            </a:pPr>
            <a:r>
              <a:rPr lang="en-US" sz="3200" spc="3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large </a:t>
            </a:r>
            <a:r>
              <a:rPr lang="en-US" sz="3600" spc="3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sz="3200" spc="3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17.50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7E1789-2180-4761-81D9-B00CF4485731}"/>
              </a:ext>
            </a:extLst>
          </p:cNvPr>
          <p:cNvSpPr txBox="1"/>
          <p:nvPr/>
        </p:nvSpPr>
        <p:spPr>
          <a:xfrm>
            <a:off x="3510172" y="860922"/>
            <a:ext cx="5237543" cy="47381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OFFER OF THE DAY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1DD974-049F-4E75-AB6A-CDE33882BADB}"/>
              </a:ext>
            </a:extLst>
          </p:cNvPr>
          <p:cNvSpPr/>
          <p:nvPr/>
        </p:nvSpPr>
        <p:spPr>
          <a:xfrm>
            <a:off x="812799" y="745817"/>
            <a:ext cx="10566402" cy="5449834"/>
          </a:xfrm>
          <a:custGeom>
            <a:avLst/>
            <a:gdLst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821801 w 4343400"/>
              <a:gd name="connsiteY2" fmla="*/ 862400 h 5254171"/>
              <a:gd name="connsiteX3" fmla="*/ 3521599 w 4343400"/>
              <a:gd name="connsiteY3" fmla="*/ 862400 h 5254171"/>
              <a:gd name="connsiteX4" fmla="*/ 3521599 w 4343400"/>
              <a:gd name="connsiteY4" fmla="*/ 0 h 5254171"/>
              <a:gd name="connsiteX5" fmla="*/ 4343400 w 4343400"/>
              <a:gd name="connsiteY5" fmla="*/ 0 h 5254171"/>
              <a:gd name="connsiteX6" fmla="*/ 4343400 w 4343400"/>
              <a:gd name="connsiteY6" fmla="*/ 5254171 h 5254171"/>
              <a:gd name="connsiteX7" fmla="*/ 0 w 4343400"/>
              <a:gd name="connsiteY7" fmla="*/ 5254171 h 5254171"/>
              <a:gd name="connsiteX8" fmla="*/ 0 w 4343400"/>
              <a:gd name="connsiteY8" fmla="*/ 0 h 5254171"/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3521599 w 4343400"/>
              <a:gd name="connsiteY2" fmla="*/ 862400 h 5254171"/>
              <a:gd name="connsiteX3" fmla="*/ 3521599 w 4343400"/>
              <a:gd name="connsiteY3" fmla="*/ 0 h 5254171"/>
              <a:gd name="connsiteX4" fmla="*/ 4343400 w 4343400"/>
              <a:gd name="connsiteY4" fmla="*/ 0 h 5254171"/>
              <a:gd name="connsiteX5" fmla="*/ 4343400 w 4343400"/>
              <a:gd name="connsiteY5" fmla="*/ 5254171 h 5254171"/>
              <a:gd name="connsiteX6" fmla="*/ 0 w 4343400"/>
              <a:gd name="connsiteY6" fmla="*/ 5254171 h 5254171"/>
              <a:gd name="connsiteX7" fmla="*/ 0 w 4343400"/>
              <a:gd name="connsiteY7" fmla="*/ 0 h 5254171"/>
              <a:gd name="connsiteX0" fmla="*/ 3521599 w 4343400"/>
              <a:gd name="connsiteY0" fmla="*/ 862400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2926513 w 4343400"/>
              <a:gd name="connsiteY0" fmla="*/ 383428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  <a:gd name="connsiteX6" fmla="*/ 3613039 w 4343400"/>
              <a:gd name="connsiteY6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5254171">
                <a:moveTo>
                  <a:pt x="3521599" y="0"/>
                </a:moveTo>
                <a:lnTo>
                  <a:pt x="4343400" y="0"/>
                </a:lnTo>
                <a:lnTo>
                  <a:pt x="4343400" y="5254171"/>
                </a:lnTo>
                <a:lnTo>
                  <a:pt x="0" y="5254171"/>
                </a:lnTo>
                <a:lnTo>
                  <a:pt x="0" y="0"/>
                </a:lnTo>
                <a:lnTo>
                  <a:pt x="821801" y="0"/>
                </a:lnTo>
              </a:path>
            </a:pathLst>
          </a:cu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AEA3BB-FE3E-4F95-A205-21D7E034A683}"/>
              </a:ext>
            </a:extLst>
          </p:cNvPr>
          <p:cNvGrpSpPr/>
          <p:nvPr/>
        </p:nvGrpSpPr>
        <p:grpSpPr>
          <a:xfrm>
            <a:off x="5248654" y="1187337"/>
            <a:ext cx="1694690" cy="182168"/>
            <a:chOff x="5248654" y="1187337"/>
            <a:chExt cx="1694690" cy="18216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E3351E3-0884-4314-93DD-31BD9E09A42B}"/>
                </a:ext>
              </a:extLst>
            </p:cNvPr>
            <p:cNvSpPr/>
            <p:nvPr/>
          </p:nvSpPr>
          <p:spPr>
            <a:xfrm>
              <a:off x="5248654" y="1269270"/>
              <a:ext cx="1694690" cy="18301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8526A59-3427-4E46-9956-84005E6D5329}"/>
                </a:ext>
              </a:extLst>
            </p:cNvPr>
            <p:cNvSpPr/>
            <p:nvPr/>
          </p:nvSpPr>
          <p:spPr>
            <a:xfrm>
              <a:off x="6013195" y="1187337"/>
              <a:ext cx="165607" cy="182168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6FC5337-B718-4421-BA49-63C61B46C8D8}"/>
              </a:ext>
            </a:extLst>
          </p:cNvPr>
          <p:cNvSpPr txBox="1"/>
          <p:nvPr/>
        </p:nvSpPr>
        <p:spPr>
          <a:xfrm rot="21072486">
            <a:off x="6278426" y="1932520"/>
            <a:ext cx="276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3A301"/>
                </a:solidFill>
                <a:latin typeface="Wild Youth" panose="00000500000000000000" pitchFamily="50" charset="0"/>
              </a:rPr>
              <a:t>Honey Fresh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1A2EA-B908-490E-9FCB-D56A907894C2}"/>
              </a:ext>
            </a:extLst>
          </p:cNvPr>
          <p:cNvGrpSpPr/>
          <p:nvPr/>
        </p:nvGrpSpPr>
        <p:grpSpPr>
          <a:xfrm>
            <a:off x="-4211895" y="-3982066"/>
            <a:ext cx="20544938" cy="14822132"/>
            <a:chOff x="-4211895" y="-3982066"/>
            <a:chExt cx="20544938" cy="14822132"/>
          </a:xfrm>
          <a:solidFill>
            <a:srgbClr val="E6E6E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8705F3-23BE-4A52-B7ED-8C7F691267C5}"/>
                </a:ext>
              </a:extLst>
            </p:cNvPr>
            <p:cNvSpPr/>
            <p:nvPr/>
          </p:nvSpPr>
          <p:spPr>
            <a:xfrm>
              <a:off x="-4211893" y="-3982065"/>
              <a:ext cx="20544936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F86884-248F-46A7-9155-1D8CC42691DD}"/>
                </a:ext>
              </a:extLst>
            </p:cNvPr>
            <p:cNvSpPr/>
            <p:nvPr/>
          </p:nvSpPr>
          <p:spPr>
            <a:xfrm>
              <a:off x="-4211895" y="6858000"/>
              <a:ext cx="20544938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722D66-72D5-4438-9BE4-DA03472760EF}"/>
                </a:ext>
              </a:extLst>
            </p:cNvPr>
            <p:cNvSpPr/>
            <p:nvPr/>
          </p:nvSpPr>
          <p:spPr>
            <a:xfrm rot="5400000">
              <a:off x="6851454" y="1358479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BA157-DD21-49EE-87C5-A261C305299C}"/>
                </a:ext>
              </a:extLst>
            </p:cNvPr>
            <p:cNvSpPr/>
            <p:nvPr/>
          </p:nvSpPr>
          <p:spPr>
            <a:xfrm rot="5400000">
              <a:off x="-9552437" y="1358477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93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22">
        <p:fade/>
      </p:transition>
    </mc:Choice>
    <mc:Fallback xmlns="">
      <p:transition spd="med" advTm="72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/>
      <p:bldP spid="55" grpId="0"/>
      <p:bldP spid="19" grpId="0"/>
      <p:bldP spid="19" grpId="1"/>
      <p:bldP spid="21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BD73C42E-4B26-408A-9BC6-D74F165B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2E4240-07C6-4B45-9662-4AAC6C95040F}"/>
              </a:ext>
            </a:extLst>
          </p:cNvPr>
          <p:cNvSpPr txBox="1"/>
          <p:nvPr/>
        </p:nvSpPr>
        <p:spPr>
          <a:xfrm>
            <a:off x="1952936" y="810602"/>
            <a:ext cx="2687688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STARTERS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21A69-2705-4EA4-8A84-A92DF587339D}"/>
              </a:ext>
            </a:extLst>
          </p:cNvPr>
          <p:cNvGrpSpPr/>
          <p:nvPr/>
        </p:nvGrpSpPr>
        <p:grpSpPr>
          <a:xfrm>
            <a:off x="2577468" y="1159442"/>
            <a:ext cx="1273245" cy="124423"/>
            <a:chOff x="2577468" y="1159442"/>
            <a:chExt cx="1273245" cy="12442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3B65468-E56E-46EA-8566-89FAA4C585CA}"/>
                </a:ext>
              </a:extLst>
            </p:cNvPr>
            <p:cNvSpPr/>
            <p:nvPr/>
          </p:nvSpPr>
          <p:spPr>
            <a:xfrm>
              <a:off x="2577468" y="1215403"/>
              <a:ext cx="1273245" cy="12500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EA256DE-73DB-4D91-B307-7AC53035EBE1}"/>
                </a:ext>
              </a:extLst>
            </p:cNvPr>
            <p:cNvSpPr/>
            <p:nvPr/>
          </p:nvSpPr>
          <p:spPr>
            <a:xfrm>
              <a:off x="3151879" y="1159442"/>
              <a:ext cx="124423" cy="124423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95C52A-96CD-4219-B740-33CA8E151AE9}"/>
              </a:ext>
            </a:extLst>
          </p:cNvPr>
          <p:cNvSpPr txBox="1"/>
          <p:nvPr/>
        </p:nvSpPr>
        <p:spPr>
          <a:xfrm rot="20700000">
            <a:off x="2588010" y="5371038"/>
            <a:ext cx="141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3A301"/>
                </a:solidFill>
                <a:latin typeface="Wild Youth" panose="00000500000000000000" pitchFamily="50" charset="0"/>
              </a:rPr>
              <a:t>Bon Gpetit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850D23-C061-4C8A-BB76-5CFB2DD6B4A5}"/>
              </a:ext>
            </a:extLst>
          </p:cNvPr>
          <p:cNvSpPr/>
          <p:nvPr/>
        </p:nvSpPr>
        <p:spPr>
          <a:xfrm>
            <a:off x="969999" y="704083"/>
            <a:ext cx="4653562" cy="5449834"/>
          </a:xfrm>
          <a:custGeom>
            <a:avLst/>
            <a:gdLst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821801 w 4343400"/>
              <a:gd name="connsiteY2" fmla="*/ 862400 h 5254171"/>
              <a:gd name="connsiteX3" fmla="*/ 3521599 w 4343400"/>
              <a:gd name="connsiteY3" fmla="*/ 862400 h 5254171"/>
              <a:gd name="connsiteX4" fmla="*/ 3521599 w 4343400"/>
              <a:gd name="connsiteY4" fmla="*/ 0 h 5254171"/>
              <a:gd name="connsiteX5" fmla="*/ 4343400 w 4343400"/>
              <a:gd name="connsiteY5" fmla="*/ 0 h 5254171"/>
              <a:gd name="connsiteX6" fmla="*/ 4343400 w 4343400"/>
              <a:gd name="connsiteY6" fmla="*/ 5254171 h 5254171"/>
              <a:gd name="connsiteX7" fmla="*/ 0 w 4343400"/>
              <a:gd name="connsiteY7" fmla="*/ 5254171 h 5254171"/>
              <a:gd name="connsiteX8" fmla="*/ 0 w 4343400"/>
              <a:gd name="connsiteY8" fmla="*/ 0 h 5254171"/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3521599 w 4343400"/>
              <a:gd name="connsiteY2" fmla="*/ 862400 h 5254171"/>
              <a:gd name="connsiteX3" fmla="*/ 3521599 w 4343400"/>
              <a:gd name="connsiteY3" fmla="*/ 0 h 5254171"/>
              <a:gd name="connsiteX4" fmla="*/ 4343400 w 4343400"/>
              <a:gd name="connsiteY4" fmla="*/ 0 h 5254171"/>
              <a:gd name="connsiteX5" fmla="*/ 4343400 w 4343400"/>
              <a:gd name="connsiteY5" fmla="*/ 5254171 h 5254171"/>
              <a:gd name="connsiteX6" fmla="*/ 0 w 4343400"/>
              <a:gd name="connsiteY6" fmla="*/ 5254171 h 5254171"/>
              <a:gd name="connsiteX7" fmla="*/ 0 w 4343400"/>
              <a:gd name="connsiteY7" fmla="*/ 0 h 5254171"/>
              <a:gd name="connsiteX0" fmla="*/ 3521599 w 4343400"/>
              <a:gd name="connsiteY0" fmla="*/ 862400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2926513 w 4343400"/>
              <a:gd name="connsiteY0" fmla="*/ 383428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  <a:gd name="connsiteX6" fmla="*/ 3613039 w 4343400"/>
              <a:gd name="connsiteY6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5254171">
                <a:moveTo>
                  <a:pt x="3521599" y="0"/>
                </a:moveTo>
                <a:lnTo>
                  <a:pt x="4343400" y="0"/>
                </a:lnTo>
                <a:lnTo>
                  <a:pt x="4343400" y="5254171"/>
                </a:lnTo>
                <a:lnTo>
                  <a:pt x="0" y="5254171"/>
                </a:lnTo>
                <a:lnTo>
                  <a:pt x="0" y="0"/>
                </a:lnTo>
                <a:lnTo>
                  <a:pt x="821801" y="0"/>
                </a:lnTo>
              </a:path>
            </a:pathLst>
          </a:cu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EF0A22-58B5-408A-9F1C-A1A24ED98FB9}"/>
              </a:ext>
            </a:extLst>
          </p:cNvPr>
          <p:cNvSpPr txBox="1"/>
          <p:nvPr/>
        </p:nvSpPr>
        <p:spPr>
          <a:xfrm>
            <a:off x="4261115" y="1621526"/>
            <a:ext cx="8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11.50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524C0C-D96A-4C9C-8272-B1EDE0AED4A4}"/>
              </a:ext>
            </a:extLst>
          </p:cNvPr>
          <p:cNvSpPr txBox="1"/>
          <p:nvPr/>
        </p:nvSpPr>
        <p:spPr>
          <a:xfrm>
            <a:off x="4261115" y="2483201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€12.50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FE26B8-26A1-419C-91F6-5A4E8B7FA14E}"/>
              </a:ext>
            </a:extLst>
          </p:cNvPr>
          <p:cNvSpPr txBox="1"/>
          <p:nvPr/>
        </p:nvSpPr>
        <p:spPr>
          <a:xfrm>
            <a:off x="4261115" y="3314098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€19.50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6C7D88-04BB-43D1-922A-0F70CD76C531}"/>
              </a:ext>
            </a:extLst>
          </p:cNvPr>
          <p:cNvSpPr txBox="1"/>
          <p:nvPr/>
        </p:nvSpPr>
        <p:spPr>
          <a:xfrm>
            <a:off x="4261115" y="4144994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€19.50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927DB0-DC9D-4CEF-9F07-4E9A453656C7}"/>
              </a:ext>
            </a:extLst>
          </p:cNvPr>
          <p:cNvSpPr txBox="1"/>
          <p:nvPr/>
        </p:nvSpPr>
        <p:spPr>
          <a:xfrm>
            <a:off x="1436170" y="1573341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STEAK TARTARE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51A561-5975-4072-83B1-7BEDE2AB7E1C}"/>
              </a:ext>
            </a:extLst>
          </p:cNvPr>
          <p:cNvSpPr txBox="1"/>
          <p:nvPr/>
        </p:nvSpPr>
        <p:spPr>
          <a:xfrm>
            <a:off x="1436170" y="2413125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GRILLED RUMP STEAK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0717C1-95D5-4D08-A763-DF1B567B3A17}"/>
              </a:ext>
            </a:extLst>
          </p:cNvPr>
          <p:cNvSpPr txBox="1"/>
          <p:nvPr/>
        </p:nvSpPr>
        <p:spPr>
          <a:xfrm>
            <a:off x="1436170" y="3252909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SLOW COOCKED BRISKET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994F2D-D44D-44AC-8021-CDA0CACA582F}"/>
              </a:ext>
            </a:extLst>
          </p:cNvPr>
          <p:cNvSpPr txBox="1"/>
          <p:nvPr/>
        </p:nvSpPr>
        <p:spPr>
          <a:xfrm>
            <a:off x="1436170" y="4092693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ORIGINAL STEW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60705B-8E3C-4FD3-B3E5-8A4CDF0EFCB6}"/>
              </a:ext>
            </a:extLst>
          </p:cNvPr>
          <p:cNvSpPr txBox="1"/>
          <p:nvPr/>
        </p:nvSpPr>
        <p:spPr>
          <a:xfrm>
            <a:off x="1436170" y="1900469"/>
            <a:ext cx="232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7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MEAT WITH ONIONS, SOY SAUCE, PEPPERS AND TOMATOES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7F5031-36B4-46A2-BBD8-0DC6FEE2DF72}"/>
              </a:ext>
            </a:extLst>
          </p:cNvPr>
          <p:cNvSpPr txBox="1"/>
          <p:nvPr/>
        </p:nvSpPr>
        <p:spPr>
          <a:xfrm>
            <a:off x="1436170" y="2740253"/>
            <a:ext cx="232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7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GRILLED SLICED BEEF WITH ONIONS AND GARLIC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76D76B-81CC-427B-BD4F-62144D1B28F6}"/>
              </a:ext>
            </a:extLst>
          </p:cNvPr>
          <p:cNvSpPr txBox="1"/>
          <p:nvPr/>
        </p:nvSpPr>
        <p:spPr>
          <a:xfrm>
            <a:off x="1436170" y="3580037"/>
            <a:ext cx="232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7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COOKED BRISKET MEAT FROM BEEF OR VEAL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ACC9A92-7802-44EE-9DB8-970BBEBE9DA0}"/>
              </a:ext>
            </a:extLst>
          </p:cNvPr>
          <p:cNvSpPr txBox="1"/>
          <p:nvPr/>
        </p:nvSpPr>
        <p:spPr>
          <a:xfrm>
            <a:off x="1436170" y="4419819"/>
            <a:ext cx="232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BEEF STEW, SOY SAUCE, ONION, GARLIC, BEANS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7FCDE2-98F9-4731-BAEF-BACC183CA019}"/>
              </a:ext>
            </a:extLst>
          </p:cNvPr>
          <p:cNvSpPr txBox="1"/>
          <p:nvPr/>
        </p:nvSpPr>
        <p:spPr>
          <a:xfrm rot="20700000">
            <a:off x="8242050" y="5371038"/>
            <a:ext cx="141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3A301"/>
                </a:solidFill>
                <a:latin typeface="Wild Youth" panose="00000500000000000000" pitchFamily="50" charset="0"/>
              </a:rPr>
              <a:t>Bon Gpetit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C123E6-9316-408A-9364-45633D5B2FFC}"/>
              </a:ext>
            </a:extLst>
          </p:cNvPr>
          <p:cNvSpPr txBox="1"/>
          <p:nvPr/>
        </p:nvSpPr>
        <p:spPr>
          <a:xfrm>
            <a:off x="8032957" y="764436"/>
            <a:ext cx="1835727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MAIN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6DB6E04-45D1-453D-B78D-FB4C1169274F}"/>
              </a:ext>
            </a:extLst>
          </p:cNvPr>
          <p:cNvSpPr/>
          <p:nvPr/>
        </p:nvSpPr>
        <p:spPr>
          <a:xfrm>
            <a:off x="6624039" y="704083"/>
            <a:ext cx="4653562" cy="5449834"/>
          </a:xfrm>
          <a:custGeom>
            <a:avLst/>
            <a:gdLst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821801 w 4343400"/>
              <a:gd name="connsiteY2" fmla="*/ 862400 h 5254171"/>
              <a:gd name="connsiteX3" fmla="*/ 3521599 w 4343400"/>
              <a:gd name="connsiteY3" fmla="*/ 862400 h 5254171"/>
              <a:gd name="connsiteX4" fmla="*/ 3521599 w 4343400"/>
              <a:gd name="connsiteY4" fmla="*/ 0 h 5254171"/>
              <a:gd name="connsiteX5" fmla="*/ 4343400 w 4343400"/>
              <a:gd name="connsiteY5" fmla="*/ 0 h 5254171"/>
              <a:gd name="connsiteX6" fmla="*/ 4343400 w 4343400"/>
              <a:gd name="connsiteY6" fmla="*/ 5254171 h 5254171"/>
              <a:gd name="connsiteX7" fmla="*/ 0 w 4343400"/>
              <a:gd name="connsiteY7" fmla="*/ 5254171 h 5254171"/>
              <a:gd name="connsiteX8" fmla="*/ 0 w 4343400"/>
              <a:gd name="connsiteY8" fmla="*/ 0 h 5254171"/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3521599 w 4343400"/>
              <a:gd name="connsiteY2" fmla="*/ 862400 h 5254171"/>
              <a:gd name="connsiteX3" fmla="*/ 3521599 w 4343400"/>
              <a:gd name="connsiteY3" fmla="*/ 0 h 5254171"/>
              <a:gd name="connsiteX4" fmla="*/ 4343400 w 4343400"/>
              <a:gd name="connsiteY4" fmla="*/ 0 h 5254171"/>
              <a:gd name="connsiteX5" fmla="*/ 4343400 w 4343400"/>
              <a:gd name="connsiteY5" fmla="*/ 5254171 h 5254171"/>
              <a:gd name="connsiteX6" fmla="*/ 0 w 4343400"/>
              <a:gd name="connsiteY6" fmla="*/ 5254171 h 5254171"/>
              <a:gd name="connsiteX7" fmla="*/ 0 w 4343400"/>
              <a:gd name="connsiteY7" fmla="*/ 0 h 5254171"/>
              <a:gd name="connsiteX0" fmla="*/ 3521599 w 4343400"/>
              <a:gd name="connsiteY0" fmla="*/ 862400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2926513 w 4343400"/>
              <a:gd name="connsiteY0" fmla="*/ 383428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  <a:gd name="connsiteX6" fmla="*/ 3613039 w 4343400"/>
              <a:gd name="connsiteY6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5254171">
                <a:moveTo>
                  <a:pt x="3521599" y="0"/>
                </a:moveTo>
                <a:lnTo>
                  <a:pt x="4343400" y="0"/>
                </a:lnTo>
                <a:lnTo>
                  <a:pt x="4343400" y="5254171"/>
                </a:lnTo>
                <a:lnTo>
                  <a:pt x="0" y="5254171"/>
                </a:lnTo>
                <a:lnTo>
                  <a:pt x="0" y="0"/>
                </a:lnTo>
                <a:lnTo>
                  <a:pt x="821801" y="0"/>
                </a:lnTo>
              </a:path>
            </a:pathLst>
          </a:cu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3EA0AB4-2697-44A1-A492-CFD40B5F9B2D}"/>
              </a:ext>
            </a:extLst>
          </p:cNvPr>
          <p:cNvSpPr txBox="1"/>
          <p:nvPr/>
        </p:nvSpPr>
        <p:spPr>
          <a:xfrm>
            <a:off x="9915155" y="1621526"/>
            <a:ext cx="8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11.50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37599B-CCB4-45C7-93FB-0C95D5B1D0F7}"/>
              </a:ext>
            </a:extLst>
          </p:cNvPr>
          <p:cNvSpPr txBox="1"/>
          <p:nvPr/>
        </p:nvSpPr>
        <p:spPr>
          <a:xfrm>
            <a:off x="9915155" y="2483201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€12.50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2E52463-29E5-4748-98DC-248A44811D2F}"/>
              </a:ext>
            </a:extLst>
          </p:cNvPr>
          <p:cNvSpPr txBox="1"/>
          <p:nvPr/>
        </p:nvSpPr>
        <p:spPr>
          <a:xfrm>
            <a:off x="9915155" y="3314098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€19.50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54BBA4-5548-4F4C-AC2B-9B0A60904EDE}"/>
              </a:ext>
            </a:extLst>
          </p:cNvPr>
          <p:cNvSpPr txBox="1"/>
          <p:nvPr/>
        </p:nvSpPr>
        <p:spPr>
          <a:xfrm>
            <a:off x="9915155" y="4144994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€19.50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A437BFB-0933-46BD-B60A-BF97C945E78A}"/>
              </a:ext>
            </a:extLst>
          </p:cNvPr>
          <p:cNvSpPr txBox="1"/>
          <p:nvPr/>
        </p:nvSpPr>
        <p:spPr>
          <a:xfrm>
            <a:off x="7090210" y="1573341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GRILLED MACKEREL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1A1C6C-B9B4-4826-8978-5663C9DBB579}"/>
              </a:ext>
            </a:extLst>
          </p:cNvPr>
          <p:cNvSpPr txBox="1"/>
          <p:nvPr/>
        </p:nvSpPr>
        <p:spPr>
          <a:xfrm>
            <a:off x="7090210" y="2413125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CHICKEN KEBABS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76D7D55-9DA2-4807-B920-39E8BF661D55}"/>
              </a:ext>
            </a:extLst>
          </p:cNvPr>
          <p:cNvSpPr txBox="1"/>
          <p:nvPr/>
        </p:nvSpPr>
        <p:spPr>
          <a:xfrm>
            <a:off x="7090210" y="3252909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PIZZA NAPOLI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BC1611-08EF-4F31-A85C-FCF579A98200}"/>
              </a:ext>
            </a:extLst>
          </p:cNvPr>
          <p:cNvSpPr txBox="1"/>
          <p:nvPr/>
        </p:nvSpPr>
        <p:spPr>
          <a:xfrm>
            <a:off x="7090210" y="4092693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PULLED PORK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4B942D8-2C97-45B5-9C1C-4C5C3666ACC6}"/>
              </a:ext>
            </a:extLst>
          </p:cNvPr>
          <p:cNvSpPr txBox="1"/>
          <p:nvPr/>
        </p:nvSpPr>
        <p:spPr>
          <a:xfrm>
            <a:off x="7090210" y="1900469"/>
            <a:ext cx="232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7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MACKEREL, SOY SAUCE, SALT AND RADDISH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BC1B7D-A624-4987-9FB9-5D2D7A02384F}"/>
              </a:ext>
            </a:extLst>
          </p:cNvPr>
          <p:cNvSpPr txBox="1"/>
          <p:nvPr/>
        </p:nvSpPr>
        <p:spPr>
          <a:xfrm>
            <a:off x="7090210" y="2740253"/>
            <a:ext cx="232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YOGURT, OLIVE OIL, LEMON JUICE, GARLIC, PEPPER AND 2 CUTS OF CHICKEN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AA2796D-6EF5-43B7-AE75-3CA7CB5A755E}"/>
              </a:ext>
            </a:extLst>
          </p:cNvPr>
          <p:cNvSpPr txBox="1"/>
          <p:nvPr/>
        </p:nvSpPr>
        <p:spPr>
          <a:xfrm>
            <a:off x="7090210" y="3580037"/>
            <a:ext cx="232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PIZZA FILLED WITH MOZARELLA CHEESE AND TOMTOES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C80FE6-ECFC-4F07-A44C-0E6107A1F958}"/>
              </a:ext>
            </a:extLst>
          </p:cNvPr>
          <p:cNvSpPr txBox="1"/>
          <p:nvPr/>
        </p:nvSpPr>
        <p:spPr>
          <a:xfrm>
            <a:off x="7090210" y="4419819"/>
            <a:ext cx="232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CHILI POWDER, BROWN SUGAR, GARLIC POWDER, BLACK PEPPER, MIXED ALL OVER THE PORK SHOULDER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9988E8-C596-43D4-BA45-4FB3BD87BF6E}"/>
              </a:ext>
            </a:extLst>
          </p:cNvPr>
          <p:cNvGrpSpPr/>
          <p:nvPr/>
        </p:nvGrpSpPr>
        <p:grpSpPr>
          <a:xfrm>
            <a:off x="8314197" y="1122196"/>
            <a:ext cx="1273245" cy="124423"/>
            <a:chOff x="8314197" y="1122196"/>
            <a:chExt cx="1273245" cy="124423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B3BE8E9-D33B-442E-9E9A-B9B123807EB1}"/>
                </a:ext>
              </a:extLst>
            </p:cNvPr>
            <p:cNvSpPr/>
            <p:nvPr/>
          </p:nvSpPr>
          <p:spPr>
            <a:xfrm>
              <a:off x="8314197" y="1178157"/>
              <a:ext cx="1273245" cy="12500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123569D-CA25-4634-8472-06FAC0DBD37F}"/>
                </a:ext>
              </a:extLst>
            </p:cNvPr>
            <p:cNvSpPr/>
            <p:nvPr/>
          </p:nvSpPr>
          <p:spPr>
            <a:xfrm>
              <a:off x="8888608" y="1122196"/>
              <a:ext cx="124423" cy="124423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50CAB5-87F3-4040-80DF-69AE34071C2A}"/>
              </a:ext>
            </a:extLst>
          </p:cNvPr>
          <p:cNvGrpSpPr/>
          <p:nvPr/>
        </p:nvGrpSpPr>
        <p:grpSpPr>
          <a:xfrm>
            <a:off x="-4211895" y="-3982066"/>
            <a:ext cx="20544938" cy="14822132"/>
            <a:chOff x="-4211895" y="-3982066"/>
            <a:chExt cx="20544938" cy="14822132"/>
          </a:xfrm>
          <a:solidFill>
            <a:srgbClr val="E6E6E6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7F0B1AF-5964-4623-A357-A9DAD993A007}"/>
                </a:ext>
              </a:extLst>
            </p:cNvPr>
            <p:cNvSpPr/>
            <p:nvPr/>
          </p:nvSpPr>
          <p:spPr>
            <a:xfrm>
              <a:off x="-4211893" y="-3982065"/>
              <a:ext cx="20544936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3E7859E-377F-40F8-A3FF-FAF6BD8B655D}"/>
                </a:ext>
              </a:extLst>
            </p:cNvPr>
            <p:cNvSpPr/>
            <p:nvPr/>
          </p:nvSpPr>
          <p:spPr>
            <a:xfrm>
              <a:off x="-4211895" y="6858000"/>
              <a:ext cx="20544938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8ADB216-9BA7-47E0-9ACF-5AEDE1BD34DB}"/>
                </a:ext>
              </a:extLst>
            </p:cNvPr>
            <p:cNvSpPr/>
            <p:nvPr/>
          </p:nvSpPr>
          <p:spPr>
            <a:xfrm rot="5400000">
              <a:off x="6851454" y="1358479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225089C-A7E3-4BEF-82F3-FAC08F17F23E}"/>
                </a:ext>
              </a:extLst>
            </p:cNvPr>
            <p:cNvSpPr/>
            <p:nvPr/>
          </p:nvSpPr>
          <p:spPr>
            <a:xfrm rot="5400000">
              <a:off x="-9552437" y="1358477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14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80">
        <p:fade/>
      </p:transition>
    </mc:Choice>
    <mc:Fallback xmlns="">
      <p:transition spd="med" advTm="7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4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0" dur="5000" fill="hold"/>
                                        <p:tgtEl>
                                          <p:spTgt spid="8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  <p:bldP spid="23" grpId="0" animBg="1"/>
      <p:bldP spid="42" grpId="0"/>
      <p:bldP spid="43" grpId="0"/>
      <p:bldP spid="44" grpId="0"/>
      <p:bldP spid="45" grpId="0"/>
      <p:bldP spid="33" grpId="0"/>
      <p:bldP spid="35" grpId="0"/>
      <p:bldP spid="36" grpId="0"/>
      <p:bldP spid="37" grpId="0"/>
      <p:bldP spid="52" grpId="0"/>
      <p:bldP spid="59" grpId="0"/>
      <p:bldP spid="63" grpId="0"/>
      <p:bldP spid="69" grpId="0"/>
      <p:bldP spid="71" grpId="0"/>
      <p:bldP spid="86" grpId="0"/>
      <p:bldP spid="86" grpId="1"/>
      <p:bldP spid="87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DBF08-0203-43E2-BDFE-872B2CBB39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6040" y="1347266"/>
            <a:ext cx="3094180" cy="2644055"/>
          </a:xfrm>
          <a:prstGeom prst="rect">
            <a:avLst/>
          </a:prstGeom>
          <a:ln w="76200">
            <a:solidFill>
              <a:srgbClr val="B3A30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03CE7-DCE0-4F62-90AD-810AC7BD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25" y="1347266"/>
            <a:ext cx="4291514" cy="2678493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39A74FE-A222-41E1-8C1F-7F100F049B51}"/>
              </a:ext>
            </a:extLst>
          </p:cNvPr>
          <p:cNvSpPr/>
          <p:nvPr/>
        </p:nvSpPr>
        <p:spPr>
          <a:xfrm rot="5400000">
            <a:off x="2665274" y="-2668726"/>
            <a:ext cx="6858000" cy="12195453"/>
          </a:xfrm>
          <a:custGeom>
            <a:avLst/>
            <a:gdLst>
              <a:gd name="connsiteX0" fmla="*/ 1347266 w 6858000"/>
              <a:gd name="connsiteY0" fmla="*/ 4739414 h 12195453"/>
              <a:gd name="connsiteX1" fmla="*/ 4039592 w 6858000"/>
              <a:gd name="connsiteY1" fmla="*/ 4739414 h 12195453"/>
              <a:gd name="connsiteX2" fmla="*/ 4039592 w 6858000"/>
              <a:gd name="connsiteY2" fmla="*/ 1645236 h 12195453"/>
              <a:gd name="connsiteX3" fmla="*/ 1347266 w 6858000"/>
              <a:gd name="connsiteY3" fmla="*/ 1645236 h 12195453"/>
              <a:gd name="connsiteX4" fmla="*/ 1347266 w 6858000"/>
              <a:gd name="connsiteY4" fmla="*/ 10553671 h 12195453"/>
              <a:gd name="connsiteX5" fmla="*/ 4039592 w 6858000"/>
              <a:gd name="connsiteY5" fmla="*/ 10553671 h 12195453"/>
              <a:gd name="connsiteX6" fmla="*/ 4039592 w 6858000"/>
              <a:gd name="connsiteY6" fmla="*/ 7456040 h 12195453"/>
              <a:gd name="connsiteX7" fmla="*/ 1347266 w 6858000"/>
              <a:gd name="connsiteY7" fmla="*/ 7456040 h 12195453"/>
              <a:gd name="connsiteX8" fmla="*/ 0 w 6858000"/>
              <a:gd name="connsiteY8" fmla="*/ 12192000 h 12195453"/>
              <a:gd name="connsiteX9" fmla="*/ 0 w 6858000"/>
              <a:gd name="connsiteY9" fmla="*/ 0 h 12195453"/>
              <a:gd name="connsiteX10" fmla="*/ 1347266 w 6858000"/>
              <a:gd name="connsiteY10" fmla="*/ 0 h 12195453"/>
              <a:gd name="connsiteX11" fmla="*/ 1347266 w 6858000"/>
              <a:gd name="connsiteY11" fmla="*/ 3454 h 12195453"/>
              <a:gd name="connsiteX12" fmla="*/ 4039592 w 6858000"/>
              <a:gd name="connsiteY12" fmla="*/ 3454 h 12195453"/>
              <a:gd name="connsiteX13" fmla="*/ 4039592 w 6858000"/>
              <a:gd name="connsiteY13" fmla="*/ 0 h 12195453"/>
              <a:gd name="connsiteX14" fmla="*/ 6857999 w 6858000"/>
              <a:gd name="connsiteY14" fmla="*/ 0 h 12195453"/>
              <a:gd name="connsiteX15" fmla="*/ 6857999 w 6858000"/>
              <a:gd name="connsiteY15" fmla="*/ 3454 h 12195453"/>
              <a:gd name="connsiteX16" fmla="*/ 6858000 w 6858000"/>
              <a:gd name="connsiteY16" fmla="*/ 3454 h 12195453"/>
              <a:gd name="connsiteX17" fmla="*/ 6858000 w 6858000"/>
              <a:gd name="connsiteY17" fmla="*/ 1645236 h 12195453"/>
              <a:gd name="connsiteX18" fmla="*/ 6857999 w 6858000"/>
              <a:gd name="connsiteY18" fmla="*/ 1645236 h 12195453"/>
              <a:gd name="connsiteX19" fmla="*/ 6857999 w 6858000"/>
              <a:gd name="connsiteY19" fmla="*/ 4739414 h 12195453"/>
              <a:gd name="connsiteX20" fmla="*/ 6857999 w 6858000"/>
              <a:gd name="connsiteY20" fmla="*/ 4739414 h 12195453"/>
              <a:gd name="connsiteX21" fmla="*/ 6857999 w 6858000"/>
              <a:gd name="connsiteY21" fmla="*/ 7456040 h 12195453"/>
              <a:gd name="connsiteX22" fmla="*/ 6857999 w 6858000"/>
              <a:gd name="connsiteY22" fmla="*/ 7456040 h 12195453"/>
              <a:gd name="connsiteX23" fmla="*/ 6857999 w 6858000"/>
              <a:gd name="connsiteY23" fmla="*/ 10553671 h 12195453"/>
              <a:gd name="connsiteX24" fmla="*/ 6858000 w 6858000"/>
              <a:gd name="connsiteY24" fmla="*/ 10553671 h 12195453"/>
              <a:gd name="connsiteX25" fmla="*/ 6858000 w 6858000"/>
              <a:gd name="connsiteY25" fmla="*/ 12195453 h 12195453"/>
              <a:gd name="connsiteX26" fmla="*/ 1 w 6858000"/>
              <a:gd name="connsiteY26" fmla="*/ 12195453 h 12195453"/>
              <a:gd name="connsiteX27" fmla="*/ 1 w 6858000"/>
              <a:gd name="connsiteY27" fmla="*/ 12192000 h 1219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0" h="12195453">
                <a:moveTo>
                  <a:pt x="1347266" y="4739414"/>
                </a:moveTo>
                <a:lnTo>
                  <a:pt x="4039592" y="4739414"/>
                </a:lnTo>
                <a:lnTo>
                  <a:pt x="4039592" y="1645236"/>
                </a:lnTo>
                <a:lnTo>
                  <a:pt x="1347266" y="1645236"/>
                </a:lnTo>
                <a:close/>
                <a:moveTo>
                  <a:pt x="1347266" y="10553671"/>
                </a:moveTo>
                <a:lnTo>
                  <a:pt x="4039592" y="10553671"/>
                </a:lnTo>
                <a:lnTo>
                  <a:pt x="4039592" y="7456040"/>
                </a:lnTo>
                <a:lnTo>
                  <a:pt x="1347266" y="7456040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1347266" y="0"/>
                </a:lnTo>
                <a:lnTo>
                  <a:pt x="1347266" y="3454"/>
                </a:lnTo>
                <a:lnTo>
                  <a:pt x="4039592" y="3454"/>
                </a:lnTo>
                <a:lnTo>
                  <a:pt x="4039592" y="0"/>
                </a:lnTo>
                <a:lnTo>
                  <a:pt x="6857999" y="0"/>
                </a:lnTo>
                <a:lnTo>
                  <a:pt x="6857999" y="3454"/>
                </a:lnTo>
                <a:lnTo>
                  <a:pt x="6858000" y="3454"/>
                </a:lnTo>
                <a:lnTo>
                  <a:pt x="6858000" y="1645236"/>
                </a:lnTo>
                <a:lnTo>
                  <a:pt x="6857999" y="1645236"/>
                </a:lnTo>
                <a:lnTo>
                  <a:pt x="6857999" y="4739414"/>
                </a:lnTo>
                <a:lnTo>
                  <a:pt x="6857999" y="4739414"/>
                </a:lnTo>
                <a:lnTo>
                  <a:pt x="6857999" y="7456040"/>
                </a:lnTo>
                <a:lnTo>
                  <a:pt x="6857999" y="7456040"/>
                </a:lnTo>
                <a:lnTo>
                  <a:pt x="6857999" y="10553671"/>
                </a:lnTo>
                <a:lnTo>
                  <a:pt x="6858000" y="10553671"/>
                </a:lnTo>
                <a:lnTo>
                  <a:pt x="6858000" y="12195453"/>
                </a:lnTo>
                <a:lnTo>
                  <a:pt x="1" y="12195453"/>
                </a:lnTo>
                <a:lnTo>
                  <a:pt x="1" y="1219200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rnd" cmpd="dbl">
            <a:noFill/>
            <a:prstDash val="solid"/>
            <a:round/>
          </a:ln>
          <a:effectLst>
            <a:outerShdw blurRad="635000" sx="96000" sy="96000" algn="ctr" rotWithShape="0">
              <a:srgbClr val="B3A301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B52792-38A6-45BC-985D-A5CFC00F9051}"/>
              </a:ext>
            </a:extLst>
          </p:cNvPr>
          <p:cNvSpPr txBox="1"/>
          <p:nvPr/>
        </p:nvSpPr>
        <p:spPr>
          <a:xfrm>
            <a:off x="7659287" y="773951"/>
            <a:ext cx="2687688" cy="573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ON THE WAY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353C4C-E587-4058-AC73-29D3EC034D77}"/>
              </a:ext>
            </a:extLst>
          </p:cNvPr>
          <p:cNvSpPr txBox="1"/>
          <p:nvPr/>
        </p:nvSpPr>
        <p:spPr>
          <a:xfrm>
            <a:off x="-4593016" y="4251561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ORIGINAL STEW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4BC528-AD37-4CDB-BBDB-F5E82D987DDA}"/>
              </a:ext>
            </a:extLst>
          </p:cNvPr>
          <p:cNvSpPr txBox="1"/>
          <p:nvPr/>
        </p:nvSpPr>
        <p:spPr>
          <a:xfrm>
            <a:off x="1845026" y="785494"/>
            <a:ext cx="2687688" cy="63064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VEG DISH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0E1E9B0-4060-4F74-A66D-A792975F7C72}"/>
              </a:ext>
            </a:extLst>
          </p:cNvPr>
          <p:cNvSpPr/>
          <p:nvPr/>
        </p:nvSpPr>
        <p:spPr>
          <a:xfrm>
            <a:off x="6676350" y="704083"/>
            <a:ext cx="4653562" cy="5449834"/>
          </a:xfrm>
          <a:custGeom>
            <a:avLst/>
            <a:gdLst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821801 w 4343400"/>
              <a:gd name="connsiteY2" fmla="*/ 862400 h 5254171"/>
              <a:gd name="connsiteX3" fmla="*/ 3521599 w 4343400"/>
              <a:gd name="connsiteY3" fmla="*/ 862400 h 5254171"/>
              <a:gd name="connsiteX4" fmla="*/ 3521599 w 4343400"/>
              <a:gd name="connsiteY4" fmla="*/ 0 h 5254171"/>
              <a:gd name="connsiteX5" fmla="*/ 4343400 w 4343400"/>
              <a:gd name="connsiteY5" fmla="*/ 0 h 5254171"/>
              <a:gd name="connsiteX6" fmla="*/ 4343400 w 4343400"/>
              <a:gd name="connsiteY6" fmla="*/ 5254171 h 5254171"/>
              <a:gd name="connsiteX7" fmla="*/ 0 w 4343400"/>
              <a:gd name="connsiteY7" fmla="*/ 5254171 h 5254171"/>
              <a:gd name="connsiteX8" fmla="*/ 0 w 4343400"/>
              <a:gd name="connsiteY8" fmla="*/ 0 h 5254171"/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3521599 w 4343400"/>
              <a:gd name="connsiteY2" fmla="*/ 862400 h 5254171"/>
              <a:gd name="connsiteX3" fmla="*/ 3521599 w 4343400"/>
              <a:gd name="connsiteY3" fmla="*/ 0 h 5254171"/>
              <a:gd name="connsiteX4" fmla="*/ 4343400 w 4343400"/>
              <a:gd name="connsiteY4" fmla="*/ 0 h 5254171"/>
              <a:gd name="connsiteX5" fmla="*/ 4343400 w 4343400"/>
              <a:gd name="connsiteY5" fmla="*/ 5254171 h 5254171"/>
              <a:gd name="connsiteX6" fmla="*/ 0 w 4343400"/>
              <a:gd name="connsiteY6" fmla="*/ 5254171 h 5254171"/>
              <a:gd name="connsiteX7" fmla="*/ 0 w 4343400"/>
              <a:gd name="connsiteY7" fmla="*/ 0 h 5254171"/>
              <a:gd name="connsiteX0" fmla="*/ 3521599 w 4343400"/>
              <a:gd name="connsiteY0" fmla="*/ 862400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2926513 w 4343400"/>
              <a:gd name="connsiteY0" fmla="*/ 383428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  <a:gd name="connsiteX6" fmla="*/ 3613039 w 4343400"/>
              <a:gd name="connsiteY6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5254171">
                <a:moveTo>
                  <a:pt x="3521599" y="0"/>
                </a:moveTo>
                <a:lnTo>
                  <a:pt x="4343400" y="0"/>
                </a:lnTo>
                <a:lnTo>
                  <a:pt x="4343400" y="5254171"/>
                </a:lnTo>
                <a:lnTo>
                  <a:pt x="0" y="5254171"/>
                </a:lnTo>
                <a:lnTo>
                  <a:pt x="0" y="0"/>
                </a:lnTo>
                <a:lnTo>
                  <a:pt x="821801" y="0"/>
                </a:lnTo>
              </a:path>
            </a:pathLst>
          </a:cu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ED12EA4-B3C7-4744-936C-15BC0039BE53}"/>
              </a:ext>
            </a:extLst>
          </p:cNvPr>
          <p:cNvGrpSpPr/>
          <p:nvPr/>
        </p:nvGrpSpPr>
        <p:grpSpPr>
          <a:xfrm>
            <a:off x="8366508" y="1063190"/>
            <a:ext cx="1273245" cy="124423"/>
            <a:chOff x="2326462" y="1413910"/>
            <a:chExt cx="1864159" cy="18216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60C49E8-17B7-4796-8716-54AE295E95B9}"/>
                </a:ext>
              </a:extLst>
            </p:cNvPr>
            <p:cNvSpPr/>
            <p:nvPr/>
          </p:nvSpPr>
          <p:spPr>
            <a:xfrm>
              <a:off x="2326462" y="1495843"/>
              <a:ext cx="1864159" cy="18302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150EBB1-4F46-404E-BF34-E1829A0CC202}"/>
                </a:ext>
              </a:extLst>
            </p:cNvPr>
            <p:cNvSpPr/>
            <p:nvPr/>
          </p:nvSpPr>
          <p:spPr>
            <a:xfrm>
              <a:off x="3167457" y="1413910"/>
              <a:ext cx="182168" cy="182168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B9F5C-3E45-4F13-B81B-0E1A6FEAD2AF}"/>
              </a:ext>
            </a:extLst>
          </p:cNvPr>
          <p:cNvGrpSpPr/>
          <p:nvPr/>
        </p:nvGrpSpPr>
        <p:grpSpPr>
          <a:xfrm>
            <a:off x="2488608" y="1063190"/>
            <a:ext cx="1273245" cy="124423"/>
            <a:chOff x="2488608" y="1063190"/>
            <a:chExt cx="1273245" cy="12442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3B65468-E56E-46EA-8566-89FAA4C585CA}"/>
                </a:ext>
              </a:extLst>
            </p:cNvPr>
            <p:cNvSpPr/>
            <p:nvPr/>
          </p:nvSpPr>
          <p:spPr>
            <a:xfrm>
              <a:off x="2488608" y="1119151"/>
              <a:ext cx="1273245" cy="12500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EA256DE-73DB-4D91-B307-7AC53035EBE1}"/>
                </a:ext>
              </a:extLst>
            </p:cNvPr>
            <p:cNvSpPr/>
            <p:nvPr/>
          </p:nvSpPr>
          <p:spPr>
            <a:xfrm>
              <a:off x="3063019" y="1063190"/>
              <a:ext cx="124423" cy="124423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850D23-C061-4C8A-BB76-5CFB2DD6B4A5}"/>
              </a:ext>
            </a:extLst>
          </p:cNvPr>
          <p:cNvSpPr/>
          <p:nvPr/>
        </p:nvSpPr>
        <p:spPr>
          <a:xfrm>
            <a:off x="862089" y="704083"/>
            <a:ext cx="4653562" cy="5449834"/>
          </a:xfrm>
          <a:custGeom>
            <a:avLst/>
            <a:gdLst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821801 w 4343400"/>
              <a:gd name="connsiteY2" fmla="*/ 862400 h 5254171"/>
              <a:gd name="connsiteX3" fmla="*/ 3521599 w 4343400"/>
              <a:gd name="connsiteY3" fmla="*/ 862400 h 5254171"/>
              <a:gd name="connsiteX4" fmla="*/ 3521599 w 4343400"/>
              <a:gd name="connsiteY4" fmla="*/ 0 h 5254171"/>
              <a:gd name="connsiteX5" fmla="*/ 4343400 w 4343400"/>
              <a:gd name="connsiteY5" fmla="*/ 0 h 5254171"/>
              <a:gd name="connsiteX6" fmla="*/ 4343400 w 4343400"/>
              <a:gd name="connsiteY6" fmla="*/ 5254171 h 5254171"/>
              <a:gd name="connsiteX7" fmla="*/ 0 w 4343400"/>
              <a:gd name="connsiteY7" fmla="*/ 5254171 h 5254171"/>
              <a:gd name="connsiteX8" fmla="*/ 0 w 4343400"/>
              <a:gd name="connsiteY8" fmla="*/ 0 h 5254171"/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3521599 w 4343400"/>
              <a:gd name="connsiteY2" fmla="*/ 862400 h 5254171"/>
              <a:gd name="connsiteX3" fmla="*/ 3521599 w 4343400"/>
              <a:gd name="connsiteY3" fmla="*/ 0 h 5254171"/>
              <a:gd name="connsiteX4" fmla="*/ 4343400 w 4343400"/>
              <a:gd name="connsiteY4" fmla="*/ 0 h 5254171"/>
              <a:gd name="connsiteX5" fmla="*/ 4343400 w 4343400"/>
              <a:gd name="connsiteY5" fmla="*/ 5254171 h 5254171"/>
              <a:gd name="connsiteX6" fmla="*/ 0 w 4343400"/>
              <a:gd name="connsiteY6" fmla="*/ 5254171 h 5254171"/>
              <a:gd name="connsiteX7" fmla="*/ 0 w 4343400"/>
              <a:gd name="connsiteY7" fmla="*/ 0 h 5254171"/>
              <a:gd name="connsiteX0" fmla="*/ 3521599 w 4343400"/>
              <a:gd name="connsiteY0" fmla="*/ 862400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2926513 w 4343400"/>
              <a:gd name="connsiteY0" fmla="*/ 383428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  <a:gd name="connsiteX6" fmla="*/ 3613039 w 4343400"/>
              <a:gd name="connsiteY6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5254171">
                <a:moveTo>
                  <a:pt x="3521599" y="0"/>
                </a:moveTo>
                <a:lnTo>
                  <a:pt x="4343400" y="0"/>
                </a:lnTo>
                <a:lnTo>
                  <a:pt x="4343400" y="5254171"/>
                </a:lnTo>
                <a:lnTo>
                  <a:pt x="0" y="5254171"/>
                </a:lnTo>
                <a:lnTo>
                  <a:pt x="0" y="0"/>
                </a:lnTo>
                <a:lnTo>
                  <a:pt x="821801" y="0"/>
                </a:lnTo>
              </a:path>
            </a:pathLst>
          </a:cu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F87DC9-A908-4C4C-801F-C5411CC1E486}"/>
              </a:ext>
            </a:extLst>
          </p:cNvPr>
          <p:cNvGrpSpPr/>
          <p:nvPr/>
        </p:nvGrpSpPr>
        <p:grpSpPr>
          <a:xfrm>
            <a:off x="2586111" y="5374699"/>
            <a:ext cx="7013491" cy="523220"/>
            <a:chOff x="2586111" y="5374699"/>
            <a:chExt cx="7013491" cy="52322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A91B7E4-5BD5-4204-8413-7B6D4052F830}"/>
                </a:ext>
              </a:extLst>
            </p:cNvPr>
            <p:cNvSpPr txBox="1"/>
            <p:nvPr/>
          </p:nvSpPr>
          <p:spPr>
            <a:xfrm>
              <a:off x="8406660" y="5374699"/>
              <a:ext cx="119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B3A301"/>
                  </a:solidFill>
                  <a:latin typeface="Gill Sans MT Condensed" panose="020B0506020104020203" pitchFamily="34" charset="0"/>
                </a:rPr>
                <a:t>€</a:t>
              </a:r>
              <a:r>
                <a:rPr lang="en-US" sz="2400" dirty="0">
                  <a:solidFill>
                    <a:srgbClr val="B3A301"/>
                  </a:solidFill>
                  <a:latin typeface="Gill Sans MT Condensed" panose="020B0506020104020203" pitchFamily="34" charset="0"/>
                </a:rPr>
                <a:t>11.50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EF0A22-58B5-408A-9F1C-A1A24ED98FB9}"/>
                </a:ext>
              </a:extLst>
            </p:cNvPr>
            <p:cNvSpPr txBox="1"/>
            <p:nvPr/>
          </p:nvSpPr>
          <p:spPr>
            <a:xfrm>
              <a:off x="2586111" y="5374699"/>
              <a:ext cx="119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B3A301"/>
                  </a:solidFill>
                  <a:latin typeface="Gill Sans MT Condensed" panose="020B0506020104020203" pitchFamily="34" charset="0"/>
                </a:rPr>
                <a:t>€</a:t>
              </a:r>
              <a:r>
                <a:rPr lang="en-US" sz="2400" dirty="0">
                  <a:solidFill>
                    <a:srgbClr val="B3A301"/>
                  </a:solidFill>
                  <a:latin typeface="Gill Sans MT Condensed" panose="020B0506020104020203" pitchFamily="34" charset="0"/>
                </a:rPr>
                <a:t>11.50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3EC2CF-EFE6-40BC-884D-86BE655EB6A9}"/>
              </a:ext>
            </a:extLst>
          </p:cNvPr>
          <p:cNvGrpSpPr/>
          <p:nvPr/>
        </p:nvGrpSpPr>
        <p:grpSpPr>
          <a:xfrm>
            <a:off x="1480782" y="4082800"/>
            <a:ext cx="9224149" cy="769441"/>
            <a:chOff x="1480782" y="4082800"/>
            <a:chExt cx="9224149" cy="76944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BCF237C-FFFB-4A27-A374-3F8DD2F881F4}"/>
                </a:ext>
              </a:extLst>
            </p:cNvPr>
            <p:cNvSpPr txBox="1"/>
            <p:nvPr/>
          </p:nvSpPr>
          <p:spPr>
            <a:xfrm>
              <a:off x="7301331" y="4082800"/>
              <a:ext cx="3403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Gill Sans MT Condensed" panose="020B0506020104020203" pitchFamily="34" charset="0"/>
                </a:rPr>
                <a:t>SANDWICH DISH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927DB0-DC9D-4CEF-9F07-4E9A453656C7}"/>
                </a:ext>
              </a:extLst>
            </p:cNvPr>
            <p:cNvSpPr txBox="1"/>
            <p:nvPr/>
          </p:nvSpPr>
          <p:spPr>
            <a:xfrm>
              <a:off x="1480782" y="4082800"/>
              <a:ext cx="3403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Gill Sans MT Condensed" panose="020B0506020104020203" pitchFamily="34" charset="0"/>
                </a:rPr>
                <a:t>GAZPACHO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A9333-5246-4057-BEF4-B3DA9D346F62}"/>
              </a:ext>
            </a:extLst>
          </p:cNvPr>
          <p:cNvGrpSpPr/>
          <p:nvPr/>
        </p:nvGrpSpPr>
        <p:grpSpPr>
          <a:xfrm>
            <a:off x="1067155" y="4790305"/>
            <a:ext cx="10147695" cy="646331"/>
            <a:chOff x="1497459" y="4790305"/>
            <a:chExt cx="9190797" cy="64633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4F1E68-C123-4B6B-A72F-DCDA05811FBD}"/>
                </a:ext>
              </a:extLst>
            </p:cNvPr>
            <p:cNvSpPr txBox="1"/>
            <p:nvPr/>
          </p:nvSpPr>
          <p:spPr>
            <a:xfrm>
              <a:off x="6721237" y="4790305"/>
              <a:ext cx="3967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ill Sans MT Condensed" panose="020B0506020104020203" pitchFamily="34" charset="0"/>
                </a:rPr>
                <a:t>GRILLED VEGI PESTO SANDWICH, HOMEMADE CHICKEN SANDWICH, EGG AND CHEDDAR CHEESE SANDWICH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160705B-8E3C-4FD3-B3E5-8A4CDF0EFCB6}"/>
                </a:ext>
              </a:extLst>
            </p:cNvPr>
            <p:cNvSpPr txBox="1"/>
            <p:nvPr/>
          </p:nvSpPr>
          <p:spPr>
            <a:xfrm>
              <a:off x="1497459" y="4790305"/>
              <a:ext cx="4123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ill Sans MT Condensed" panose="020B0506020104020203" pitchFamily="34" charset="0"/>
                </a:rPr>
                <a:t>ONION, CUCUMBER, BELL PEPPER, YELLOW BELL PEPPER,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Gill Sans MT Condensed" panose="020B0506020104020203" pitchFamily="34" charset="0"/>
                </a:rPr>
                <a:t>CELERY, TOMATOES, TOMATO JUICE, OLIVE OIL AND GARLIC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2D9597-F89E-4312-9900-66D061CD28D1}"/>
              </a:ext>
            </a:extLst>
          </p:cNvPr>
          <p:cNvGrpSpPr/>
          <p:nvPr/>
        </p:nvGrpSpPr>
        <p:grpSpPr>
          <a:xfrm>
            <a:off x="-4211895" y="-3982066"/>
            <a:ext cx="20544938" cy="14822132"/>
            <a:chOff x="-4211895" y="-3982066"/>
            <a:chExt cx="20544938" cy="14822132"/>
          </a:xfrm>
          <a:solidFill>
            <a:srgbClr val="E6E6E6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22A85C-73AE-4AD1-870B-03EA7DF55AAD}"/>
                </a:ext>
              </a:extLst>
            </p:cNvPr>
            <p:cNvSpPr/>
            <p:nvPr/>
          </p:nvSpPr>
          <p:spPr>
            <a:xfrm>
              <a:off x="-4211893" y="-3982065"/>
              <a:ext cx="20544936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FEDB33-4ECD-4DA4-B54E-1CBDACC97B78}"/>
                </a:ext>
              </a:extLst>
            </p:cNvPr>
            <p:cNvSpPr/>
            <p:nvPr/>
          </p:nvSpPr>
          <p:spPr>
            <a:xfrm>
              <a:off x="-4211895" y="6858000"/>
              <a:ext cx="20544938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EF732D-C6DC-47D3-BD6C-6242104264C6}"/>
                </a:ext>
              </a:extLst>
            </p:cNvPr>
            <p:cNvSpPr/>
            <p:nvPr/>
          </p:nvSpPr>
          <p:spPr>
            <a:xfrm rot="5400000">
              <a:off x="6851454" y="1358479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A8BE4E-F841-4977-A461-42A56561D7F0}"/>
                </a:ext>
              </a:extLst>
            </p:cNvPr>
            <p:cNvSpPr/>
            <p:nvPr/>
          </p:nvSpPr>
          <p:spPr>
            <a:xfrm rot="5400000">
              <a:off x="-9552437" y="1358477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36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86">
        <p:fade/>
      </p:transition>
    </mc:Choice>
    <mc:Fallback xmlns="">
      <p:transition spd="med" advTm="96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4" dur="5000" fill="hold"/>
                                        <p:tgtEl>
                                          <p:spTgt spid="5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0" dur="5000" fill="hold"/>
                                        <p:tgtEl>
                                          <p:spTgt spid="6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68" grpId="0"/>
      <p:bldP spid="68" grpId="1"/>
      <p:bldP spid="55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>
            <a:extLst>
              <a:ext uri="{FF2B5EF4-FFF2-40B4-BE49-F238E27FC236}">
                <a16:creationId xmlns:a16="http://schemas.microsoft.com/office/drawing/2014/main" id="{AFD47DE6-FF31-4BED-8737-A535E6EA7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2E4240-07C6-4B45-9662-4AAC6C95040F}"/>
              </a:ext>
            </a:extLst>
          </p:cNvPr>
          <p:cNvSpPr txBox="1"/>
          <p:nvPr/>
        </p:nvSpPr>
        <p:spPr>
          <a:xfrm>
            <a:off x="1952936" y="810602"/>
            <a:ext cx="2687688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STARTERS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4AB81C-D47E-430F-9784-A88CB8F88411}"/>
              </a:ext>
            </a:extLst>
          </p:cNvPr>
          <p:cNvGrpSpPr/>
          <p:nvPr/>
        </p:nvGrpSpPr>
        <p:grpSpPr>
          <a:xfrm>
            <a:off x="2660158" y="1159442"/>
            <a:ext cx="1273245" cy="124423"/>
            <a:chOff x="2660158" y="1159442"/>
            <a:chExt cx="1273245" cy="12442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3B65468-E56E-46EA-8566-89FAA4C585CA}"/>
                </a:ext>
              </a:extLst>
            </p:cNvPr>
            <p:cNvSpPr/>
            <p:nvPr/>
          </p:nvSpPr>
          <p:spPr>
            <a:xfrm>
              <a:off x="2660158" y="1215403"/>
              <a:ext cx="1273245" cy="12500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EA256DE-73DB-4D91-B307-7AC53035EBE1}"/>
                </a:ext>
              </a:extLst>
            </p:cNvPr>
            <p:cNvSpPr/>
            <p:nvPr/>
          </p:nvSpPr>
          <p:spPr>
            <a:xfrm>
              <a:off x="3234569" y="1159442"/>
              <a:ext cx="124423" cy="124423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850D23-C061-4C8A-BB76-5CFB2DD6B4A5}"/>
              </a:ext>
            </a:extLst>
          </p:cNvPr>
          <p:cNvSpPr/>
          <p:nvPr/>
        </p:nvSpPr>
        <p:spPr>
          <a:xfrm>
            <a:off x="969999" y="704083"/>
            <a:ext cx="4653562" cy="5449834"/>
          </a:xfrm>
          <a:custGeom>
            <a:avLst/>
            <a:gdLst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821801 w 4343400"/>
              <a:gd name="connsiteY2" fmla="*/ 862400 h 5254171"/>
              <a:gd name="connsiteX3" fmla="*/ 3521599 w 4343400"/>
              <a:gd name="connsiteY3" fmla="*/ 862400 h 5254171"/>
              <a:gd name="connsiteX4" fmla="*/ 3521599 w 4343400"/>
              <a:gd name="connsiteY4" fmla="*/ 0 h 5254171"/>
              <a:gd name="connsiteX5" fmla="*/ 4343400 w 4343400"/>
              <a:gd name="connsiteY5" fmla="*/ 0 h 5254171"/>
              <a:gd name="connsiteX6" fmla="*/ 4343400 w 4343400"/>
              <a:gd name="connsiteY6" fmla="*/ 5254171 h 5254171"/>
              <a:gd name="connsiteX7" fmla="*/ 0 w 4343400"/>
              <a:gd name="connsiteY7" fmla="*/ 5254171 h 5254171"/>
              <a:gd name="connsiteX8" fmla="*/ 0 w 4343400"/>
              <a:gd name="connsiteY8" fmla="*/ 0 h 5254171"/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3521599 w 4343400"/>
              <a:gd name="connsiteY2" fmla="*/ 862400 h 5254171"/>
              <a:gd name="connsiteX3" fmla="*/ 3521599 w 4343400"/>
              <a:gd name="connsiteY3" fmla="*/ 0 h 5254171"/>
              <a:gd name="connsiteX4" fmla="*/ 4343400 w 4343400"/>
              <a:gd name="connsiteY4" fmla="*/ 0 h 5254171"/>
              <a:gd name="connsiteX5" fmla="*/ 4343400 w 4343400"/>
              <a:gd name="connsiteY5" fmla="*/ 5254171 h 5254171"/>
              <a:gd name="connsiteX6" fmla="*/ 0 w 4343400"/>
              <a:gd name="connsiteY6" fmla="*/ 5254171 h 5254171"/>
              <a:gd name="connsiteX7" fmla="*/ 0 w 4343400"/>
              <a:gd name="connsiteY7" fmla="*/ 0 h 5254171"/>
              <a:gd name="connsiteX0" fmla="*/ 3521599 w 4343400"/>
              <a:gd name="connsiteY0" fmla="*/ 862400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2926513 w 4343400"/>
              <a:gd name="connsiteY0" fmla="*/ 383428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  <a:gd name="connsiteX6" fmla="*/ 3613039 w 4343400"/>
              <a:gd name="connsiteY6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5254171">
                <a:moveTo>
                  <a:pt x="3521599" y="0"/>
                </a:moveTo>
                <a:lnTo>
                  <a:pt x="4343400" y="0"/>
                </a:lnTo>
                <a:lnTo>
                  <a:pt x="4343400" y="5254171"/>
                </a:lnTo>
                <a:lnTo>
                  <a:pt x="0" y="5254171"/>
                </a:lnTo>
                <a:lnTo>
                  <a:pt x="0" y="0"/>
                </a:lnTo>
                <a:lnTo>
                  <a:pt x="821801" y="0"/>
                </a:lnTo>
              </a:path>
            </a:pathLst>
          </a:cu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5C52A-96CD-4219-B740-33CA8E151AE9}"/>
              </a:ext>
            </a:extLst>
          </p:cNvPr>
          <p:cNvSpPr txBox="1"/>
          <p:nvPr/>
        </p:nvSpPr>
        <p:spPr>
          <a:xfrm rot="21196212">
            <a:off x="2155298" y="5492993"/>
            <a:ext cx="2282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3A301"/>
                </a:solidFill>
                <a:latin typeface="Wild Youth" panose="00000500000000000000" pitchFamily="50" charset="0"/>
              </a:rPr>
              <a:t>Fresh Coffee Beans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EF0A22-58B5-408A-9F1C-A1A24ED98FB9}"/>
              </a:ext>
            </a:extLst>
          </p:cNvPr>
          <p:cNvSpPr txBox="1"/>
          <p:nvPr/>
        </p:nvSpPr>
        <p:spPr>
          <a:xfrm>
            <a:off x="4360146" y="1413557"/>
            <a:ext cx="8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2.00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524C0C-D96A-4C9C-8272-B1EDE0AED4A4}"/>
              </a:ext>
            </a:extLst>
          </p:cNvPr>
          <p:cNvSpPr txBox="1"/>
          <p:nvPr/>
        </p:nvSpPr>
        <p:spPr>
          <a:xfrm>
            <a:off x="4360146" y="2600393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€2.50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FE26B8-26A1-419C-91F6-5A4E8B7FA14E}"/>
              </a:ext>
            </a:extLst>
          </p:cNvPr>
          <p:cNvSpPr txBox="1"/>
          <p:nvPr/>
        </p:nvSpPr>
        <p:spPr>
          <a:xfrm>
            <a:off x="4360146" y="3756451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€2.50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6C7D88-04BB-43D1-922A-0F70CD76C531}"/>
              </a:ext>
            </a:extLst>
          </p:cNvPr>
          <p:cNvSpPr txBox="1"/>
          <p:nvPr/>
        </p:nvSpPr>
        <p:spPr>
          <a:xfrm>
            <a:off x="4360146" y="4912510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€2.50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927DB0-DC9D-4CEF-9F07-4E9A453656C7}"/>
              </a:ext>
            </a:extLst>
          </p:cNvPr>
          <p:cNvSpPr txBox="1"/>
          <p:nvPr/>
        </p:nvSpPr>
        <p:spPr>
          <a:xfrm>
            <a:off x="1337139" y="1398246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RISTRETTO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51A561-5975-4072-83B1-7BEDE2AB7E1C}"/>
              </a:ext>
            </a:extLst>
          </p:cNvPr>
          <p:cNvSpPr txBox="1"/>
          <p:nvPr/>
        </p:nvSpPr>
        <p:spPr>
          <a:xfrm>
            <a:off x="1337139" y="1974292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EXPRESSO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0717C1-95D5-4D08-A763-DF1B567B3A17}"/>
              </a:ext>
            </a:extLst>
          </p:cNvPr>
          <p:cNvSpPr txBox="1"/>
          <p:nvPr/>
        </p:nvSpPr>
        <p:spPr>
          <a:xfrm>
            <a:off x="1337139" y="2550338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DOUBLE EXPRESSO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994F2D-D44D-44AC-8021-CDA0CACA582F}"/>
              </a:ext>
            </a:extLst>
          </p:cNvPr>
          <p:cNvSpPr txBox="1"/>
          <p:nvPr/>
        </p:nvSpPr>
        <p:spPr>
          <a:xfrm>
            <a:off x="1337139" y="3126384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CAPPUCCINO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9A6B06-66AF-4A5E-A9F1-ABDF23B6D8C6}"/>
              </a:ext>
            </a:extLst>
          </p:cNvPr>
          <p:cNvSpPr txBox="1"/>
          <p:nvPr/>
        </p:nvSpPr>
        <p:spPr>
          <a:xfrm>
            <a:off x="1337139" y="3702430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CAFFE LATTE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9E5090-E72F-4A47-B3B4-BADFD4C4BDB1}"/>
              </a:ext>
            </a:extLst>
          </p:cNvPr>
          <p:cNvSpPr txBox="1"/>
          <p:nvPr/>
        </p:nvSpPr>
        <p:spPr>
          <a:xfrm>
            <a:off x="1337139" y="4278476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HOT CHOCOLATE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2582BE-52B4-4509-BB8E-E22EE2F34BCA}"/>
              </a:ext>
            </a:extLst>
          </p:cNvPr>
          <p:cNvSpPr txBox="1"/>
          <p:nvPr/>
        </p:nvSpPr>
        <p:spPr>
          <a:xfrm>
            <a:off x="1337139" y="4854522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GRAY TEA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4C2D6-61EE-479C-B2FB-55177A8CB497}"/>
              </a:ext>
            </a:extLst>
          </p:cNvPr>
          <p:cNvSpPr txBox="1"/>
          <p:nvPr/>
        </p:nvSpPr>
        <p:spPr>
          <a:xfrm>
            <a:off x="4360146" y="2006975"/>
            <a:ext cx="8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1.50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20277D-1E75-4848-A7FC-01EA95FACEFF}"/>
              </a:ext>
            </a:extLst>
          </p:cNvPr>
          <p:cNvSpPr txBox="1"/>
          <p:nvPr/>
        </p:nvSpPr>
        <p:spPr>
          <a:xfrm>
            <a:off x="4360146" y="3163033"/>
            <a:ext cx="8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3.50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2B66B1-FD7C-4C1A-BF13-8BB4ED0A0B0B}"/>
              </a:ext>
            </a:extLst>
          </p:cNvPr>
          <p:cNvSpPr txBox="1"/>
          <p:nvPr/>
        </p:nvSpPr>
        <p:spPr>
          <a:xfrm>
            <a:off x="4360146" y="4319091"/>
            <a:ext cx="8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€1</a:t>
            </a:r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.50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6DB6E04-45D1-453D-B78D-FB4C1169274F}"/>
              </a:ext>
            </a:extLst>
          </p:cNvPr>
          <p:cNvSpPr/>
          <p:nvPr/>
        </p:nvSpPr>
        <p:spPr>
          <a:xfrm>
            <a:off x="6624039" y="704083"/>
            <a:ext cx="4653562" cy="5449834"/>
          </a:xfrm>
          <a:custGeom>
            <a:avLst/>
            <a:gdLst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821801 w 4343400"/>
              <a:gd name="connsiteY2" fmla="*/ 862400 h 5254171"/>
              <a:gd name="connsiteX3" fmla="*/ 3521599 w 4343400"/>
              <a:gd name="connsiteY3" fmla="*/ 862400 h 5254171"/>
              <a:gd name="connsiteX4" fmla="*/ 3521599 w 4343400"/>
              <a:gd name="connsiteY4" fmla="*/ 0 h 5254171"/>
              <a:gd name="connsiteX5" fmla="*/ 4343400 w 4343400"/>
              <a:gd name="connsiteY5" fmla="*/ 0 h 5254171"/>
              <a:gd name="connsiteX6" fmla="*/ 4343400 w 4343400"/>
              <a:gd name="connsiteY6" fmla="*/ 5254171 h 5254171"/>
              <a:gd name="connsiteX7" fmla="*/ 0 w 4343400"/>
              <a:gd name="connsiteY7" fmla="*/ 5254171 h 5254171"/>
              <a:gd name="connsiteX8" fmla="*/ 0 w 4343400"/>
              <a:gd name="connsiteY8" fmla="*/ 0 h 5254171"/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3521599 w 4343400"/>
              <a:gd name="connsiteY2" fmla="*/ 862400 h 5254171"/>
              <a:gd name="connsiteX3" fmla="*/ 3521599 w 4343400"/>
              <a:gd name="connsiteY3" fmla="*/ 0 h 5254171"/>
              <a:gd name="connsiteX4" fmla="*/ 4343400 w 4343400"/>
              <a:gd name="connsiteY4" fmla="*/ 0 h 5254171"/>
              <a:gd name="connsiteX5" fmla="*/ 4343400 w 4343400"/>
              <a:gd name="connsiteY5" fmla="*/ 5254171 h 5254171"/>
              <a:gd name="connsiteX6" fmla="*/ 0 w 4343400"/>
              <a:gd name="connsiteY6" fmla="*/ 5254171 h 5254171"/>
              <a:gd name="connsiteX7" fmla="*/ 0 w 4343400"/>
              <a:gd name="connsiteY7" fmla="*/ 0 h 5254171"/>
              <a:gd name="connsiteX0" fmla="*/ 3521599 w 4343400"/>
              <a:gd name="connsiteY0" fmla="*/ 862400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2926513 w 4343400"/>
              <a:gd name="connsiteY0" fmla="*/ 383428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  <a:gd name="connsiteX6" fmla="*/ 3613039 w 4343400"/>
              <a:gd name="connsiteY6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5254171">
                <a:moveTo>
                  <a:pt x="3521599" y="0"/>
                </a:moveTo>
                <a:lnTo>
                  <a:pt x="4343400" y="0"/>
                </a:lnTo>
                <a:lnTo>
                  <a:pt x="4343400" y="5254171"/>
                </a:lnTo>
                <a:lnTo>
                  <a:pt x="0" y="5254171"/>
                </a:lnTo>
                <a:lnTo>
                  <a:pt x="0" y="0"/>
                </a:lnTo>
                <a:lnTo>
                  <a:pt x="821801" y="0"/>
                </a:lnTo>
              </a:path>
            </a:pathLst>
          </a:cu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B6871F-C496-438C-B2E7-12E55891687F}"/>
              </a:ext>
            </a:extLst>
          </p:cNvPr>
          <p:cNvSpPr txBox="1"/>
          <p:nvPr/>
        </p:nvSpPr>
        <p:spPr>
          <a:xfrm>
            <a:off x="7579176" y="755861"/>
            <a:ext cx="2687688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BREWERY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FB180F1-0548-4399-95D5-A60CBFBE9736}"/>
              </a:ext>
            </a:extLst>
          </p:cNvPr>
          <p:cNvSpPr txBox="1"/>
          <p:nvPr/>
        </p:nvSpPr>
        <p:spPr>
          <a:xfrm rot="21196212">
            <a:off x="7781538" y="5438253"/>
            <a:ext cx="2282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3A301"/>
                </a:solidFill>
                <a:latin typeface="Wild Youth" panose="00000500000000000000" pitchFamily="50" charset="0"/>
              </a:rPr>
              <a:t>Home Made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3A421DF-B412-4006-8E00-D764A72D7C3E}"/>
              </a:ext>
            </a:extLst>
          </p:cNvPr>
          <p:cNvSpPr txBox="1"/>
          <p:nvPr/>
        </p:nvSpPr>
        <p:spPr>
          <a:xfrm>
            <a:off x="9986386" y="1358816"/>
            <a:ext cx="8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€4</a:t>
            </a:r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.50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DA9A994-995C-497D-852C-C0F99CD0FEE6}"/>
              </a:ext>
            </a:extLst>
          </p:cNvPr>
          <p:cNvSpPr txBox="1"/>
          <p:nvPr/>
        </p:nvSpPr>
        <p:spPr>
          <a:xfrm>
            <a:off x="9986386" y="2545652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€6.50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3F61B39-2AF4-4421-A2F3-016272333587}"/>
              </a:ext>
            </a:extLst>
          </p:cNvPr>
          <p:cNvSpPr txBox="1"/>
          <p:nvPr/>
        </p:nvSpPr>
        <p:spPr>
          <a:xfrm>
            <a:off x="9986386" y="3701710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€3.50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C595FB9-7962-4499-9C5E-401553A722BC}"/>
              </a:ext>
            </a:extLst>
          </p:cNvPr>
          <p:cNvSpPr txBox="1"/>
          <p:nvPr/>
        </p:nvSpPr>
        <p:spPr>
          <a:xfrm>
            <a:off x="9986386" y="4857769"/>
            <a:ext cx="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€2.50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0FA24F-EFBC-43D0-AE8A-32F954CF4884}"/>
              </a:ext>
            </a:extLst>
          </p:cNvPr>
          <p:cNvSpPr txBox="1"/>
          <p:nvPr/>
        </p:nvSpPr>
        <p:spPr>
          <a:xfrm>
            <a:off x="6963379" y="1343505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PALE ALE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4ACB54-07F4-4BB9-89B9-221B9B723188}"/>
              </a:ext>
            </a:extLst>
          </p:cNvPr>
          <p:cNvSpPr txBox="1"/>
          <p:nvPr/>
        </p:nvSpPr>
        <p:spPr>
          <a:xfrm>
            <a:off x="6963379" y="1919551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DARK ALE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3B5C472-6B1D-4B3B-958D-0314A5A49BE7}"/>
              </a:ext>
            </a:extLst>
          </p:cNvPr>
          <p:cNvSpPr txBox="1"/>
          <p:nvPr/>
        </p:nvSpPr>
        <p:spPr>
          <a:xfrm>
            <a:off x="6963379" y="2495597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CZECH LAGER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86043A-72CB-4861-9D24-C495F36B2184}"/>
              </a:ext>
            </a:extLst>
          </p:cNvPr>
          <p:cNvSpPr txBox="1"/>
          <p:nvPr/>
        </p:nvSpPr>
        <p:spPr>
          <a:xfrm>
            <a:off x="6963379" y="3071643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MEXICAN BEER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8C27C1B-355B-47D5-9122-73C6D69C0E75}"/>
              </a:ext>
            </a:extLst>
          </p:cNvPr>
          <p:cNvSpPr txBox="1"/>
          <p:nvPr/>
        </p:nvSpPr>
        <p:spPr>
          <a:xfrm>
            <a:off x="6963379" y="3647689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GINGER BEER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FFAD691-C233-451C-AB62-72B2A85160C2}"/>
              </a:ext>
            </a:extLst>
          </p:cNvPr>
          <p:cNvSpPr txBox="1"/>
          <p:nvPr/>
        </p:nvSpPr>
        <p:spPr>
          <a:xfrm>
            <a:off x="6963379" y="4223735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SMOOTH MOTH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2DB01EA-B0C1-4735-B9E2-CC979945C9C4}"/>
              </a:ext>
            </a:extLst>
          </p:cNvPr>
          <p:cNvSpPr txBox="1"/>
          <p:nvPr/>
        </p:nvSpPr>
        <p:spPr>
          <a:xfrm>
            <a:off x="6963379" y="4799781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GRAY TEA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4018EF7-2760-4669-AD11-DFD8A2D6CF44}"/>
              </a:ext>
            </a:extLst>
          </p:cNvPr>
          <p:cNvSpPr txBox="1"/>
          <p:nvPr/>
        </p:nvSpPr>
        <p:spPr>
          <a:xfrm>
            <a:off x="9986386" y="1952234"/>
            <a:ext cx="8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5.50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272B4E3-597E-4C38-927F-1A27384B34CE}"/>
              </a:ext>
            </a:extLst>
          </p:cNvPr>
          <p:cNvSpPr txBox="1"/>
          <p:nvPr/>
        </p:nvSpPr>
        <p:spPr>
          <a:xfrm>
            <a:off x="9986386" y="3108292"/>
            <a:ext cx="8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4.50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9376C61-54A1-469F-BFDB-8D72794EF746}"/>
              </a:ext>
            </a:extLst>
          </p:cNvPr>
          <p:cNvSpPr txBox="1"/>
          <p:nvPr/>
        </p:nvSpPr>
        <p:spPr>
          <a:xfrm>
            <a:off x="9986386" y="4264350"/>
            <a:ext cx="8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€</a:t>
            </a:r>
            <a:r>
              <a:rPr lang="en-US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1.50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E53554-2F90-4849-97D7-DF3B8204D839}"/>
              </a:ext>
            </a:extLst>
          </p:cNvPr>
          <p:cNvGrpSpPr/>
          <p:nvPr/>
        </p:nvGrpSpPr>
        <p:grpSpPr>
          <a:xfrm>
            <a:off x="8286396" y="1104701"/>
            <a:ext cx="1273245" cy="124423"/>
            <a:chOff x="8286396" y="1104701"/>
            <a:chExt cx="1273245" cy="124423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528E671-3324-4DE9-A52B-9F336A463E4E}"/>
                </a:ext>
              </a:extLst>
            </p:cNvPr>
            <p:cNvSpPr/>
            <p:nvPr/>
          </p:nvSpPr>
          <p:spPr>
            <a:xfrm>
              <a:off x="8286396" y="1160662"/>
              <a:ext cx="1273245" cy="12500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A8E54BA-F066-4D1C-8BBC-1C8543707192}"/>
                </a:ext>
              </a:extLst>
            </p:cNvPr>
            <p:cNvSpPr/>
            <p:nvPr/>
          </p:nvSpPr>
          <p:spPr>
            <a:xfrm>
              <a:off x="8860807" y="1104701"/>
              <a:ext cx="124423" cy="124423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1112D7-1153-495E-A543-F8221AC7FF67}"/>
              </a:ext>
            </a:extLst>
          </p:cNvPr>
          <p:cNvGrpSpPr/>
          <p:nvPr/>
        </p:nvGrpSpPr>
        <p:grpSpPr>
          <a:xfrm>
            <a:off x="-4211895" y="-3982066"/>
            <a:ext cx="20544938" cy="14822132"/>
            <a:chOff x="-4211895" y="-3982066"/>
            <a:chExt cx="20544938" cy="14822132"/>
          </a:xfrm>
          <a:solidFill>
            <a:srgbClr val="E6E6E6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0AA8C91-9474-4411-8C56-ED976D2BFD2F}"/>
                </a:ext>
              </a:extLst>
            </p:cNvPr>
            <p:cNvSpPr/>
            <p:nvPr/>
          </p:nvSpPr>
          <p:spPr>
            <a:xfrm>
              <a:off x="-4211893" y="-3982065"/>
              <a:ext cx="20544936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99A9926-B7BE-4E51-9029-20B2F8344553}"/>
                </a:ext>
              </a:extLst>
            </p:cNvPr>
            <p:cNvSpPr/>
            <p:nvPr/>
          </p:nvSpPr>
          <p:spPr>
            <a:xfrm>
              <a:off x="-4211895" y="6858000"/>
              <a:ext cx="20544938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1F66258-3D13-4680-AD35-2A336AED3CFC}"/>
                </a:ext>
              </a:extLst>
            </p:cNvPr>
            <p:cNvSpPr/>
            <p:nvPr/>
          </p:nvSpPr>
          <p:spPr>
            <a:xfrm rot="5400000">
              <a:off x="6851454" y="1358479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D6C2917-17E8-48ED-8648-45C4F5DC8E4D}"/>
                </a:ext>
              </a:extLst>
            </p:cNvPr>
            <p:cNvSpPr/>
            <p:nvPr/>
          </p:nvSpPr>
          <p:spPr>
            <a:xfrm rot="5400000">
              <a:off x="-9552437" y="1358477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14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93">
        <p:fade/>
      </p:transition>
    </mc:Choice>
    <mc:Fallback xmlns="">
      <p:transition spd="med" advTm="7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2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2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8" dur="5000" fill="hold"/>
                                        <p:tgtEl>
                                          <p:spTgt spid="9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 animBg="1"/>
      <p:bldP spid="2" grpId="0"/>
      <p:bldP spid="42" grpId="0"/>
      <p:bldP spid="43" grpId="0"/>
      <p:bldP spid="44" grpId="0"/>
      <p:bldP spid="45" grpId="0"/>
      <p:bldP spid="33" grpId="0"/>
      <p:bldP spid="35" grpId="0"/>
      <p:bldP spid="36" grpId="0"/>
      <p:bldP spid="37" grpId="0"/>
      <p:bldP spid="51" grpId="0"/>
      <p:bldP spid="53" grpId="0"/>
      <p:bldP spid="54" grpId="0"/>
      <p:bldP spid="55" grpId="0"/>
      <p:bldP spid="56" grpId="0"/>
      <p:bldP spid="57" grpId="0"/>
      <p:bldP spid="87" grpId="0" animBg="1"/>
      <p:bldP spid="99" grpId="0"/>
      <p:bldP spid="99" grpId="1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22DC4-D303-4AA6-9CBD-DD252F8E5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1758892"/>
            <a:ext cx="5799032" cy="387116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3CA04E-B655-4E95-9EDA-3E2D40651A9B}"/>
              </a:ext>
            </a:extLst>
          </p:cNvPr>
          <p:cNvSpPr/>
          <p:nvPr/>
        </p:nvSpPr>
        <p:spPr>
          <a:xfrm>
            <a:off x="0" y="0"/>
            <a:ext cx="12192120" cy="6858001"/>
          </a:xfrm>
          <a:custGeom>
            <a:avLst/>
            <a:gdLst>
              <a:gd name="connsiteX0" fmla="*/ 6067546 w 12192000"/>
              <a:gd name="connsiteY0" fmla="*/ 1772565 h 6858001"/>
              <a:gd name="connsiteX1" fmla="*/ 6067546 w 12192000"/>
              <a:gd name="connsiteY1" fmla="*/ 5588731 h 6858001"/>
              <a:gd name="connsiteX2" fmla="*/ 10924824 w 12192000"/>
              <a:gd name="connsiteY2" fmla="*/ 5588731 h 6858001"/>
              <a:gd name="connsiteX3" fmla="*/ 10924824 w 12192000"/>
              <a:gd name="connsiteY3" fmla="*/ 1772565 h 6858001"/>
              <a:gd name="connsiteX4" fmla="*/ 1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1772565 h 6858001"/>
              <a:gd name="connsiteX7" fmla="*/ 12163545 w 12192000"/>
              <a:gd name="connsiteY7" fmla="*/ 1772565 h 6858001"/>
              <a:gd name="connsiteX8" fmla="*/ 12163545 w 12192000"/>
              <a:gd name="connsiteY8" fmla="*/ 5588731 h 6858001"/>
              <a:gd name="connsiteX9" fmla="*/ 12163545 w 12192000"/>
              <a:gd name="connsiteY9" fmla="*/ 5829300 h 6858001"/>
              <a:gd name="connsiteX10" fmla="*/ 12163545 w 12192000"/>
              <a:gd name="connsiteY10" fmla="*/ 6858001 h 6858001"/>
              <a:gd name="connsiteX11" fmla="*/ 0 w 12192000"/>
              <a:gd name="connsiteY11" fmla="*/ 6858001 h 6858001"/>
              <a:gd name="connsiteX12" fmla="*/ 0 w 12192000"/>
              <a:gd name="connsiteY12" fmla="*/ 5588731 h 6858001"/>
              <a:gd name="connsiteX13" fmla="*/ 1 w 12192000"/>
              <a:gd name="connsiteY13" fmla="*/ 5588731 h 6858001"/>
              <a:gd name="connsiteX14" fmla="*/ 1 w 12192000"/>
              <a:gd name="connsiteY14" fmla="*/ 1772565 h 6858001"/>
              <a:gd name="connsiteX15" fmla="*/ 1 w 12192000"/>
              <a:gd name="connsiteY15" fmla="*/ 1322442 h 6858001"/>
              <a:gd name="connsiteX0" fmla="*/ 6067546 w 12192000"/>
              <a:gd name="connsiteY0" fmla="*/ 1772565 h 6858001"/>
              <a:gd name="connsiteX1" fmla="*/ 6067546 w 12192000"/>
              <a:gd name="connsiteY1" fmla="*/ 5588731 h 6858001"/>
              <a:gd name="connsiteX2" fmla="*/ 10924824 w 12192000"/>
              <a:gd name="connsiteY2" fmla="*/ 5588731 h 6858001"/>
              <a:gd name="connsiteX3" fmla="*/ 10924824 w 12192000"/>
              <a:gd name="connsiteY3" fmla="*/ 1772565 h 6858001"/>
              <a:gd name="connsiteX4" fmla="*/ 6067546 w 12192000"/>
              <a:gd name="connsiteY4" fmla="*/ 1772565 h 6858001"/>
              <a:gd name="connsiteX5" fmla="*/ 1 w 12192000"/>
              <a:gd name="connsiteY5" fmla="*/ 0 h 6858001"/>
              <a:gd name="connsiteX6" fmla="*/ 12192000 w 12192000"/>
              <a:gd name="connsiteY6" fmla="*/ 0 h 6858001"/>
              <a:gd name="connsiteX7" fmla="*/ 12192000 w 12192000"/>
              <a:gd name="connsiteY7" fmla="*/ 1772565 h 6858001"/>
              <a:gd name="connsiteX8" fmla="*/ 12163545 w 12192000"/>
              <a:gd name="connsiteY8" fmla="*/ 1772565 h 6858001"/>
              <a:gd name="connsiteX9" fmla="*/ 12163545 w 12192000"/>
              <a:gd name="connsiteY9" fmla="*/ 5829300 h 6858001"/>
              <a:gd name="connsiteX10" fmla="*/ 12163545 w 12192000"/>
              <a:gd name="connsiteY10" fmla="*/ 6858001 h 6858001"/>
              <a:gd name="connsiteX11" fmla="*/ 0 w 12192000"/>
              <a:gd name="connsiteY11" fmla="*/ 6858001 h 6858001"/>
              <a:gd name="connsiteX12" fmla="*/ 0 w 12192000"/>
              <a:gd name="connsiteY12" fmla="*/ 5588731 h 6858001"/>
              <a:gd name="connsiteX13" fmla="*/ 1 w 12192000"/>
              <a:gd name="connsiteY13" fmla="*/ 5588731 h 6858001"/>
              <a:gd name="connsiteX14" fmla="*/ 1 w 12192000"/>
              <a:gd name="connsiteY14" fmla="*/ 1772565 h 6858001"/>
              <a:gd name="connsiteX15" fmla="*/ 1 w 12192000"/>
              <a:gd name="connsiteY15" fmla="*/ 1322442 h 6858001"/>
              <a:gd name="connsiteX16" fmla="*/ 1 w 12192000"/>
              <a:gd name="connsiteY16" fmla="*/ 0 h 6858001"/>
              <a:gd name="connsiteX0" fmla="*/ 6067546 w 12192000"/>
              <a:gd name="connsiteY0" fmla="*/ 1772565 h 6858001"/>
              <a:gd name="connsiteX1" fmla="*/ 6067546 w 12192000"/>
              <a:gd name="connsiteY1" fmla="*/ 5588731 h 6858001"/>
              <a:gd name="connsiteX2" fmla="*/ 10924824 w 12192000"/>
              <a:gd name="connsiteY2" fmla="*/ 5588731 h 6858001"/>
              <a:gd name="connsiteX3" fmla="*/ 10924824 w 12192000"/>
              <a:gd name="connsiteY3" fmla="*/ 1772565 h 6858001"/>
              <a:gd name="connsiteX4" fmla="*/ 6067546 w 12192000"/>
              <a:gd name="connsiteY4" fmla="*/ 1772565 h 6858001"/>
              <a:gd name="connsiteX5" fmla="*/ 1 w 12192000"/>
              <a:gd name="connsiteY5" fmla="*/ 0 h 6858001"/>
              <a:gd name="connsiteX6" fmla="*/ 12192000 w 12192000"/>
              <a:gd name="connsiteY6" fmla="*/ 0 h 6858001"/>
              <a:gd name="connsiteX7" fmla="*/ 12192000 w 12192000"/>
              <a:gd name="connsiteY7" fmla="*/ 1772565 h 6858001"/>
              <a:gd name="connsiteX8" fmla="*/ 12163545 w 12192000"/>
              <a:gd name="connsiteY8" fmla="*/ 5829300 h 6858001"/>
              <a:gd name="connsiteX9" fmla="*/ 12163545 w 12192000"/>
              <a:gd name="connsiteY9" fmla="*/ 6858001 h 6858001"/>
              <a:gd name="connsiteX10" fmla="*/ 0 w 12192000"/>
              <a:gd name="connsiteY10" fmla="*/ 6858001 h 6858001"/>
              <a:gd name="connsiteX11" fmla="*/ 0 w 12192000"/>
              <a:gd name="connsiteY11" fmla="*/ 5588731 h 6858001"/>
              <a:gd name="connsiteX12" fmla="*/ 1 w 12192000"/>
              <a:gd name="connsiteY12" fmla="*/ 5588731 h 6858001"/>
              <a:gd name="connsiteX13" fmla="*/ 1 w 12192000"/>
              <a:gd name="connsiteY13" fmla="*/ 1772565 h 6858001"/>
              <a:gd name="connsiteX14" fmla="*/ 1 w 12192000"/>
              <a:gd name="connsiteY14" fmla="*/ 1322442 h 6858001"/>
              <a:gd name="connsiteX15" fmla="*/ 1 w 12192000"/>
              <a:gd name="connsiteY15" fmla="*/ 0 h 6858001"/>
              <a:gd name="connsiteX0" fmla="*/ 6067546 w 12192000"/>
              <a:gd name="connsiteY0" fmla="*/ 1772565 h 6858001"/>
              <a:gd name="connsiteX1" fmla="*/ 6067546 w 12192000"/>
              <a:gd name="connsiteY1" fmla="*/ 5588731 h 6858001"/>
              <a:gd name="connsiteX2" fmla="*/ 10924824 w 12192000"/>
              <a:gd name="connsiteY2" fmla="*/ 5588731 h 6858001"/>
              <a:gd name="connsiteX3" fmla="*/ 10924824 w 12192000"/>
              <a:gd name="connsiteY3" fmla="*/ 1772565 h 6858001"/>
              <a:gd name="connsiteX4" fmla="*/ 6067546 w 12192000"/>
              <a:gd name="connsiteY4" fmla="*/ 1772565 h 6858001"/>
              <a:gd name="connsiteX5" fmla="*/ 1 w 12192000"/>
              <a:gd name="connsiteY5" fmla="*/ 0 h 6858001"/>
              <a:gd name="connsiteX6" fmla="*/ 12192000 w 12192000"/>
              <a:gd name="connsiteY6" fmla="*/ 0 h 6858001"/>
              <a:gd name="connsiteX7" fmla="*/ 12163545 w 12192000"/>
              <a:gd name="connsiteY7" fmla="*/ 5829300 h 6858001"/>
              <a:gd name="connsiteX8" fmla="*/ 12163545 w 12192000"/>
              <a:gd name="connsiteY8" fmla="*/ 6858001 h 6858001"/>
              <a:gd name="connsiteX9" fmla="*/ 0 w 12192000"/>
              <a:gd name="connsiteY9" fmla="*/ 6858001 h 6858001"/>
              <a:gd name="connsiteX10" fmla="*/ 0 w 12192000"/>
              <a:gd name="connsiteY10" fmla="*/ 5588731 h 6858001"/>
              <a:gd name="connsiteX11" fmla="*/ 1 w 12192000"/>
              <a:gd name="connsiteY11" fmla="*/ 5588731 h 6858001"/>
              <a:gd name="connsiteX12" fmla="*/ 1 w 12192000"/>
              <a:gd name="connsiteY12" fmla="*/ 1772565 h 6858001"/>
              <a:gd name="connsiteX13" fmla="*/ 1 w 12192000"/>
              <a:gd name="connsiteY13" fmla="*/ 1322442 h 6858001"/>
              <a:gd name="connsiteX14" fmla="*/ 1 w 12192000"/>
              <a:gd name="connsiteY14" fmla="*/ 0 h 6858001"/>
              <a:gd name="connsiteX0" fmla="*/ 6067546 w 12192000"/>
              <a:gd name="connsiteY0" fmla="*/ 1772565 h 6858001"/>
              <a:gd name="connsiteX1" fmla="*/ 6067546 w 12192000"/>
              <a:gd name="connsiteY1" fmla="*/ 5588731 h 6858001"/>
              <a:gd name="connsiteX2" fmla="*/ 10924824 w 12192000"/>
              <a:gd name="connsiteY2" fmla="*/ 5588731 h 6858001"/>
              <a:gd name="connsiteX3" fmla="*/ 10924824 w 12192000"/>
              <a:gd name="connsiteY3" fmla="*/ 1772565 h 6858001"/>
              <a:gd name="connsiteX4" fmla="*/ 6067546 w 12192000"/>
              <a:gd name="connsiteY4" fmla="*/ 1772565 h 6858001"/>
              <a:gd name="connsiteX5" fmla="*/ 1 w 12192000"/>
              <a:gd name="connsiteY5" fmla="*/ 0 h 6858001"/>
              <a:gd name="connsiteX6" fmla="*/ 12192000 w 12192000"/>
              <a:gd name="connsiteY6" fmla="*/ 0 h 6858001"/>
              <a:gd name="connsiteX7" fmla="*/ 12163545 w 12192000"/>
              <a:gd name="connsiteY7" fmla="*/ 6858001 h 6858001"/>
              <a:gd name="connsiteX8" fmla="*/ 0 w 12192000"/>
              <a:gd name="connsiteY8" fmla="*/ 6858001 h 6858001"/>
              <a:gd name="connsiteX9" fmla="*/ 0 w 12192000"/>
              <a:gd name="connsiteY9" fmla="*/ 5588731 h 6858001"/>
              <a:gd name="connsiteX10" fmla="*/ 1 w 12192000"/>
              <a:gd name="connsiteY10" fmla="*/ 5588731 h 6858001"/>
              <a:gd name="connsiteX11" fmla="*/ 1 w 12192000"/>
              <a:gd name="connsiteY11" fmla="*/ 1772565 h 6858001"/>
              <a:gd name="connsiteX12" fmla="*/ 1 w 12192000"/>
              <a:gd name="connsiteY12" fmla="*/ 1322442 h 6858001"/>
              <a:gd name="connsiteX13" fmla="*/ 1 w 12192000"/>
              <a:gd name="connsiteY13" fmla="*/ 0 h 6858001"/>
              <a:gd name="connsiteX0" fmla="*/ 6067546 w 12192120"/>
              <a:gd name="connsiteY0" fmla="*/ 1772565 h 6858001"/>
              <a:gd name="connsiteX1" fmla="*/ 6067546 w 12192120"/>
              <a:gd name="connsiteY1" fmla="*/ 5588731 h 6858001"/>
              <a:gd name="connsiteX2" fmla="*/ 10924824 w 12192120"/>
              <a:gd name="connsiteY2" fmla="*/ 5588731 h 6858001"/>
              <a:gd name="connsiteX3" fmla="*/ 10924824 w 12192120"/>
              <a:gd name="connsiteY3" fmla="*/ 1772565 h 6858001"/>
              <a:gd name="connsiteX4" fmla="*/ 6067546 w 12192120"/>
              <a:gd name="connsiteY4" fmla="*/ 1772565 h 6858001"/>
              <a:gd name="connsiteX5" fmla="*/ 1 w 12192120"/>
              <a:gd name="connsiteY5" fmla="*/ 0 h 6858001"/>
              <a:gd name="connsiteX6" fmla="*/ 12192000 w 12192120"/>
              <a:gd name="connsiteY6" fmla="*/ 0 h 6858001"/>
              <a:gd name="connsiteX7" fmla="*/ 12192120 w 12192120"/>
              <a:gd name="connsiteY7" fmla="*/ 6858001 h 6858001"/>
              <a:gd name="connsiteX8" fmla="*/ 0 w 12192120"/>
              <a:gd name="connsiteY8" fmla="*/ 6858001 h 6858001"/>
              <a:gd name="connsiteX9" fmla="*/ 0 w 12192120"/>
              <a:gd name="connsiteY9" fmla="*/ 5588731 h 6858001"/>
              <a:gd name="connsiteX10" fmla="*/ 1 w 12192120"/>
              <a:gd name="connsiteY10" fmla="*/ 5588731 h 6858001"/>
              <a:gd name="connsiteX11" fmla="*/ 1 w 12192120"/>
              <a:gd name="connsiteY11" fmla="*/ 1772565 h 6858001"/>
              <a:gd name="connsiteX12" fmla="*/ 1 w 12192120"/>
              <a:gd name="connsiteY12" fmla="*/ 1322442 h 6858001"/>
              <a:gd name="connsiteX13" fmla="*/ 1 w 12192120"/>
              <a:gd name="connsiteY13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120" h="6858001">
                <a:moveTo>
                  <a:pt x="6067546" y="1772565"/>
                </a:moveTo>
                <a:lnTo>
                  <a:pt x="6067546" y="5588731"/>
                </a:lnTo>
                <a:lnTo>
                  <a:pt x="10924824" y="5588731"/>
                </a:lnTo>
                <a:lnTo>
                  <a:pt x="10924824" y="1772565"/>
                </a:lnTo>
                <a:lnTo>
                  <a:pt x="6067546" y="1772565"/>
                </a:lnTo>
                <a:close/>
                <a:moveTo>
                  <a:pt x="1" y="0"/>
                </a:moveTo>
                <a:lnTo>
                  <a:pt x="12192000" y="0"/>
                </a:lnTo>
                <a:lnTo>
                  <a:pt x="12192120" y="6858001"/>
                </a:lnTo>
                <a:lnTo>
                  <a:pt x="0" y="6858001"/>
                </a:lnTo>
                <a:lnTo>
                  <a:pt x="0" y="5588731"/>
                </a:lnTo>
                <a:lnTo>
                  <a:pt x="1" y="5588731"/>
                </a:lnTo>
                <a:lnTo>
                  <a:pt x="1" y="1772565"/>
                </a:lnTo>
                <a:lnTo>
                  <a:pt x="1" y="1322442"/>
                </a:lnTo>
                <a:lnTo>
                  <a:pt x="1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>
            <a:outerShdw blurRad="635000" sx="96000" sy="96000" algn="ctr" rotWithShape="0">
              <a:srgbClr val="B3A301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65ED1-1F8D-4ECD-8AC0-CD779C6166A8}"/>
              </a:ext>
            </a:extLst>
          </p:cNvPr>
          <p:cNvSpPr txBox="1"/>
          <p:nvPr/>
        </p:nvSpPr>
        <p:spPr>
          <a:xfrm>
            <a:off x="1537353" y="2527876"/>
            <a:ext cx="4530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SPECIAL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78E35-15D7-428E-9CB1-D3B2BD05FD7B}"/>
              </a:ext>
            </a:extLst>
          </p:cNvPr>
          <p:cNvSpPr txBox="1"/>
          <p:nvPr/>
        </p:nvSpPr>
        <p:spPr>
          <a:xfrm>
            <a:off x="1537353" y="3408536"/>
            <a:ext cx="4124594" cy="88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spc="3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WEDDING • BIRTHDAY PARTY</a:t>
            </a:r>
          </a:p>
          <a:p>
            <a:pPr>
              <a:lnSpc>
                <a:spcPts val="2000"/>
              </a:lnSpc>
            </a:pPr>
            <a:r>
              <a:rPr lang="en-US" sz="2400" spc="3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KARAOKE • QUIZ NIGHT </a:t>
            </a:r>
          </a:p>
          <a:p>
            <a:pPr>
              <a:lnSpc>
                <a:spcPts val="2000"/>
              </a:lnSpc>
            </a:pPr>
            <a:r>
              <a:rPr lang="en-US" sz="2400" spc="3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MUSIC EVENTS • CATERING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A5FFA-520D-4464-9C39-569AE93A67E7}"/>
              </a:ext>
            </a:extLst>
          </p:cNvPr>
          <p:cNvSpPr txBox="1"/>
          <p:nvPr/>
        </p:nvSpPr>
        <p:spPr>
          <a:xfrm>
            <a:off x="1537353" y="4373922"/>
            <a:ext cx="3206097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400" spc="3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1-800-123-4567</a:t>
            </a:r>
            <a:endParaRPr lang="en-US" sz="2000" spc="300" dirty="0">
              <a:solidFill>
                <a:srgbClr val="B3A30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C22E2-4337-449C-A2C9-B3E818A5C9B8}"/>
              </a:ext>
            </a:extLst>
          </p:cNvPr>
          <p:cNvSpPr txBox="1"/>
          <p:nvPr/>
        </p:nvSpPr>
        <p:spPr>
          <a:xfrm>
            <a:off x="3748242" y="792151"/>
            <a:ext cx="4761403" cy="5211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ENOY OUR SERVICE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B60F3A5-71BF-47EB-AAE4-9168B3E83D80}"/>
              </a:ext>
            </a:extLst>
          </p:cNvPr>
          <p:cNvSpPr/>
          <p:nvPr/>
        </p:nvSpPr>
        <p:spPr>
          <a:xfrm>
            <a:off x="812799" y="745817"/>
            <a:ext cx="10566402" cy="5449834"/>
          </a:xfrm>
          <a:custGeom>
            <a:avLst/>
            <a:gdLst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821801 w 4343400"/>
              <a:gd name="connsiteY2" fmla="*/ 862400 h 5254171"/>
              <a:gd name="connsiteX3" fmla="*/ 3521599 w 4343400"/>
              <a:gd name="connsiteY3" fmla="*/ 862400 h 5254171"/>
              <a:gd name="connsiteX4" fmla="*/ 3521599 w 4343400"/>
              <a:gd name="connsiteY4" fmla="*/ 0 h 5254171"/>
              <a:gd name="connsiteX5" fmla="*/ 4343400 w 4343400"/>
              <a:gd name="connsiteY5" fmla="*/ 0 h 5254171"/>
              <a:gd name="connsiteX6" fmla="*/ 4343400 w 4343400"/>
              <a:gd name="connsiteY6" fmla="*/ 5254171 h 5254171"/>
              <a:gd name="connsiteX7" fmla="*/ 0 w 4343400"/>
              <a:gd name="connsiteY7" fmla="*/ 5254171 h 5254171"/>
              <a:gd name="connsiteX8" fmla="*/ 0 w 4343400"/>
              <a:gd name="connsiteY8" fmla="*/ 0 h 5254171"/>
              <a:gd name="connsiteX0" fmla="*/ 0 w 4343400"/>
              <a:gd name="connsiteY0" fmla="*/ 0 h 5254171"/>
              <a:gd name="connsiteX1" fmla="*/ 821801 w 4343400"/>
              <a:gd name="connsiteY1" fmla="*/ 0 h 5254171"/>
              <a:gd name="connsiteX2" fmla="*/ 3521599 w 4343400"/>
              <a:gd name="connsiteY2" fmla="*/ 862400 h 5254171"/>
              <a:gd name="connsiteX3" fmla="*/ 3521599 w 4343400"/>
              <a:gd name="connsiteY3" fmla="*/ 0 h 5254171"/>
              <a:gd name="connsiteX4" fmla="*/ 4343400 w 4343400"/>
              <a:gd name="connsiteY4" fmla="*/ 0 h 5254171"/>
              <a:gd name="connsiteX5" fmla="*/ 4343400 w 4343400"/>
              <a:gd name="connsiteY5" fmla="*/ 5254171 h 5254171"/>
              <a:gd name="connsiteX6" fmla="*/ 0 w 4343400"/>
              <a:gd name="connsiteY6" fmla="*/ 5254171 h 5254171"/>
              <a:gd name="connsiteX7" fmla="*/ 0 w 4343400"/>
              <a:gd name="connsiteY7" fmla="*/ 0 h 5254171"/>
              <a:gd name="connsiteX0" fmla="*/ 3521599 w 4343400"/>
              <a:gd name="connsiteY0" fmla="*/ 862400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2926513 w 4343400"/>
              <a:gd name="connsiteY0" fmla="*/ 383428 h 5254171"/>
              <a:gd name="connsiteX1" fmla="*/ 3521599 w 4343400"/>
              <a:gd name="connsiteY1" fmla="*/ 0 h 5254171"/>
              <a:gd name="connsiteX2" fmla="*/ 4343400 w 4343400"/>
              <a:gd name="connsiteY2" fmla="*/ 0 h 5254171"/>
              <a:gd name="connsiteX3" fmla="*/ 4343400 w 4343400"/>
              <a:gd name="connsiteY3" fmla="*/ 5254171 h 5254171"/>
              <a:gd name="connsiteX4" fmla="*/ 0 w 4343400"/>
              <a:gd name="connsiteY4" fmla="*/ 5254171 h 5254171"/>
              <a:gd name="connsiteX5" fmla="*/ 0 w 4343400"/>
              <a:gd name="connsiteY5" fmla="*/ 0 h 5254171"/>
              <a:gd name="connsiteX6" fmla="*/ 821801 w 4343400"/>
              <a:gd name="connsiteY6" fmla="*/ 0 h 5254171"/>
              <a:gd name="connsiteX7" fmla="*/ 3613039 w 4343400"/>
              <a:gd name="connsiteY7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  <a:gd name="connsiteX6" fmla="*/ 3613039 w 4343400"/>
              <a:gd name="connsiteY6" fmla="*/ 953840 h 5254171"/>
              <a:gd name="connsiteX0" fmla="*/ 3521599 w 4343400"/>
              <a:gd name="connsiteY0" fmla="*/ 0 h 5254171"/>
              <a:gd name="connsiteX1" fmla="*/ 4343400 w 4343400"/>
              <a:gd name="connsiteY1" fmla="*/ 0 h 5254171"/>
              <a:gd name="connsiteX2" fmla="*/ 4343400 w 4343400"/>
              <a:gd name="connsiteY2" fmla="*/ 5254171 h 5254171"/>
              <a:gd name="connsiteX3" fmla="*/ 0 w 4343400"/>
              <a:gd name="connsiteY3" fmla="*/ 5254171 h 5254171"/>
              <a:gd name="connsiteX4" fmla="*/ 0 w 4343400"/>
              <a:gd name="connsiteY4" fmla="*/ 0 h 5254171"/>
              <a:gd name="connsiteX5" fmla="*/ 821801 w 4343400"/>
              <a:gd name="connsiteY5" fmla="*/ 0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5254171">
                <a:moveTo>
                  <a:pt x="3521599" y="0"/>
                </a:moveTo>
                <a:lnTo>
                  <a:pt x="4343400" y="0"/>
                </a:lnTo>
                <a:lnTo>
                  <a:pt x="4343400" y="5254171"/>
                </a:lnTo>
                <a:lnTo>
                  <a:pt x="0" y="5254171"/>
                </a:lnTo>
                <a:lnTo>
                  <a:pt x="0" y="0"/>
                </a:lnTo>
                <a:lnTo>
                  <a:pt x="821801" y="0"/>
                </a:lnTo>
              </a:path>
            </a:pathLst>
          </a:cu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9ABCE-FBA7-4926-B03C-93C8476DE717}"/>
              </a:ext>
            </a:extLst>
          </p:cNvPr>
          <p:cNvSpPr txBox="1"/>
          <p:nvPr/>
        </p:nvSpPr>
        <p:spPr>
          <a:xfrm rot="21072486">
            <a:off x="1591688" y="1870784"/>
            <a:ext cx="276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3A301"/>
                </a:solidFill>
                <a:latin typeface="Wild Youth" panose="00000500000000000000" pitchFamily="50" charset="0"/>
              </a:rPr>
              <a:t>Honesty Fresh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D9834F-1D68-46AB-8A65-87C088A09C3E}"/>
              </a:ext>
            </a:extLst>
          </p:cNvPr>
          <p:cNvSpPr txBox="1"/>
          <p:nvPr/>
        </p:nvSpPr>
        <p:spPr>
          <a:xfrm>
            <a:off x="1537352" y="4665736"/>
            <a:ext cx="453019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800" spc="300" dirty="0">
                <a:solidFill>
                  <a:srgbClr val="B3A301"/>
                </a:solidFill>
                <a:latin typeface="Gill Sans MT Condensed" panose="020B0506020104020203" pitchFamily="34" charset="0"/>
              </a:rPr>
              <a:t>www.pizzachospizzaparlor.com</a:t>
            </a:r>
            <a:endParaRPr lang="en-US" sz="2400" spc="300" dirty="0">
              <a:solidFill>
                <a:srgbClr val="B3A301"/>
              </a:solidFill>
              <a:latin typeface="Gill Sans MT Condensed" panose="020B05060201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20B166-017C-4637-B5D2-63FBCCE9C731}"/>
              </a:ext>
            </a:extLst>
          </p:cNvPr>
          <p:cNvGrpSpPr/>
          <p:nvPr/>
        </p:nvGrpSpPr>
        <p:grpSpPr>
          <a:xfrm>
            <a:off x="5459377" y="1159442"/>
            <a:ext cx="1273245" cy="124423"/>
            <a:chOff x="2660158" y="1159442"/>
            <a:chExt cx="1273245" cy="1244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EB90E0-38D0-4517-8D2F-213BBF9FEBC5}"/>
                </a:ext>
              </a:extLst>
            </p:cNvPr>
            <p:cNvSpPr/>
            <p:nvPr/>
          </p:nvSpPr>
          <p:spPr>
            <a:xfrm>
              <a:off x="2660158" y="1215403"/>
              <a:ext cx="1273245" cy="12500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CBF4EC-63AC-40CC-BBFD-CBD454B67412}"/>
                </a:ext>
              </a:extLst>
            </p:cNvPr>
            <p:cNvSpPr/>
            <p:nvPr/>
          </p:nvSpPr>
          <p:spPr>
            <a:xfrm>
              <a:off x="3234569" y="1159442"/>
              <a:ext cx="124423" cy="124423"/>
            </a:xfrm>
            <a:prstGeom prst="ellipse">
              <a:avLst/>
            </a:prstGeom>
            <a:solidFill>
              <a:srgbClr val="B3A301"/>
            </a:solidFill>
            <a:ln>
              <a:solidFill>
                <a:srgbClr val="B3A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ECFE11-DD7C-41D1-9E08-24951855E79D}"/>
              </a:ext>
            </a:extLst>
          </p:cNvPr>
          <p:cNvGrpSpPr/>
          <p:nvPr/>
        </p:nvGrpSpPr>
        <p:grpSpPr>
          <a:xfrm>
            <a:off x="-4211895" y="-3982066"/>
            <a:ext cx="20544938" cy="14822132"/>
            <a:chOff x="-4211895" y="-3982066"/>
            <a:chExt cx="20544938" cy="14822132"/>
          </a:xfrm>
          <a:solidFill>
            <a:srgbClr val="E6E6E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A2FFB7-C126-449C-B084-D217288DBA2A}"/>
                </a:ext>
              </a:extLst>
            </p:cNvPr>
            <p:cNvSpPr/>
            <p:nvPr/>
          </p:nvSpPr>
          <p:spPr>
            <a:xfrm>
              <a:off x="-4211893" y="-3982065"/>
              <a:ext cx="20544936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32802A-F3A2-43C3-B526-B60417E69044}"/>
                </a:ext>
              </a:extLst>
            </p:cNvPr>
            <p:cNvSpPr/>
            <p:nvPr/>
          </p:nvSpPr>
          <p:spPr>
            <a:xfrm>
              <a:off x="-4211895" y="6858000"/>
              <a:ext cx="20544938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0D0E3-0B89-45E7-8535-01113969475A}"/>
                </a:ext>
              </a:extLst>
            </p:cNvPr>
            <p:cNvSpPr/>
            <p:nvPr/>
          </p:nvSpPr>
          <p:spPr>
            <a:xfrm rot="5400000">
              <a:off x="6851454" y="1358479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2308BE-D376-439B-ADBD-420B3524B7E5}"/>
                </a:ext>
              </a:extLst>
            </p:cNvPr>
            <p:cNvSpPr/>
            <p:nvPr/>
          </p:nvSpPr>
          <p:spPr>
            <a:xfrm rot="5400000">
              <a:off x="-9552437" y="1358477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39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04">
        <p:fade/>
      </p:transition>
    </mc:Choice>
    <mc:Fallback xmlns="">
      <p:transition spd="med" advTm="7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 animBg="1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E638B7-6A47-4BC1-989F-B5618B4AA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50E890-184A-452C-9669-4397367774AE}"/>
              </a:ext>
            </a:extLst>
          </p:cNvPr>
          <p:cNvSpPr txBox="1"/>
          <p:nvPr/>
        </p:nvSpPr>
        <p:spPr>
          <a:xfrm>
            <a:off x="3465676" y="4784479"/>
            <a:ext cx="22375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info@pizzachospizzaparlor.com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7AB28A-8AEA-4FC7-B68B-C40624AA2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05" y="4519276"/>
            <a:ext cx="326495" cy="2157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09E24D-08EA-46DB-818B-2AEDBDAB63AB}"/>
              </a:ext>
            </a:extLst>
          </p:cNvPr>
          <p:cNvSpPr txBox="1"/>
          <p:nvPr/>
        </p:nvSpPr>
        <p:spPr>
          <a:xfrm>
            <a:off x="5439251" y="4784479"/>
            <a:ext cx="1681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</a:rPr>
              <a:t>1-800-123-4567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0E1564-DD1D-4D86-BE1D-233E6AE1E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26" y="4496620"/>
            <a:ext cx="260545" cy="2610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0E45E5-749D-41C0-A434-2B29E9EA6567}"/>
              </a:ext>
            </a:extLst>
          </p:cNvPr>
          <p:cNvSpPr txBox="1"/>
          <p:nvPr/>
        </p:nvSpPr>
        <p:spPr>
          <a:xfrm>
            <a:off x="6629738" y="4784479"/>
            <a:ext cx="2621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www.pizzachospizzaparlor.com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DF99FF-3695-4230-8464-0C0745B38E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97" y="4496620"/>
            <a:ext cx="261080" cy="261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EB45EF-CA8A-46A4-AEF0-1B23D87F49F8}"/>
              </a:ext>
            </a:extLst>
          </p:cNvPr>
          <p:cNvSpPr txBox="1"/>
          <p:nvPr/>
        </p:nvSpPr>
        <p:spPr>
          <a:xfrm>
            <a:off x="3715299" y="2234906"/>
            <a:ext cx="4761403" cy="163573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TASTE THE DIFFERENT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929096-BD91-48C0-AAA2-9C0A04AE545D}"/>
              </a:ext>
            </a:extLst>
          </p:cNvPr>
          <p:cNvSpPr txBox="1"/>
          <p:nvPr/>
        </p:nvSpPr>
        <p:spPr>
          <a:xfrm>
            <a:off x="3404448" y="2320282"/>
            <a:ext cx="538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3A301"/>
                </a:solidFill>
                <a:latin typeface="Wild Youth" panose="00000500000000000000" pitchFamily="50" charset="0"/>
              </a:rPr>
              <a:t>Delicious Food And Drinks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3883A4-C43B-416F-873D-A70E1F8028DF}"/>
              </a:ext>
            </a:extLst>
          </p:cNvPr>
          <p:cNvSpPr/>
          <p:nvPr/>
        </p:nvSpPr>
        <p:spPr>
          <a:xfrm>
            <a:off x="970000" y="594195"/>
            <a:ext cx="10252000" cy="5205152"/>
          </a:xfrm>
          <a:prstGeom prst="rect">
            <a:avLst/>
          </a:prstGeom>
          <a:noFill/>
          <a:ln w="28575">
            <a:solidFill>
              <a:srgbClr val="848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B2A271-C036-4351-8246-786D158D1E1B}"/>
              </a:ext>
            </a:extLst>
          </p:cNvPr>
          <p:cNvGrpSpPr/>
          <p:nvPr/>
        </p:nvGrpSpPr>
        <p:grpSpPr>
          <a:xfrm>
            <a:off x="4659629" y="5183014"/>
            <a:ext cx="2872742" cy="1080791"/>
            <a:chOff x="4659629" y="5183014"/>
            <a:chExt cx="2872742" cy="108079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AED424-3D6E-4FE3-93DC-5BC124AE7C18}"/>
                </a:ext>
              </a:extLst>
            </p:cNvPr>
            <p:cNvSpPr/>
            <p:nvPr/>
          </p:nvSpPr>
          <p:spPr>
            <a:xfrm rot="10800000">
              <a:off x="4659630" y="5183014"/>
              <a:ext cx="2872741" cy="1080791"/>
            </a:xfrm>
            <a:custGeom>
              <a:avLst/>
              <a:gdLst>
                <a:gd name="connsiteX0" fmla="*/ 2872668 w 2872741"/>
                <a:gd name="connsiteY0" fmla="*/ 869556 h 1080791"/>
                <a:gd name="connsiteX1" fmla="*/ 2782968 w 2872741"/>
                <a:gd name="connsiteY1" fmla="*/ 807317 h 1080791"/>
                <a:gd name="connsiteX2" fmla="*/ 2423875 w 2872741"/>
                <a:gd name="connsiteY2" fmla="*/ 670682 h 1080791"/>
                <a:gd name="connsiteX3" fmla="*/ 2354225 w 2872741"/>
                <a:gd name="connsiteY3" fmla="*/ 662888 h 1080791"/>
                <a:gd name="connsiteX4" fmla="*/ 2871155 w 2872741"/>
                <a:gd name="connsiteY4" fmla="*/ 667996 h 1080791"/>
                <a:gd name="connsiteX5" fmla="*/ 628412 w 2872741"/>
                <a:gd name="connsiteY5" fmla="*/ 1080584 h 1080791"/>
                <a:gd name="connsiteX6" fmla="*/ 0 w 2872741"/>
                <a:gd name="connsiteY6" fmla="*/ 869605 h 1080791"/>
                <a:gd name="connsiteX7" fmla="*/ 0 w 2872741"/>
                <a:gd name="connsiteY7" fmla="*/ 433893 h 1080791"/>
                <a:gd name="connsiteX8" fmla="*/ 1 w 2872741"/>
                <a:gd name="connsiteY8" fmla="*/ 433893 h 1080791"/>
                <a:gd name="connsiteX9" fmla="*/ 1 w 2872741"/>
                <a:gd name="connsiteY9" fmla="*/ 215000 h 1080791"/>
                <a:gd name="connsiteX10" fmla="*/ 2179 w 2872741"/>
                <a:gd name="connsiteY10" fmla="*/ 212699 h 1080791"/>
                <a:gd name="connsiteX11" fmla="*/ 89774 w 2872741"/>
                <a:gd name="connsiteY11" fmla="*/ 273477 h 1080791"/>
                <a:gd name="connsiteX12" fmla="*/ 628413 w 2872741"/>
                <a:gd name="connsiteY12" fmla="*/ 422168 h 1080791"/>
                <a:gd name="connsiteX13" fmla="*/ 641385 w 2872741"/>
                <a:gd name="connsiteY13" fmla="*/ 421413 h 1080791"/>
                <a:gd name="connsiteX14" fmla="*/ 641386 w 2872741"/>
                <a:gd name="connsiteY14" fmla="*/ 421412 h 1080791"/>
                <a:gd name="connsiteX15" fmla="*/ 718185 w 2872741"/>
                <a:gd name="connsiteY15" fmla="*/ 416943 h 1080791"/>
                <a:gd name="connsiteX16" fmla="*/ 2872741 w 2872741"/>
                <a:gd name="connsiteY16" fmla="*/ 211187 h 1080791"/>
                <a:gd name="connsiteX17" fmla="*/ 2872741 w 2872741"/>
                <a:gd name="connsiteY17" fmla="*/ 869605 h 1080791"/>
                <a:gd name="connsiteX18" fmla="*/ 2872668 w 2872741"/>
                <a:gd name="connsiteY18" fmla="*/ 869555 h 1080791"/>
                <a:gd name="connsiteX19" fmla="*/ 2871155 w 2872741"/>
                <a:gd name="connsiteY19" fmla="*/ 667995 h 1080791"/>
                <a:gd name="connsiteX20" fmla="*/ 2354225 w 2872741"/>
                <a:gd name="connsiteY20" fmla="*/ 662887 h 1080791"/>
                <a:gd name="connsiteX21" fmla="*/ 2334102 w 2872741"/>
                <a:gd name="connsiteY21" fmla="*/ 660635 h 1080791"/>
                <a:gd name="connsiteX22" fmla="*/ 628412 w 2872741"/>
                <a:gd name="connsiteY22" fmla="*/ 1080584 h 108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72741" h="1080791">
                  <a:moveTo>
                    <a:pt x="2872668" y="869556"/>
                  </a:moveTo>
                  <a:lnTo>
                    <a:pt x="2782968" y="807317"/>
                  </a:lnTo>
                  <a:cubicBezTo>
                    <a:pt x="2663271" y="732481"/>
                    <a:pt x="2543573" y="689793"/>
                    <a:pt x="2423875" y="670682"/>
                  </a:cubicBezTo>
                  <a:lnTo>
                    <a:pt x="2354225" y="662888"/>
                  </a:lnTo>
                  <a:lnTo>
                    <a:pt x="2871155" y="667996"/>
                  </a:lnTo>
                  <a:close/>
                  <a:moveTo>
                    <a:pt x="628412" y="1080584"/>
                  </a:moveTo>
                  <a:cubicBezTo>
                    <a:pt x="418941" y="1084648"/>
                    <a:pt x="209470" y="1029637"/>
                    <a:pt x="0" y="869605"/>
                  </a:cubicBezTo>
                  <a:lnTo>
                    <a:pt x="0" y="433893"/>
                  </a:lnTo>
                  <a:lnTo>
                    <a:pt x="1" y="433893"/>
                  </a:lnTo>
                  <a:lnTo>
                    <a:pt x="1" y="215000"/>
                  </a:lnTo>
                  <a:lnTo>
                    <a:pt x="2179" y="212699"/>
                  </a:lnTo>
                  <a:lnTo>
                    <a:pt x="89774" y="273477"/>
                  </a:lnTo>
                  <a:cubicBezTo>
                    <a:pt x="269320" y="385732"/>
                    <a:pt x="448866" y="425650"/>
                    <a:pt x="628413" y="422168"/>
                  </a:cubicBezTo>
                  <a:lnTo>
                    <a:pt x="641385" y="421413"/>
                  </a:lnTo>
                  <a:lnTo>
                    <a:pt x="641386" y="421412"/>
                  </a:lnTo>
                  <a:lnTo>
                    <a:pt x="718185" y="416943"/>
                  </a:lnTo>
                  <a:cubicBezTo>
                    <a:pt x="1436370" y="348357"/>
                    <a:pt x="2154556" y="-337494"/>
                    <a:pt x="2872741" y="211187"/>
                  </a:cubicBezTo>
                  <a:lnTo>
                    <a:pt x="2872741" y="869605"/>
                  </a:lnTo>
                  <a:lnTo>
                    <a:pt x="2872668" y="869555"/>
                  </a:lnTo>
                  <a:lnTo>
                    <a:pt x="2871155" y="667995"/>
                  </a:lnTo>
                  <a:lnTo>
                    <a:pt x="2354225" y="662887"/>
                  </a:lnTo>
                  <a:lnTo>
                    <a:pt x="2334102" y="660635"/>
                  </a:lnTo>
                  <a:cubicBezTo>
                    <a:pt x="1765539" y="623305"/>
                    <a:pt x="1196975" y="1069555"/>
                    <a:pt x="628412" y="1080584"/>
                  </a:cubicBezTo>
                  <a:close/>
                </a:path>
              </a:pathLst>
            </a:custGeom>
            <a:solidFill>
              <a:srgbClr val="B3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1D9E8EF-F174-41D4-A442-17E4AA043D34}"/>
                </a:ext>
              </a:extLst>
            </p:cNvPr>
            <p:cNvSpPr/>
            <p:nvPr/>
          </p:nvSpPr>
          <p:spPr>
            <a:xfrm rot="10800000">
              <a:off x="4659629" y="5338968"/>
              <a:ext cx="702921" cy="280833"/>
            </a:xfrm>
            <a:custGeom>
              <a:avLst/>
              <a:gdLst>
                <a:gd name="connsiteX0" fmla="*/ 567151 w 702921"/>
                <a:gd name="connsiteY0" fmla="*/ 279943 h 280833"/>
                <a:gd name="connsiteX1" fmla="*/ 0 w 702921"/>
                <a:gd name="connsiteY1" fmla="*/ 256540 h 280833"/>
                <a:gd name="connsiteX2" fmla="*/ 58738 w 702921"/>
                <a:gd name="connsiteY2" fmla="*/ 0 h 280833"/>
                <a:gd name="connsiteX3" fmla="*/ 184405 w 702921"/>
                <a:gd name="connsiteY3" fmla="*/ 1242 h 280833"/>
                <a:gd name="connsiteX4" fmla="*/ 254055 w 702921"/>
                <a:gd name="connsiteY4" fmla="*/ 9036 h 280833"/>
                <a:gd name="connsiteX5" fmla="*/ 613148 w 702921"/>
                <a:gd name="connsiteY5" fmla="*/ 145671 h 280833"/>
                <a:gd name="connsiteX6" fmla="*/ 702848 w 702921"/>
                <a:gd name="connsiteY6" fmla="*/ 207910 h 280833"/>
                <a:gd name="connsiteX7" fmla="*/ 702921 w 702921"/>
                <a:gd name="connsiteY7" fmla="*/ 217646 h 280833"/>
                <a:gd name="connsiteX8" fmla="*/ 567151 w 702921"/>
                <a:gd name="connsiteY8" fmla="*/ 279943 h 28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921" h="280833">
                  <a:moveTo>
                    <a:pt x="567151" y="279943"/>
                  </a:moveTo>
                  <a:cubicBezTo>
                    <a:pt x="391496" y="291564"/>
                    <a:pt x="122747" y="184309"/>
                    <a:pt x="0" y="256540"/>
                  </a:cubicBezTo>
                  <a:cubicBezTo>
                    <a:pt x="33867" y="104352"/>
                    <a:pt x="39159" y="85513"/>
                    <a:pt x="58738" y="0"/>
                  </a:cubicBezTo>
                  <a:lnTo>
                    <a:pt x="184405" y="1242"/>
                  </a:lnTo>
                  <a:lnTo>
                    <a:pt x="254055" y="9036"/>
                  </a:lnTo>
                  <a:cubicBezTo>
                    <a:pt x="373753" y="28147"/>
                    <a:pt x="493451" y="70835"/>
                    <a:pt x="613148" y="145671"/>
                  </a:cubicBezTo>
                  <a:lnTo>
                    <a:pt x="702848" y="207910"/>
                  </a:lnTo>
                  <a:lnTo>
                    <a:pt x="702921" y="217646"/>
                  </a:lnTo>
                  <a:cubicBezTo>
                    <a:pt x="673912" y="258987"/>
                    <a:pt x="625703" y="276069"/>
                    <a:pt x="567151" y="279943"/>
                  </a:cubicBezTo>
                  <a:close/>
                </a:path>
              </a:pathLst>
            </a:custGeom>
            <a:solidFill>
              <a:srgbClr val="94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B68D5A-21DB-4A4F-8AA2-D11896F86DD7}"/>
                </a:ext>
              </a:extLst>
            </p:cNvPr>
            <p:cNvSpPr/>
            <p:nvPr/>
          </p:nvSpPr>
          <p:spPr>
            <a:xfrm rot="10800000">
              <a:off x="6838771" y="5843989"/>
              <a:ext cx="693600" cy="263020"/>
            </a:xfrm>
            <a:custGeom>
              <a:avLst/>
              <a:gdLst>
                <a:gd name="connsiteX0" fmla="*/ 626234 w 693600"/>
                <a:gd name="connsiteY0" fmla="*/ 262812 h 263020"/>
                <a:gd name="connsiteX1" fmla="*/ 87595 w 693600"/>
                <a:gd name="connsiteY1" fmla="*/ 114121 h 263020"/>
                <a:gd name="connsiteX2" fmla="*/ 0 w 693600"/>
                <a:gd name="connsiteY2" fmla="*/ 53343 h 263020"/>
                <a:gd name="connsiteX3" fmla="*/ 15898 w 693600"/>
                <a:gd name="connsiteY3" fmla="*/ 36557 h 263020"/>
                <a:gd name="connsiteX4" fmla="*/ 693600 w 693600"/>
                <a:gd name="connsiteY4" fmla="*/ 24293 h 263020"/>
                <a:gd name="connsiteX5" fmla="*/ 647537 w 693600"/>
                <a:gd name="connsiteY5" fmla="*/ 226074 h 263020"/>
                <a:gd name="connsiteX6" fmla="*/ 639208 w 693600"/>
                <a:gd name="connsiteY6" fmla="*/ 262057 h 263020"/>
                <a:gd name="connsiteX7" fmla="*/ 626234 w 693600"/>
                <a:gd name="connsiteY7" fmla="*/ 262812 h 26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3600" h="263020">
                  <a:moveTo>
                    <a:pt x="626234" y="262812"/>
                  </a:moveTo>
                  <a:cubicBezTo>
                    <a:pt x="446687" y="266294"/>
                    <a:pt x="267141" y="226376"/>
                    <a:pt x="87595" y="114121"/>
                  </a:cubicBezTo>
                  <a:lnTo>
                    <a:pt x="0" y="53343"/>
                  </a:lnTo>
                  <a:lnTo>
                    <a:pt x="15898" y="36557"/>
                  </a:lnTo>
                  <a:cubicBezTo>
                    <a:pt x="158605" y="-75576"/>
                    <a:pt x="540166" y="114582"/>
                    <a:pt x="693600" y="24293"/>
                  </a:cubicBezTo>
                  <a:cubicBezTo>
                    <a:pt x="668200" y="138434"/>
                    <a:pt x="658873" y="177566"/>
                    <a:pt x="647537" y="226074"/>
                  </a:cubicBezTo>
                  <a:lnTo>
                    <a:pt x="639208" y="262057"/>
                  </a:lnTo>
                  <a:lnTo>
                    <a:pt x="626234" y="262812"/>
                  </a:lnTo>
                  <a:close/>
                </a:path>
              </a:pathLst>
            </a:custGeom>
            <a:solidFill>
              <a:srgbClr val="94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5A600A1-39A8-4BD5-8EE0-C0560560109E}"/>
              </a:ext>
            </a:extLst>
          </p:cNvPr>
          <p:cNvSpPr/>
          <p:nvPr/>
        </p:nvSpPr>
        <p:spPr>
          <a:xfrm rot="20700000">
            <a:off x="5174016" y="5511427"/>
            <a:ext cx="1765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Wild Youth" panose="00000500000000000000" pitchFamily="50" charset="0"/>
              </a:rPr>
              <a:t>Bon Gpetit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968D19-475C-445A-BEAE-E2C02264B9A3}"/>
              </a:ext>
            </a:extLst>
          </p:cNvPr>
          <p:cNvGrpSpPr/>
          <p:nvPr/>
        </p:nvGrpSpPr>
        <p:grpSpPr>
          <a:xfrm>
            <a:off x="-4211895" y="-3982066"/>
            <a:ext cx="20544938" cy="14822132"/>
            <a:chOff x="-4211895" y="-3982066"/>
            <a:chExt cx="20544938" cy="14822132"/>
          </a:xfrm>
          <a:solidFill>
            <a:srgbClr val="E6E6E6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7FEBEB5-CF0C-42F8-AB2A-DF05CFB818EA}"/>
                </a:ext>
              </a:extLst>
            </p:cNvPr>
            <p:cNvSpPr/>
            <p:nvPr/>
          </p:nvSpPr>
          <p:spPr>
            <a:xfrm>
              <a:off x="-4211893" y="-3982065"/>
              <a:ext cx="20544936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D1BB54-1EF7-4EE6-984D-F8A2E29F5BB3}"/>
                </a:ext>
              </a:extLst>
            </p:cNvPr>
            <p:cNvSpPr/>
            <p:nvPr/>
          </p:nvSpPr>
          <p:spPr>
            <a:xfrm>
              <a:off x="-4211895" y="6858000"/>
              <a:ext cx="20544938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6E7B088-F467-41A7-ABA4-1B9216CA1297}"/>
                </a:ext>
              </a:extLst>
            </p:cNvPr>
            <p:cNvSpPr/>
            <p:nvPr/>
          </p:nvSpPr>
          <p:spPr>
            <a:xfrm rot="5400000">
              <a:off x="6851454" y="1358479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898F7B-7B9F-4F00-8E19-DD5B3F9C1546}"/>
                </a:ext>
              </a:extLst>
            </p:cNvPr>
            <p:cNvSpPr/>
            <p:nvPr/>
          </p:nvSpPr>
          <p:spPr>
            <a:xfrm rot="5400000">
              <a:off x="-9552437" y="1358477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70057F-3127-45C5-A825-5407E16C1EE0}"/>
              </a:ext>
            </a:extLst>
          </p:cNvPr>
          <p:cNvGrpSpPr/>
          <p:nvPr/>
        </p:nvGrpSpPr>
        <p:grpSpPr>
          <a:xfrm>
            <a:off x="-4176471" y="-3982068"/>
            <a:ext cx="20544938" cy="14822132"/>
            <a:chOff x="-4211895" y="-3982066"/>
            <a:chExt cx="20544938" cy="14822132"/>
          </a:xfrm>
          <a:solidFill>
            <a:srgbClr val="E6E6E6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B3C0902-39A5-4E8B-89C7-46BA0DE4858A}"/>
                </a:ext>
              </a:extLst>
            </p:cNvPr>
            <p:cNvSpPr/>
            <p:nvPr/>
          </p:nvSpPr>
          <p:spPr>
            <a:xfrm>
              <a:off x="-4211893" y="-3982065"/>
              <a:ext cx="20544936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A6ADAE-42DC-4B46-9F42-AC1BD75A3A4B}"/>
                </a:ext>
              </a:extLst>
            </p:cNvPr>
            <p:cNvSpPr/>
            <p:nvPr/>
          </p:nvSpPr>
          <p:spPr>
            <a:xfrm>
              <a:off x="-4211895" y="6858000"/>
              <a:ext cx="20544938" cy="398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AEFB8E9-C546-4C54-AC16-9FE1217BE5D6}"/>
                </a:ext>
              </a:extLst>
            </p:cNvPr>
            <p:cNvSpPr/>
            <p:nvPr/>
          </p:nvSpPr>
          <p:spPr>
            <a:xfrm rot="5400000">
              <a:off x="6851454" y="1358479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5AE7DD-89BB-4227-829F-0804A58EE010}"/>
                </a:ext>
              </a:extLst>
            </p:cNvPr>
            <p:cNvSpPr/>
            <p:nvPr/>
          </p:nvSpPr>
          <p:spPr>
            <a:xfrm rot="5400000">
              <a:off x="-9552437" y="1358477"/>
              <a:ext cx="14822130" cy="4141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73" y="526960"/>
            <a:ext cx="3558053" cy="21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85">
        <p:fade/>
      </p:transition>
    </mc:Choice>
    <mc:Fallback xmlns="">
      <p:transition spd="med" advTm="70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7" dur="50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decel="6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9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4" grpId="0"/>
      <p:bldP spid="24" grpId="1"/>
      <p:bldP spid="25" grpId="0"/>
      <p:bldP spid="25" grpId="1"/>
      <p:bldP spid="26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Widescreen</PresentationFormat>
  <Paragraphs>117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Wild Youth</vt:lpstr>
      <vt:lpstr>Calibri Light</vt:lpstr>
      <vt:lpstr>Gill Sans MT Condensed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2018-12-04T06:58:18Z</dcterms:created>
  <dcterms:modified xsi:type="dcterms:W3CDTF">2019-09-07T10:40:44Z</dcterms:modified>
</cp:coreProperties>
</file>