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62" r:id="rId4"/>
    <p:sldId id="268" r:id="rId5"/>
    <p:sldId id="263" r:id="rId6"/>
    <p:sldId id="261" r:id="rId7"/>
    <p:sldId id="264" r:id="rId8"/>
    <p:sldId id="265" r:id="rId9"/>
    <p:sldId id="266" r:id="rId10"/>
  </p:sldIdLst>
  <p:sldSz cx="36574413" cy="20574000"/>
  <p:notesSz cx="9144000" cy="6858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entaur" panose="02030504050205020304" pitchFamily="18" charset="0"/>
      <p:regular r:id="rId17"/>
    </p:embeddedFont>
    <p:embeddedFont>
      <p:font typeface="HelvLight" panose="020B0604020202020204"/>
      <p:regular r:id="rId18"/>
    </p:embeddedFont>
    <p:embeddedFont>
      <p:font typeface="Source Sans Pro" panose="020B0503030403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80">
          <p15:clr>
            <a:srgbClr val="A4A3A4"/>
          </p15:clr>
        </p15:guide>
        <p15:guide id="2" pos="115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F6F6F6"/>
    <a:srgbClr val="5B5614"/>
    <a:srgbClr val="051F2C"/>
    <a:srgbClr val="A19775"/>
    <a:srgbClr val="F2F2F2"/>
    <a:srgbClr val="A88801"/>
    <a:srgbClr val="001236"/>
    <a:srgbClr val="001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BDB16-806C-4891-8707-C13B1FDAFA3B}" v="48" dt="2019-09-07T10:36:28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6" d="100"/>
          <a:sy n="36" d="100"/>
        </p:scale>
        <p:origin x="750" y="102"/>
      </p:cViewPr>
      <p:guideLst>
        <p:guide orient="horz" pos="6480"/>
        <p:guide pos="115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175BDB16-806C-4891-8707-C13B1FDAFA3B}"/>
    <pc:docChg chg="modSld">
      <pc:chgData name="Presentation Point" userId="f45ce91d846791e9" providerId="LiveId" clId="{175BDB16-806C-4891-8707-C13B1FDAFA3B}" dt="2019-09-07T10:36:28.688" v="84" actId="20577"/>
      <pc:docMkLst>
        <pc:docMk/>
      </pc:docMkLst>
      <pc:sldChg chg="modSp">
        <pc:chgData name="Presentation Point" userId="f45ce91d846791e9" providerId="LiveId" clId="{175BDB16-806C-4891-8707-C13B1FDAFA3B}" dt="2019-09-07T10:33:30.684" v="6" actId="6549"/>
        <pc:sldMkLst>
          <pc:docMk/>
          <pc:sldMk cId="1015651002" sldId="256"/>
        </pc:sldMkLst>
        <pc:spChg chg="mod">
          <ac:chgData name="Presentation Point" userId="f45ce91d846791e9" providerId="LiveId" clId="{175BDB16-806C-4891-8707-C13B1FDAFA3B}" dt="2019-09-07T10:33:30.684" v="6" actId="6549"/>
          <ac:spMkLst>
            <pc:docMk/>
            <pc:sldMk cId="1015651002" sldId="256"/>
            <ac:spMk id="10" creationId="{863CDDD3-00DD-4475-B684-CB5711E26FF2}"/>
          </ac:spMkLst>
        </pc:spChg>
      </pc:sldChg>
      <pc:sldChg chg="modSp">
        <pc:chgData name="Presentation Point" userId="f45ce91d846791e9" providerId="LiveId" clId="{175BDB16-806C-4891-8707-C13B1FDAFA3B}" dt="2019-09-07T10:35:38.514" v="66" actId="6549"/>
        <pc:sldMkLst>
          <pc:docMk/>
          <pc:sldMk cId="2277818193" sldId="261"/>
        </pc:sldMkLst>
        <pc:spChg chg="mod">
          <ac:chgData name="Presentation Point" userId="f45ce91d846791e9" providerId="LiveId" clId="{175BDB16-806C-4891-8707-C13B1FDAFA3B}" dt="2019-09-05T13:53:02.929" v="5" actId="20577"/>
          <ac:spMkLst>
            <pc:docMk/>
            <pc:sldMk cId="2277818193" sldId="261"/>
            <ac:spMk id="13" creationId="{82987DA3-CACE-4C70-9336-9946ED38A81F}"/>
          </ac:spMkLst>
        </pc:spChg>
        <pc:spChg chg="mod">
          <ac:chgData name="Presentation Point" userId="f45ce91d846791e9" providerId="LiveId" clId="{175BDB16-806C-4891-8707-C13B1FDAFA3B}" dt="2019-09-07T10:35:38.514" v="66" actId="6549"/>
          <ac:spMkLst>
            <pc:docMk/>
            <pc:sldMk cId="2277818193" sldId="261"/>
            <ac:spMk id="24" creationId="{445DD1AE-626D-4105-A537-EA717AFEC520}"/>
          </ac:spMkLst>
        </pc:spChg>
      </pc:sldChg>
      <pc:sldChg chg="modSp">
        <pc:chgData name="Presentation Point" userId="f45ce91d846791e9" providerId="LiveId" clId="{175BDB16-806C-4891-8707-C13B1FDAFA3B}" dt="2019-09-07T10:34:02.626" v="16" actId="20577"/>
        <pc:sldMkLst>
          <pc:docMk/>
          <pc:sldMk cId="3467956954" sldId="262"/>
        </pc:sldMkLst>
        <pc:spChg chg="mod">
          <ac:chgData name="Presentation Point" userId="f45ce91d846791e9" providerId="LiveId" clId="{175BDB16-806C-4891-8707-C13B1FDAFA3B}" dt="2019-09-07T10:34:02.626" v="16" actId="20577"/>
          <ac:spMkLst>
            <pc:docMk/>
            <pc:sldMk cId="3467956954" sldId="262"/>
            <ac:spMk id="43" creationId="{826E6D0C-6399-42E3-B1AB-D3DCF0E7DD9C}"/>
          </ac:spMkLst>
        </pc:spChg>
      </pc:sldChg>
      <pc:sldChg chg="modSp">
        <pc:chgData name="Presentation Point" userId="f45ce91d846791e9" providerId="LiveId" clId="{175BDB16-806C-4891-8707-C13B1FDAFA3B}" dt="2019-09-07T10:35:25.246" v="65" actId="20577"/>
        <pc:sldMkLst>
          <pc:docMk/>
          <pc:sldMk cId="4090036016" sldId="263"/>
        </pc:sldMkLst>
        <pc:spChg chg="mod">
          <ac:chgData name="Presentation Point" userId="f45ce91d846791e9" providerId="LiveId" clId="{175BDB16-806C-4891-8707-C13B1FDAFA3B}" dt="2019-09-07T10:35:25.246" v="65" actId="20577"/>
          <ac:spMkLst>
            <pc:docMk/>
            <pc:sldMk cId="4090036016" sldId="263"/>
            <ac:spMk id="30" creationId="{401D2DE4-CADF-48F3-A15A-08C7867A717E}"/>
          </ac:spMkLst>
        </pc:spChg>
        <pc:spChg chg="mod">
          <ac:chgData name="Presentation Point" userId="f45ce91d846791e9" providerId="LiveId" clId="{175BDB16-806C-4891-8707-C13B1FDAFA3B}" dt="2019-09-07T10:34:57.546" v="17" actId="20577"/>
          <ac:spMkLst>
            <pc:docMk/>
            <pc:sldMk cId="4090036016" sldId="263"/>
            <ac:spMk id="31" creationId="{785CE564-9261-427B-A218-A0781F16323B}"/>
          </ac:spMkLst>
        </pc:spChg>
      </pc:sldChg>
      <pc:sldChg chg="modSp">
        <pc:chgData name="Presentation Point" userId="f45ce91d846791e9" providerId="LiveId" clId="{175BDB16-806C-4891-8707-C13B1FDAFA3B}" dt="2019-09-07T10:36:28.688" v="84" actId="20577"/>
        <pc:sldMkLst>
          <pc:docMk/>
          <pc:sldMk cId="189728005" sldId="266"/>
        </pc:sldMkLst>
        <pc:spChg chg="mod">
          <ac:chgData name="Presentation Point" userId="f45ce91d846791e9" providerId="LiveId" clId="{175BDB16-806C-4891-8707-C13B1FDAFA3B}" dt="2019-09-07T10:36:16.624" v="83" actId="6549"/>
          <ac:spMkLst>
            <pc:docMk/>
            <pc:sldMk cId="189728005" sldId="266"/>
            <ac:spMk id="12" creationId="{D8153EB4-B431-4336-A880-BFE2D4AC9EC1}"/>
          </ac:spMkLst>
        </pc:spChg>
        <pc:spChg chg="mod">
          <ac:chgData name="Presentation Point" userId="f45ce91d846791e9" providerId="LiveId" clId="{175BDB16-806C-4891-8707-C13B1FDAFA3B}" dt="2019-09-07T10:36:28.688" v="84" actId="20577"/>
          <ac:spMkLst>
            <pc:docMk/>
            <pc:sldMk cId="189728005" sldId="266"/>
            <ac:spMk id="14" creationId="{78F47310-6E76-4308-9177-2A555825BC94}"/>
          </ac:spMkLst>
        </pc:spChg>
      </pc:sldChg>
      <pc:sldChg chg="modSp">
        <pc:chgData name="Presentation Point" userId="f45ce91d846791e9" providerId="LiveId" clId="{175BDB16-806C-4891-8707-C13B1FDAFA3B}" dt="2019-09-05T13:52:57.286" v="4" actId="20577"/>
        <pc:sldMkLst>
          <pc:docMk/>
          <pc:sldMk cId="2926045875" sldId="268"/>
        </pc:sldMkLst>
        <pc:spChg chg="mod">
          <ac:chgData name="Presentation Point" userId="f45ce91d846791e9" providerId="LiveId" clId="{175BDB16-806C-4891-8707-C13B1FDAFA3B}" dt="2019-09-05T13:52:57.286" v="4" actId="20577"/>
          <ac:spMkLst>
            <pc:docMk/>
            <pc:sldMk cId="2926045875" sldId="268"/>
            <ac:spMk id="12" creationId="{2A1C9DEC-5C9E-49D8-89FD-6EAA9AAED75F}"/>
          </ac:spMkLst>
        </pc:spChg>
      </pc:sldChg>
    </pc:docChg>
  </pc:docChgLst>
  <pc:docChgLst>
    <pc:chgData name="Bram Dupont" userId="9042b1d383435627" providerId="LiveId" clId="{F65E52D0-7B8A-4DE3-9FC5-3E40479DD319}"/>
    <pc:docChg chg="modSld">
      <pc:chgData name="Bram Dupont" userId="9042b1d383435627" providerId="LiveId" clId="{F65E52D0-7B8A-4DE3-9FC5-3E40479DD319}" dt="2019-09-05T13:23:22.226" v="22" actId="6549"/>
      <pc:docMkLst>
        <pc:docMk/>
      </pc:docMkLst>
      <pc:sldChg chg="modSp modAnim">
        <pc:chgData name="Bram Dupont" userId="9042b1d383435627" providerId="LiveId" clId="{F65E52D0-7B8A-4DE3-9FC5-3E40479DD319}" dt="2019-09-05T13:23:22.226" v="22" actId="6549"/>
        <pc:sldMkLst>
          <pc:docMk/>
          <pc:sldMk cId="2277818193" sldId="261"/>
        </pc:sldMkLst>
        <pc:spChg chg="mod">
          <ac:chgData name="Bram Dupont" userId="9042b1d383435627" providerId="LiveId" clId="{F65E52D0-7B8A-4DE3-9FC5-3E40479DD319}" dt="2019-09-05T13:23:22.226" v="22" actId="6549"/>
          <ac:spMkLst>
            <pc:docMk/>
            <pc:sldMk cId="2277818193" sldId="261"/>
            <ac:spMk id="13" creationId="{82987DA3-CACE-4C70-9336-9946ED38A81F}"/>
          </ac:spMkLst>
        </pc:spChg>
      </pc:sldChg>
      <pc:sldChg chg="modSp">
        <pc:chgData name="Bram Dupont" userId="9042b1d383435627" providerId="LiveId" clId="{F65E52D0-7B8A-4DE3-9FC5-3E40479DD319}" dt="2019-09-05T13:22:32.622" v="2" actId="20577"/>
        <pc:sldMkLst>
          <pc:docMk/>
          <pc:sldMk cId="2926045875" sldId="268"/>
        </pc:sldMkLst>
        <pc:spChg chg="mod">
          <ac:chgData name="Bram Dupont" userId="9042b1d383435627" providerId="LiveId" clId="{F65E52D0-7B8A-4DE3-9FC5-3E40479DD319}" dt="2019-09-05T13:22:32.622" v="2" actId="20577"/>
          <ac:spMkLst>
            <pc:docMk/>
            <pc:sldMk cId="2926045875" sldId="268"/>
            <ac:spMk id="12" creationId="{2A1C9DEC-5C9E-49D8-89FD-6EAA9AAED75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802" y="3367089"/>
            <a:ext cx="27430810" cy="7162800"/>
          </a:xfrm>
        </p:spPr>
        <p:txBody>
          <a:bodyPr anchor="b"/>
          <a:lstStyle>
            <a:lvl1pPr algn="ctr">
              <a:defRPr sz="17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802" y="10806114"/>
            <a:ext cx="27430810" cy="4967286"/>
          </a:xfrm>
        </p:spPr>
        <p:txBody>
          <a:bodyPr/>
          <a:lstStyle>
            <a:lvl1pPr marL="0" indent="0" algn="ctr">
              <a:buNone/>
              <a:defRPr sz="7200"/>
            </a:lvl1pPr>
            <a:lvl2pPr marL="1371554" indent="0" algn="ctr">
              <a:buNone/>
              <a:defRPr sz="6000"/>
            </a:lvl2pPr>
            <a:lvl3pPr marL="2743109" indent="0" algn="ctr">
              <a:buNone/>
              <a:defRPr sz="5400"/>
            </a:lvl3pPr>
            <a:lvl4pPr marL="4114663" indent="0" algn="ctr">
              <a:buNone/>
              <a:defRPr sz="4800"/>
            </a:lvl4pPr>
            <a:lvl5pPr marL="5486217" indent="0" algn="ctr">
              <a:buNone/>
              <a:defRPr sz="4800"/>
            </a:lvl5pPr>
            <a:lvl6pPr marL="6857771" indent="0" algn="ctr">
              <a:buNone/>
              <a:defRPr sz="4800"/>
            </a:lvl6pPr>
            <a:lvl7pPr marL="8229326" indent="0" algn="ctr">
              <a:buNone/>
              <a:defRPr sz="4800"/>
            </a:lvl7pPr>
            <a:lvl8pPr marL="9600880" indent="0" algn="ctr">
              <a:buNone/>
              <a:defRPr sz="4800"/>
            </a:lvl8pPr>
            <a:lvl9pPr marL="10972434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7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5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3564" y="1095375"/>
            <a:ext cx="7886358" cy="174355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491" y="1095375"/>
            <a:ext cx="23201893" cy="174355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8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6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442" y="5129216"/>
            <a:ext cx="31545431" cy="8558211"/>
          </a:xfrm>
        </p:spPr>
        <p:txBody>
          <a:bodyPr anchor="b"/>
          <a:lstStyle>
            <a:lvl1pPr>
              <a:defRPr sz="17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442" y="13768391"/>
            <a:ext cx="31545431" cy="4500561"/>
          </a:xfrm>
        </p:spPr>
        <p:txBody>
          <a:bodyPr/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371554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2743109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114663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5486217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685777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8229326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96008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0972434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6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491" y="5476875"/>
            <a:ext cx="15544126" cy="130540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5796" y="5476875"/>
            <a:ext cx="15544126" cy="130540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255" y="1095377"/>
            <a:ext cx="31545431" cy="39766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256" y="5043489"/>
            <a:ext cx="15472690" cy="2471736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554" indent="0">
              <a:buNone/>
              <a:defRPr sz="6000" b="1"/>
            </a:lvl2pPr>
            <a:lvl3pPr marL="2743109" indent="0">
              <a:buNone/>
              <a:defRPr sz="5400" b="1"/>
            </a:lvl3pPr>
            <a:lvl4pPr marL="4114663" indent="0">
              <a:buNone/>
              <a:defRPr sz="4800" b="1"/>
            </a:lvl4pPr>
            <a:lvl5pPr marL="5486217" indent="0">
              <a:buNone/>
              <a:defRPr sz="4800" b="1"/>
            </a:lvl5pPr>
            <a:lvl6pPr marL="6857771" indent="0">
              <a:buNone/>
              <a:defRPr sz="4800" b="1"/>
            </a:lvl6pPr>
            <a:lvl7pPr marL="8229326" indent="0">
              <a:buNone/>
              <a:defRPr sz="4800" b="1"/>
            </a:lvl7pPr>
            <a:lvl8pPr marL="9600880" indent="0">
              <a:buNone/>
              <a:defRPr sz="4800" b="1"/>
            </a:lvl8pPr>
            <a:lvl9pPr marL="10972434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256" y="7515225"/>
            <a:ext cx="15472690" cy="110537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5797" y="5043489"/>
            <a:ext cx="15548889" cy="2471736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554" indent="0">
              <a:buNone/>
              <a:defRPr sz="6000" b="1"/>
            </a:lvl2pPr>
            <a:lvl3pPr marL="2743109" indent="0">
              <a:buNone/>
              <a:defRPr sz="5400" b="1"/>
            </a:lvl3pPr>
            <a:lvl4pPr marL="4114663" indent="0">
              <a:buNone/>
              <a:defRPr sz="4800" b="1"/>
            </a:lvl4pPr>
            <a:lvl5pPr marL="5486217" indent="0">
              <a:buNone/>
              <a:defRPr sz="4800" b="1"/>
            </a:lvl5pPr>
            <a:lvl6pPr marL="6857771" indent="0">
              <a:buNone/>
              <a:defRPr sz="4800" b="1"/>
            </a:lvl6pPr>
            <a:lvl7pPr marL="8229326" indent="0">
              <a:buNone/>
              <a:defRPr sz="4800" b="1"/>
            </a:lvl7pPr>
            <a:lvl8pPr marL="9600880" indent="0">
              <a:buNone/>
              <a:defRPr sz="4800" b="1"/>
            </a:lvl8pPr>
            <a:lvl9pPr marL="10972434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5797" y="7515225"/>
            <a:ext cx="15548889" cy="110537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1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3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7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256" y="1371600"/>
            <a:ext cx="11796199" cy="48006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89" y="2962277"/>
            <a:ext cx="18515797" cy="14620875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256" y="6172200"/>
            <a:ext cx="11796199" cy="11434764"/>
          </a:xfrm>
        </p:spPr>
        <p:txBody>
          <a:bodyPr/>
          <a:lstStyle>
            <a:lvl1pPr marL="0" indent="0">
              <a:buNone/>
              <a:defRPr sz="4800"/>
            </a:lvl1pPr>
            <a:lvl2pPr marL="1371554" indent="0">
              <a:buNone/>
              <a:defRPr sz="4200"/>
            </a:lvl2pPr>
            <a:lvl3pPr marL="2743109" indent="0">
              <a:buNone/>
              <a:defRPr sz="3600"/>
            </a:lvl3pPr>
            <a:lvl4pPr marL="4114663" indent="0">
              <a:buNone/>
              <a:defRPr sz="3000"/>
            </a:lvl4pPr>
            <a:lvl5pPr marL="5486217" indent="0">
              <a:buNone/>
              <a:defRPr sz="3000"/>
            </a:lvl5pPr>
            <a:lvl6pPr marL="6857771" indent="0">
              <a:buNone/>
              <a:defRPr sz="3000"/>
            </a:lvl6pPr>
            <a:lvl7pPr marL="8229326" indent="0">
              <a:buNone/>
              <a:defRPr sz="3000"/>
            </a:lvl7pPr>
            <a:lvl8pPr marL="9600880" indent="0">
              <a:buNone/>
              <a:defRPr sz="3000"/>
            </a:lvl8pPr>
            <a:lvl9pPr marL="10972434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1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256" y="1371600"/>
            <a:ext cx="11796199" cy="48006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8889" y="2962277"/>
            <a:ext cx="18515797" cy="14620875"/>
          </a:xfrm>
        </p:spPr>
        <p:txBody>
          <a:bodyPr anchor="t"/>
          <a:lstStyle>
            <a:lvl1pPr marL="0" indent="0">
              <a:buNone/>
              <a:defRPr sz="9600"/>
            </a:lvl1pPr>
            <a:lvl2pPr marL="1371554" indent="0">
              <a:buNone/>
              <a:defRPr sz="8400"/>
            </a:lvl2pPr>
            <a:lvl3pPr marL="2743109" indent="0">
              <a:buNone/>
              <a:defRPr sz="7200"/>
            </a:lvl3pPr>
            <a:lvl4pPr marL="4114663" indent="0">
              <a:buNone/>
              <a:defRPr sz="6000"/>
            </a:lvl4pPr>
            <a:lvl5pPr marL="5486217" indent="0">
              <a:buNone/>
              <a:defRPr sz="6000"/>
            </a:lvl5pPr>
            <a:lvl6pPr marL="6857771" indent="0">
              <a:buNone/>
              <a:defRPr sz="6000"/>
            </a:lvl6pPr>
            <a:lvl7pPr marL="8229326" indent="0">
              <a:buNone/>
              <a:defRPr sz="6000"/>
            </a:lvl7pPr>
            <a:lvl8pPr marL="9600880" indent="0">
              <a:buNone/>
              <a:defRPr sz="6000"/>
            </a:lvl8pPr>
            <a:lvl9pPr marL="10972434" indent="0">
              <a:buNone/>
              <a:defRPr sz="6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256" y="6172200"/>
            <a:ext cx="11796199" cy="11434764"/>
          </a:xfrm>
        </p:spPr>
        <p:txBody>
          <a:bodyPr/>
          <a:lstStyle>
            <a:lvl1pPr marL="0" indent="0">
              <a:buNone/>
              <a:defRPr sz="4800"/>
            </a:lvl1pPr>
            <a:lvl2pPr marL="1371554" indent="0">
              <a:buNone/>
              <a:defRPr sz="4200"/>
            </a:lvl2pPr>
            <a:lvl3pPr marL="2743109" indent="0">
              <a:buNone/>
              <a:defRPr sz="3600"/>
            </a:lvl3pPr>
            <a:lvl4pPr marL="4114663" indent="0">
              <a:buNone/>
              <a:defRPr sz="3000"/>
            </a:lvl4pPr>
            <a:lvl5pPr marL="5486217" indent="0">
              <a:buNone/>
              <a:defRPr sz="3000"/>
            </a:lvl5pPr>
            <a:lvl6pPr marL="6857771" indent="0">
              <a:buNone/>
              <a:defRPr sz="3000"/>
            </a:lvl6pPr>
            <a:lvl7pPr marL="8229326" indent="0">
              <a:buNone/>
              <a:defRPr sz="3000"/>
            </a:lvl7pPr>
            <a:lvl8pPr marL="9600880" indent="0">
              <a:buNone/>
              <a:defRPr sz="3000"/>
            </a:lvl8pPr>
            <a:lvl9pPr marL="10972434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9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5B5614"/>
          </a:fgClr>
          <a:bgClr>
            <a:srgbClr val="051F2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491" y="1095377"/>
            <a:ext cx="31545431" cy="3976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491" y="5476875"/>
            <a:ext cx="31545431" cy="13054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491" y="19069052"/>
            <a:ext cx="8229243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DB852-7EEA-413D-8D41-125FE393CA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275" y="19069052"/>
            <a:ext cx="12343864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0679" y="19069052"/>
            <a:ext cx="8229243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99C53-7B03-465D-861D-A3F812DD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6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43109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77" indent="-685777" algn="l" defTabSz="2743109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331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8886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440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1994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549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103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6657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211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54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109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663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217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7771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326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0880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434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03E9F84E-4425-4943-A7C3-E961514EEED9}"/>
              </a:ext>
            </a:extLst>
          </p:cNvPr>
          <p:cNvSpPr/>
          <p:nvPr/>
        </p:nvSpPr>
        <p:spPr>
          <a:xfrm>
            <a:off x="-1" y="447"/>
            <a:ext cx="36574413" cy="20573553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CDDD3-00DD-4475-B684-CB5711E26FF2}"/>
              </a:ext>
            </a:extLst>
          </p:cNvPr>
          <p:cNvSpPr txBox="1"/>
          <p:nvPr/>
        </p:nvSpPr>
        <p:spPr>
          <a:xfrm>
            <a:off x="9659937" y="15806465"/>
            <a:ext cx="17254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1800" dirty="0">
                <a:solidFill>
                  <a:schemeClr val="bg1"/>
                </a:solidFill>
                <a:latin typeface="HelvLight" pitchFamily="2" charset="0"/>
                <a:ea typeface="Source Sans Pro" panose="020B0503030403020204" pitchFamily="34" charset="0"/>
              </a:rPr>
              <a:t>NEW 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DCE2F5-42EE-4F8A-B71B-BE6D4939553C}"/>
              </a:ext>
            </a:extLst>
          </p:cNvPr>
          <p:cNvSpPr txBox="1"/>
          <p:nvPr/>
        </p:nvSpPr>
        <p:spPr>
          <a:xfrm>
            <a:off x="10444237" y="16666751"/>
            <a:ext cx="1568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900" dirty="0">
                <a:solidFill>
                  <a:srgbClr val="A19775"/>
                </a:solidFill>
              </a:rPr>
              <a:t>NW1 LONDON ENGLAND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E21999-795A-4516-B2F9-94CE1C7ECA85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3FDF08-5631-4963-8D03-CF2CC2FDF937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EBB122-D774-46BC-B6F7-761033D062CA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372EA4-75E7-46E5-9A43-EC7CF3D8ABA9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14DCEF-7314-46B4-876D-E6D09A2002E4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619" y="6311937"/>
            <a:ext cx="12826857" cy="76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12">
        <p:fade/>
      </p:transition>
    </mc:Choice>
    <mc:Fallback xmlns="">
      <p:transition spd="med" advTm="5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mph" presetSubtype="0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FFC1"/>
                                      </p:to>
                                    </p:animClr>
                                    <p:animClr clrSpc="rgb" dir="cw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FFC1"/>
                                      </p:to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8AA6E-72C7-4243-A6CC-862B37D04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36574413" cy="20577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BBE14A-2FD4-45D7-B29F-14F417893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8728" y="-1023684"/>
            <a:ext cx="44531845" cy="22521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B11460-C56A-4939-8EEA-76A732D12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149" y="-3338236"/>
            <a:ext cx="40984711" cy="27250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3DDE79-692E-4C8D-B336-6F87536CA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0163" y="-3338236"/>
            <a:ext cx="44963280" cy="29975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6F4E59-F3CD-4BF4-8A3B-2E7B86D32A20}"/>
              </a:ext>
            </a:extLst>
          </p:cNvPr>
          <p:cNvSpPr/>
          <p:nvPr/>
        </p:nvSpPr>
        <p:spPr>
          <a:xfrm rot="2700000">
            <a:off x="12972489" y="6286661"/>
            <a:ext cx="9315046" cy="9315046"/>
          </a:xfrm>
          <a:prstGeom prst="rect">
            <a:avLst/>
          </a:prstGeom>
          <a:solidFill>
            <a:srgbClr val="051F2C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0A590-2054-4821-9F73-04E19FB1E94B}"/>
              </a:ext>
            </a:extLst>
          </p:cNvPr>
          <p:cNvSpPr/>
          <p:nvPr/>
        </p:nvSpPr>
        <p:spPr>
          <a:xfrm rot="2700000">
            <a:off x="12972489" y="6286661"/>
            <a:ext cx="9315046" cy="9315046"/>
          </a:xfrm>
          <a:prstGeom prst="rect">
            <a:avLst/>
          </a:prstGeom>
          <a:solidFill>
            <a:srgbClr val="051F2C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8DD1F2-D58E-4CB3-A426-130066721A87}"/>
              </a:ext>
            </a:extLst>
          </p:cNvPr>
          <p:cNvSpPr/>
          <p:nvPr/>
        </p:nvSpPr>
        <p:spPr>
          <a:xfrm rot="2700000">
            <a:off x="12972489" y="6286661"/>
            <a:ext cx="9315046" cy="9315046"/>
          </a:xfrm>
          <a:prstGeom prst="rect">
            <a:avLst/>
          </a:prstGeom>
          <a:solidFill>
            <a:srgbClr val="051F2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0733EC6C-729A-4846-BDD9-A18D2F06C737}"/>
              </a:ext>
            </a:extLst>
          </p:cNvPr>
          <p:cNvSpPr/>
          <p:nvPr/>
        </p:nvSpPr>
        <p:spPr>
          <a:xfrm rot="2700000">
            <a:off x="11994409" y="5308590"/>
            <a:ext cx="11271207" cy="11271207"/>
          </a:xfrm>
          <a:prstGeom prst="frame">
            <a:avLst>
              <a:gd name="adj1" fmla="val 1540"/>
            </a:avLst>
          </a:prstGeom>
          <a:solidFill>
            <a:srgbClr val="A19775"/>
          </a:solidFill>
          <a:ln w="3175" cap="rnd">
            <a:solidFill>
              <a:srgbClr val="A1977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0303D7-55A5-4A22-A9FC-7B96F1D9F5FD}"/>
              </a:ext>
            </a:extLst>
          </p:cNvPr>
          <p:cNvSpPr/>
          <p:nvPr/>
        </p:nvSpPr>
        <p:spPr>
          <a:xfrm rot="2700000">
            <a:off x="12972489" y="6286661"/>
            <a:ext cx="9315046" cy="9315046"/>
          </a:xfrm>
          <a:prstGeom prst="rect">
            <a:avLst/>
          </a:prstGeom>
          <a:solidFill>
            <a:srgbClr val="051F2C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3CAA6-BDB6-4289-9422-AC66299DCB14}"/>
              </a:ext>
            </a:extLst>
          </p:cNvPr>
          <p:cNvSpPr txBox="1"/>
          <p:nvPr/>
        </p:nvSpPr>
        <p:spPr>
          <a:xfrm>
            <a:off x="13412741" y="8001759"/>
            <a:ext cx="8434542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80"/>
              </a:lnSpc>
            </a:pPr>
            <a:r>
              <a:rPr lang="en-US" sz="5400" spc="900" dirty="0">
                <a:solidFill>
                  <a:srgbClr val="A1977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THERE’S </a:t>
            </a:r>
          </a:p>
          <a:p>
            <a:pPr algn="ctr">
              <a:lnSpc>
                <a:spcPts val="5680"/>
              </a:lnSpc>
            </a:pPr>
            <a:r>
              <a:rPr lang="en-US" sz="5400" spc="900" dirty="0">
                <a:solidFill>
                  <a:srgbClr val="A1977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NOTHING LIKE STAYING AT HOME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C424D-C8B0-44A6-8DDF-792D10C3F884}"/>
              </a:ext>
            </a:extLst>
          </p:cNvPr>
          <p:cNvSpPr txBox="1"/>
          <p:nvPr/>
        </p:nvSpPr>
        <p:spPr>
          <a:xfrm>
            <a:off x="13412741" y="10933541"/>
            <a:ext cx="8434542" cy="21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spc="9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FOR REAL COMFORT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9DA37CF0-2DF5-4853-83BC-1D701EA90B2E}"/>
              </a:ext>
            </a:extLst>
          </p:cNvPr>
          <p:cNvSpPr/>
          <p:nvPr/>
        </p:nvSpPr>
        <p:spPr>
          <a:xfrm>
            <a:off x="-1" y="447"/>
            <a:ext cx="36574413" cy="20752812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98D63-E0C7-41C7-9F8F-5C09FD322099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66C43D-B51D-4751-808C-E17A305ADD44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017BEF-2A9D-441E-A5A1-4AF39631531B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B854CB-D7B8-44EC-8121-203A8FEC8C05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3ACF58-8A78-4313-8C9B-4E75702425AF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68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384">
        <p:blinds dir="vert"/>
      </p:transition>
    </mc:Choice>
    <mc:Fallback xmlns="">
      <p:transition spd="slow" advTm="1838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ccel="7000" decel="4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accel="7000" decel="2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5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ccel="7000" decel="2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Scale>
                                      <p:cBhvr>
                                        <p:cTn id="67" dur="5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ccel="7000" decel="200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Scale>
                                      <p:cBhvr>
                                        <p:cTn id="76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animBg="1"/>
      <p:bldP spid="12" grpId="0" animBg="1"/>
      <p:bldP spid="10" grpId="0" animBg="1"/>
      <p:bldP spid="8" grpId="0"/>
      <p:bldP spid="8" grpId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5B5614"/>
          </a:fgClr>
          <a:bgClr>
            <a:srgbClr val="051F2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C118DD-6797-479F-807E-736BB6DA3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250" y="3993544"/>
            <a:ext cx="22373235" cy="125869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525FF6A-4090-4F11-910E-8179B2531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14" y="3896320"/>
            <a:ext cx="19796942" cy="125869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71BBB2E-A429-47A0-B26A-93FA8B1F1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13" y="3364198"/>
            <a:ext cx="20931906" cy="13845603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466665-1CC7-442E-B73A-DBD2ADE39D1F}"/>
              </a:ext>
            </a:extLst>
          </p:cNvPr>
          <p:cNvSpPr/>
          <p:nvPr/>
        </p:nvSpPr>
        <p:spPr>
          <a:xfrm>
            <a:off x="-1" y="447"/>
            <a:ext cx="36574411" cy="20573553"/>
          </a:xfrm>
          <a:custGeom>
            <a:avLst/>
            <a:gdLst>
              <a:gd name="connsiteX0" fmla="*/ 0 w 36574411"/>
              <a:gd name="connsiteY0" fmla="*/ 0 h 20573553"/>
              <a:gd name="connsiteX1" fmla="*/ 36574411 w 36574411"/>
              <a:gd name="connsiteY1" fmla="*/ 0 h 20573553"/>
              <a:gd name="connsiteX2" fmla="*/ 36574411 w 36574411"/>
              <a:gd name="connsiteY2" fmla="*/ 20573553 h 20573553"/>
              <a:gd name="connsiteX3" fmla="*/ 0 w 36574411"/>
              <a:gd name="connsiteY3" fmla="*/ 20573553 h 20573553"/>
              <a:gd name="connsiteX4" fmla="*/ 0 w 36574411"/>
              <a:gd name="connsiteY4" fmla="*/ 15165639 h 20573553"/>
              <a:gd name="connsiteX5" fmla="*/ 20607439 w 36574411"/>
              <a:gd name="connsiteY5" fmla="*/ 15165639 h 20573553"/>
              <a:gd name="connsiteX6" fmla="*/ 20607439 w 36574411"/>
              <a:gd name="connsiteY6" fmla="*/ 5407468 h 20573553"/>
              <a:gd name="connsiteX7" fmla="*/ 0 w 36574411"/>
              <a:gd name="connsiteY7" fmla="*/ 5407468 h 20573553"/>
              <a:gd name="connsiteX8" fmla="*/ 0 w 36574411"/>
              <a:gd name="connsiteY8" fmla="*/ 0 h 2057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4411" h="20573553">
                <a:moveTo>
                  <a:pt x="0" y="0"/>
                </a:moveTo>
                <a:lnTo>
                  <a:pt x="36574411" y="0"/>
                </a:lnTo>
                <a:lnTo>
                  <a:pt x="36574411" y="20573553"/>
                </a:lnTo>
                <a:lnTo>
                  <a:pt x="0" y="20573553"/>
                </a:lnTo>
                <a:lnTo>
                  <a:pt x="0" y="15165639"/>
                </a:lnTo>
                <a:lnTo>
                  <a:pt x="20607439" y="15165639"/>
                </a:lnTo>
                <a:lnTo>
                  <a:pt x="20607439" y="5407468"/>
                </a:lnTo>
                <a:lnTo>
                  <a:pt x="0" y="5407468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5B5614"/>
            </a:fgClr>
            <a:bgClr>
              <a:srgbClr val="051F2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6E7B006-D3DD-4595-BE4A-7F5571E17B4D}"/>
              </a:ext>
            </a:extLst>
          </p:cNvPr>
          <p:cNvSpPr/>
          <p:nvPr/>
        </p:nvSpPr>
        <p:spPr>
          <a:xfrm>
            <a:off x="18287205" y="447"/>
            <a:ext cx="18287206" cy="20573553"/>
          </a:xfrm>
          <a:custGeom>
            <a:avLst/>
            <a:gdLst>
              <a:gd name="connsiteX0" fmla="*/ 0 w 18287206"/>
              <a:gd name="connsiteY0" fmla="*/ 0 h 20573109"/>
              <a:gd name="connsiteX1" fmla="*/ 18287206 w 18287206"/>
              <a:gd name="connsiteY1" fmla="*/ 0 h 20573109"/>
              <a:gd name="connsiteX2" fmla="*/ 18287206 w 18287206"/>
              <a:gd name="connsiteY2" fmla="*/ 20573109 h 20573109"/>
              <a:gd name="connsiteX3" fmla="*/ 0 w 18287206"/>
              <a:gd name="connsiteY3" fmla="*/ 20573109 h 20573109"/>
              <a:gd name="connsiteX4" fmla="*/ 0 w 18287206"/>
              <a:gd name="connsiteY4" fmla="*/ 15165639 h 20573109"/>
              <a:gd name="connsiteX5" fmla="*/ 2320234 w 18287206"/>
              <a:gd name="connsiteY5" fmla="*/ 15165639 h 20573109"/>
              <a:gd name="connsiteX6" fmla="*/ 2320234 w 18287206"/>
              <a:gd name="connsiteY6" fmla="*/ 5407468 h 20573109"/>
              <a:gd name="connsiteX7" fmla="*/ 0 w 18287206"/>
              <a:gd name="connsiteY7" fmla="*/ 5407468 h 20573109"/>
              <a:gd name="connsiteX8" fmla="*/ 0 w 18287206"/>
              <a:gd name="connsiteY8" fmla="*/ 0 h 2057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7206" h="20573109">
                <a:moveTo>
                  <a:pt x="0" y="0"/>
                </a:moveTo>
                <a:lnTo>
                  <a:pt x="18287206" y="0"/>
                </a:lnTo>
                <a:lnTo>
                  <a:pt x="18287206" y="20573109"/>
                </a:lnTo>
                <a:lnTo>
                  <a:pt x="0" y="20573109"/>
                </a:lnTo>
                <a:lnTo>
                  <a:pt x="0" y="15165639"/>
                </a:lnTo>
                <a:lnTo>
                  <a:pt x="2320234" y="15165639"/>
                </a:lnTo>
                <a:lnTo>
                  <a:pt x="2320234" y="5407468"/>
                </a:lnTo>
                <a:lnTo>
                  <a:pt x="0" y="540746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1117600" dist="533400" dir="4200000" sx="104000" sy="104000" algn="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732852-44B0-45D5-B4A7-CC520D20A28A}"/>
              </a:ext>
            </a:extLst>
          </p:cNvPr>
          <p:cNvSpPr txBox="1"/>
          <p:nvPr/>
        </p:nvSpPr>
        <p:spPr>
          <a:xfrm>
            <a:off x="23285623" y="6015202"/>
            <a:ext cx="11226377" cy="120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0"/>
              </a:lnSpc>
            </a:pPr>
            <a:r>
              <a:rPr lang="en-US" sz="9600" spc="4500" dirty="0">
                <a:solidFill>
                  <a:srgbClr val="A19775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FEATURES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0C4F87-6E24-44FE-BCC2-BA5F8311662B}"/>
              </a:ext>
            </a:extLst>
          </p:cNvPr>
          <p:cNvSpPr txBox="1"/>
          <p:nvPr/>
        </p:nvSpPr>
        <p:spPr>
          <a:xfrm>
            <a:off x="23285623" y="7132297"/>
            <a:ext cx="8434542" cy="103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0"/>
              </a:lnSpc>
            </a:pPr>
            <a:r>
              <a:rPr lang="en-US" sz="6000" spc="900" dirty="0">
                <a:solidFill>
                  <a:srgbClr val="051F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2,730 SQ. FT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ABBD21-AF67-43C7-B6FB-E37AFBFCB46E}"/>
              </a:ext>
            </a:extLst>
          </p:cNvPr>
          <p:cNvGrpSpPr/>
          <p:nvPr/>
        </p:nvGrpSpPr>
        <p:grpSpPr>
          <a:xfrm>
            <a:off x="23285623" y="9164655"/>
            <a:ext cx="11805417" cy="1978396"/>
            <a:chOff x="23896009" y="8879820"/>
            <a:chExt cx="11805417" cy="197839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86067B8-965C-4776-BAEC-DD5085FE58A1}"/>
                </a:ext>
              </a:extLst>
            </p:cNvPr>
            <p:cNvGrpSpPr/>
            <p:nvPr/>
          </p:nvGrpSpPr>
          <p:grpSpPr>
            <a:xfrm>
              <a:off x="23896009" y="8936120"/>
              <a:ext cx="4139214" cy="1905640"/>
              <a:chOff x="7965682" y="2959920"/>
              <a:chExt cx="1379798" cy="635241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33C7ED8-7440-4F01-9E82-03398FBA1CA6}"/>
                  </a:ext>
                </a:extLst>
              </p:cNvPr>
              <p:cNvSpPr txBox="1"/>
              <p:nvPr/>
            </p:nvSpPr>
            <p:spPr>
              <a:xfrm>
                <a:off x="8020358" y="2959920"/>
                <a:ext cx="435212" cy="484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7680"/>
                  </a:lnSpc>
                </a:pPr>
                <a:r>
                  <a:rPr lang="en-US" sz="16199" spc="4500" dirty="0">
                    <a:solidFill>
                      <a:srgbClr val="A19775"/>
                    </a:solidFill>
                    <a:latin typeface="Centaur" panose="02030504050205020304" pitchFamily="18" charset="0"/>
                    <a:ea typeface="Source Sans Pro" panose="020B0503030403020204" pitchFamily="34" charset="0"/>
                  </a:rPr>
                  <a:t>6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64183E-2343-4668-B643-6C8AFEAEB717}"/>
                  </a:ext>
                </a:extLst>
              </p:cNvPr>
              <p:cNvSpPr txBox="1"/>
              <p:nvPr/>
            </p:nvSpPr>
            <p:spPr>
              <a:xfrm>
                <a:off x="7965682" y="3277389"/>
                <a:ext cx="1379798" cy="317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680"/>
                  </a:lnSpc>
                </a:pPr>
                <a:r>
                  <a:rPr lang="en-US" sz="3600" spc="900" dirty="0">
                    <a:solidFill>
                      <a:srgbClr val="051F2C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BEDROOMS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0E990E0-3DAF-4103-BF49-CD08095EF4A9}"/>
                </a:ext>
              </a:extLst>
            </p:cNvPr>
            <p:cNvGrpSpPr/>
            <p:nvPr/>
          </p:nvGrpSpPr>
          <p:grpSpPr>
            <a:xfrm>
              <a:off x="27758848" y="8879820"/>
              <a:ext cx="4139214" cy="1978396"/>
              <a:chOff x="9161951" y="2959920"/>
              <a:chExt cx="1379798" cy="659494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953D79E-8CA4-4CCD-8836-372D2618C693}"/>
                  </a:ext>
                </a:extLst>
              </p:cNvPr>
              <p:cNvSpPr txBox="1"/>
              <p:nvPr/>
            </p:nvSpPr>
            <p:spPr>
              <a:xfrm>
                <a:off x="9199403" y="2959920"/>
                <a:ext cx="435212" cy="484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7680"/>
                  </a:lnSpc>
                </a:pPr>
                <a:r>
                  <a:rPr lang="en-US" sz="16199" spc="4500" dirty="0">
                    <a:solidFill>
                      <a:srgbClr val="A19775"/>
                    </a:solidFill>
                    <a:latin typeface="Centaur" panose="02030504050205020304" pitchFamily="18" charset="0"/>
                    <a:ea typeface="Source Sans Pro" panose="020B0503030403020204" pitchFamily="34" charset="0"/>
                  </a:rPr>
                  <a:t>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6A47FE3-045C-4CDB-BC78-CA8DAE127D49}"/>
                  </a:ext>
                </a:extLst>
              </p:cNvPr>
              <p:cNvSpPr txBox="1"/>
              <p:nvPr/>
            </p:nvSpPr>
            <p:spPr>
              <a:xfrm>
                <a:off x="9161951" y="3301642"/>
                <a:ext cx="1379798" cy="317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680"/>
                  </a:lnSpc>
                </a:pPr>
                <a:r>
                  <a:rPr lang="en-US" sz="3600" spc="900" dirty="0">
                    <a:solidFill>
                      <a:srgbClr val="051F2C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BATHROOMS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5BCF3A5-E13A-4CE5-B3DB-889FA43BA44F}"/>
                </a:ext>
              </a:extLst>
            </p:cNvPr>
            <p:cNvGrpSpPr/>
            <p:nvPr/>
          </p:nvGrpSpPr>
          <p:grpSpPr>
            <a:xfrm>
              <a:off x="31562212" y="8879822"/>
              <a:ext cx="4139214" cy="1961939"/>
              <a:chOff x="10521194" y="2959920"/>
              <a:chExt cx="1379798" cy="654008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3C762AE-15FA-40E8-8FB1-12DFB3D48F76}"/>
                  </a:ext>
                </a:extLst>
              </p:cNvPr>
              <p:cNvSpPr txBox="1"/>
              <p:nvPr/>
            </p:nvSpPr>
            <p:spPr>
              <a:xfrm>
                <a:off x="10561248" y="2959920"/>
                <a:ext cx="435212" cy="484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7680"/>
                  </a:lnSpc>
                </a:pPr>
                <a:r>
                  <a:rPr lang="en-US" sz="16199" spc="4500" dirty="0">
                    <a:solidFill>
                      <a:srgbClr val="A19775"/>
                    </a:solidFill>
                    <a:latin typeface="Centaur" panose="02030504050205020304" pitchFamily="18" charset="0"/>
                    <a:ea typeface="Source Sans Pro" panose="020B0503030403020204" pitchFamily="34" charset="0"/>
                  </a:rPr>
                  <a:t>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009666C-2B75-4036-825E-2A8DA056238A}"/>
                  </a:ext>
                </a:extLst>
              </p:cNvPr>
              <p:cNvSpPr txBox="1"/>
              <p:nvPr/>
            </p:nvSpPr>
            <p:spPr>
              <a:xfrm>
                <a:off x="10521194" y="3296156"/>
                <a:ext cx="1379798" cy="317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680"/>
                  </a:lnSpc>
                </a:pPr>
                <a:r>
                  <a:rPr lang="en-US" sz="3600" spc="900" dirty="0">
                    <a:solidFill>
                      <a:srgbClr val="051F2C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RECEPTION</a:t>
                </a: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26E6D0C-6399-42E3-B1AB-D3DCF0E7DD9C}"/>
              </a:ext>
            </a:extLst>
          </p:cNvPr>
          <p:cNvSpPr txBox="1"/>
          <p:nvPr/>
        </p:nvSpPr>
        <p:spPr>
          <a:xfrm>
            <a:off x="23239650" y="12141985"/>
            <a:ext cx="8985117" cy="2416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800" spc="900" dirty="0">
                <a:solidFill>
                  <a:srgbClr val="051F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ATTRACTIVE GARDEN </a:t>
            </a:r>
          </a:p>
          <a:p>
            <a:pPr>
              <a:lnSpc>
                <a:spcPts val="4500"/>
              </a:lnSpc>
            </a:pPr>
            <a:r>
              <a:rPr lang="en-US" sz="4800" spc="900" dirty="0">
                <a:solidFill>
                  <a:srgbClr val="051F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HUGE TERRACE </a:t>
            </a:r>
          </a:p>
          <a:p>
            <a:pPr>
              <a:lnSpc>
                <a:spcPts val="4500"/>
              </a:lnSpc>
            </a:pPr>
            <a:r>
              <a:rPr lang="en-US" sz="4800" spc="900" dirty="0">
                <a:solidFill>
                  <a:srgbClr val="051F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GREAT KITCHEN </a:t>
            </a:r>
          </a:p>
          <a:p>
            <a:pPr>
              <a:lnSpc>
                <a:spcPts val="4500"/>
              </a:lnSpc>
            </a:pPr>
            <a:r>
              <a:rPr lang="en-US" sz="4800" spc="900" dirty="0">
                <a:solidFill>
                  <a:srgbClr val="051F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CENTRAL LOCATION</a:t>
            </a:r>
          </a:p>
        </p:txBody>
      </p:sp>
      <p:sp>
        <p:nvSpPr>
          <p:cNvPr id="49" name="Frame 48">
            <a:extLst>
              <a:ext uri="{FF2B5EF4-FFF2-40B4-BE49-F238E27FC236}">
                <a16:creationId xmlns:a16="http://schemas.microsoft.com/office/drawing/2014/main" id="{D468473B-9D1A-4D00-B3BD-319107F453EC}"/>
              </a:ext>
            </a:extLst>
          </p:cNvPr>
          <p:cNvSpPr/>
          <p:nvPr/>
        </p:nvSpPr>
        <p:spPr>
          <a:xfrm>
            <a:off x="8517251" y="4383308"/>
            <a:ext cx="13239030" cy="11807387"/>
          </a:xfrm>
          <a:prstGeom prst="frame">
            <a:avLst>
              <a:gd name="adj1" fmla="val 1479"/>
            </a:avLst>
          </a:prstGeom>
          <a:solidFill>
            <a:srgbClr val="A19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sp>
        <p:nvSpPr>
          <p:cNvPr id="52" name="Frame 51">
            <a:extLst>
              <a:ext uri="{FF2B5EF4-FFF2-40B4-BE49-F238E27FC236}">
                <a16:creationId xmlns:a16="http://schemas.microsoft.com/office/drawing/2014/main" id="{A45048B0-76F2-4909-B037-E1270CFBA185}"/>
              </a:ext>
            </a:extLst>
          </p:cNvPr>
          <p:cNvSpPr/>
          <p:nvPr/>
        </p:nvSpPr>
        <p:spPr>
          <a:xfrm>
            <a:off x="-1" y="447"/>
            <a:ext cx="36574413" cy="20573553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1BB08FD-439F-4CA5-8D49-6094160874FA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3633A64-D8D4-48EE-9AC1-8DCB4A8198B6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DF92AEC-9D05-4A57-8F53-7A5689EF2BC3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42412F-7603-4C71-97B6-375353CF6687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A3BFCCF-DA26-4DF0-9CEC-C8D08F61F87C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67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16">
        <p:fade/>
      </p:transition>
    </mc:Choice>
    <mc:Fallback xmlns="">
      <p:transition spd="med" advTm="12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accel="20000" decel="2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1573E-6 0 L -0.25001 0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mph" presetSubtype="0" accel="20000" decel="2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Scale>
                                      <p:cBhvr>
                                        <p:cTn id="37" dur="4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7.35709E-7 3.95062E-6 L -0.25001 3.9506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1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" presetClass="emph" presetSubtype="0" accel="20000" decel="2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Scale>
                                      <p:cBhvr>
                                        <p:cTn id="48" dur="4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1.86683E-6 0 L -0.25001 0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1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1" grpId="0"/>
      <p:bldP spid="32" grpId="0"/>
      <p:bldP spid="43" grpId="0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8F723C8-F55D-4C99-BB60-1635701C8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6" r="21715" b="6250"/>
          <a:stretch/>
        </p:blipFill>
        <p:spPr>
          <a:xfrm>
            <a:off x="3442078" y="3580953"/>
            <a:ext cx="8957900" cy="18856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DCEB6B-A8E4-4BE8-B7BA-B48E35DDC008}"/>
              </a:ext>
            </a:extLst>
          </p:cNvPr>
          <p:cNvSpPr txBox="1"/>
          <p:nvPr/>
        </p:nvSpPr>
        <p:spPr>
          <a:xfrm>
            <a:off x="23702871" y="12414209"/>
            <a:ext cx="104995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HAND PICKED</a:t>
            </a:r>
          </a:p>
          <a:p>
            <a:r>
              <a:rPr lang="en-US" sz="44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BESPOKE GOODS</a:t>
            </a:r>
          </a:p>
          <a:p>
            <a:r>
              <a:rPr lang="en-US" sz="44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FROM TOP DESIGNERS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C9DEC-5C9E-49D8-89FD-6EAA9AAED75F}"/>
              </a:ext>
            </a:extLst>
          </p:cNvPr>
          <p:cNvSpPr txBox="1"/>
          <p:nvPr/>
        </p:nvSpPr>
        <p:spPr>
          <a:xfrm>
            <a:off x="23702871" y="5851468"/>
            <a:ext cx="11226377" cy="502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0"/>
              </a:lnSpc>
            </a:pPr>
            <a:r>
              <a:rPr lang="en-US" sz="11500" spc="45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PASSION FOR </a:t>
            </a:r>
          </a:p>
          <a:p>
            <a:pPr>
              <a:lnSpc>
                <a:spcPts val="12500"/>
              </a:lnSpc>
            </a:pPr>
            <a:r>
              <a:rPr lang="en-US" sz="11500" spc="45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DETAIL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D1D50-B0C7-4B01-80F5-6101494B9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3" t="6205" r="33242" b="6205"/>
          <a:stretch/>
        </p:blipFill>
        <p:spPr>
          <a:xfrm>
            <a:off x="12373002" y="-1864010"/>
            <a:ext cx="8957900" cy="18856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1117E3-7020-40D4-82A9-9DEF6FE0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t="6998" r="53634"/>
          <a:stretch/>
        </p:blipFill>
        <p:spPr>
          <a:xfrm>
            <a:off x="3442077" y="-10885496"/>
            <a:ext cx="8928207" cy="278780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BE3FAC-B805-453C-83D4-557D03D08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423" b="-2847"/>
          <a:stretch/>
        </p:blipFill>
        <p:spPr>
          <a:xfrm>
            <a:off x="12386490" y="3053552"/>
            <a:ext cx="8957901" cy="22102498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F18BA6BB-10CF-462B-A65F-66B9D66158B5}"/>
              </a:ext>
            </a:extLst>
          </p:cNvPr>
          <p:cNvSpPr/>
          <p:nvPr/>
        </p:nvSpPr>
        <p:spPr>
          <a:xfrm>
            <a:off x="7359953" y="5407914"/>
            <a:ext cx="9946679" cy="9758172"/>
          </a:xfrm>
          <a:prstGeom prst="frame">
            <a:avLst>
              <a:gd name="adj1" fmla="val 1644"/>
            </a:avLst>
          </a:prstGeom>
          <a:solidFill>
            <a:srgbClr val="A19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521BDE9A-2E9F-4D52-9FA5-94E5424CEC1B}"/>
              </a:ext>
            </a:extLst>
          </p:cNvPr>
          <p:cNvSpPr/>
          <p:nvPr/>
        </p:nvSpPr>
        <p:spPr>
          <a:xfrm>
            <a:off x="-1" y="447"/>
            <a:ext cx="36574413" cy="20573107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E49FE3-3F69-4467-851B-ACACB471B720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6BAF89-47CB-49E3-9947-DE9B2F91B3A6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D8E70B6-EB25-4E20-9950-F2451D854239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2604BF-02C0-4A2B-A41D-8D5E3A3D9042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7B4387-0A17-4BA7-9842-8EED68809A1D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604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609">
        <p:fade/>
      </p:transition>
    </mc:Choice>
    <mc:Fallback xmlns="">
      <p:transition spd="med" advTm="11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4" presetClass="path" presetSubtype="0" accel="40000" decel="4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4297E-6 -2.46914E-7 L 4.14297E-6 -0.09444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xit" presetSubtype="4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83528E-7 2.46914E-7 L -4.83528E-7 0.07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xit" presetSubtype="1" accel="10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decel="4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2500" fill="hold"/>
                                        <p:tgtEl>
                                          <p:spTgt spid="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4.78493E-6 3.7037E-7 L 4.78493E-6 0.074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9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4" presetClass="path" presetSubtype="0" accel="40000" decel="4000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1.12548E-6 -3.82716E-6 L -1.12548E-6 -0.09444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2013AFC-312E-494B-8BD4-6ED1BB67F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-9" y="0"/>
            <a:ext cx="36574413" cy="20574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67AF341-2536-40EE-A250-388BFF3D9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0"/>
          <a:stretch/>
        </p:blipFill>
        <p:spPr>
          <a:xfrm>
            <a:off x="9" y="-1"/>
            <a:ext cx="36574404" cy="1863590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B5DB343-F100-4E47-A411-EB44E03BC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0912"/>
            <a:ext cx="36574404" cy="2194464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3AE7C64-93C9-413D-9550-2E37CD2316A1}"/>
              </a:ext>
            </a:extLst>
          </p:cNvPr>
          <p:cNvSpPr/>
          <p:nvPr/>
        </p:nvSpPr>
        <p:spPr>
          <a:xfrm>
            <a:off x="-1" y="1"/>
            <a:ext cx="36574411" cy="4126546"/>
          </a:xfrm>
          <a:prstGeom prst="rect">
            <a:avLst/>
          </a:prstGeom>
          <a:pattFill prst="pct5">
            <a:fgClr>
              <a:srgbClr val="5B5614"/>
            </a:fgClr>
            <a:bgClr>
              <a:srgbClr val="051F2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A9494C-C572-4442-9885-4C509F5BC712}"/>
              </a:ext>
            </a:extLst>
          </p:cNvPr>
          <p:cNvSpPr/>
          <p:nvPr/>
        </p:nvSpPr>
        <p:spPr>
          <a:xfrm>
            <a:off x="-1" y="16697802"/>
            <a:ext cx="36574411" cy="3876198"/>
          </a:xfrm>
          <a:prstGeom prst="rect">
            <a:avLst/>
          </a:prstGeom>
          <a:pattFill prst="pct5">
            <a:fgClr>
              <a:srgbClr val="5B5614"/>
            </a:fgClr>
            <a:bgClr>
              <a:srgbClr val="051F2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sp>
        <p:nvSpPr>
          <p:cNvPr id="44" name="Frame 43">
            <a:extLst>
              <a:ext uri="{FF2B5EF4-FFF2-40B4-BE49-F238E27FC236}">
                <a16:creationId xmlns:a16="http://schemas.microsoft.com/office/drawing/2014/main" id="{832CFA68-6919-4C8A-AD26-D9AF5E6D6D03}"/>
              </a:ext>
            </a:extLst>
          </p:cNvPr>
          <p:cNvSpPr/>
          <p:nvPr/>
        </p:nvSpPr>
        <p:spPr>
          <a:xfrm>
            <a:off x="-1" y="447"/>
            <a:ext cx="36574413" cy="20573553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70CD94-266A-48B1-9DB8-66F77B81C430}"/>
              </a:ext>
            </a:extLst>
          </p:cNvPr>
          <p:cNvSpPr/>
          <p:nvPr/>
        </p:nvSpPr>
        <p:spPr>
          <a:xfrm rot="2700000">
            <a:off x="24516789" y="5781875"/>
            <a:ext cx="9315046" cy="9315046"/>
          </a:xfrm>
          <a:prstGeom prst="rect">
            <a:avLst/>
          </a:prstGeom>
          <a:solidFill>
            <a:srgbClr val="A1977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6723CA-C8C0-4ED0-9AD2-19C7A397A206}"/>
              </a:ext>
            </a:extLst>
          </p:cNvPr>
          <p:cNvSpPr/>
          <p:nvPr/>
        </p:nvSpPr>
        <p:spPr>
          <a:xfrm rot="2700000">
            <a:off x="24516789" y="5781875"/>
            <a:ext cx="9315046" cy="9315046"/>
          </a:xfrm>
          <a:prstGeom prst="rect">
            <a:avLst/>
          </a:prstGeom>
          <a:solidFill>
            <a:srgbClr val="A1977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84413A-2B49-4D81-8D9A-FC5454D0B415}"/>
              </a:ext>
            </a:extLst>
          </p:cNvPr>
          <p:cNvSpPr/>
          <p:nvPr/>
        </p:nvSpPr>
        <p:spPr>
          <a:xfrm rot="2700000">
            <a:off x="24516789" y="5781875"/>
            <a:ext cx="9315046" cy="9315046"/>
          </a:xfrm>
          <a:prstGeom prst="rect">
            <a:avLst/>
          </a:prstGeom>
          <a:solidFill>
            <a:srgbClr val="A1977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BCDCDA-8C2E-41A4-B8B2-8E99DF011829}"/>
              </a:ext>
            </a:extLst>
          </p:cNvPr>
          <p:cNvSpPr/>
          <p:nvPr/>
        </p:nvSpPr>
        <p:spPr>
          <a:xfrm rot="2700000">
            <a:off x="24516789" y="5781875"/>
            <a:ext cx="9315046" cy="9315046"/>
          </a:xfrm>
          <a:prstGeom prst="rect">
            <a:avLst/>
          </a:prstGeom>
          <a:solidFill>
            <a:srgbClr val="A1977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1D2DE4-CADF-48F3-A15A-08C7867A717E}"/>
              </a:ext>
            </a:extLst>
          </p:cNvPr>
          <p:cNvSpPr txBox="1"/>
          <p:nvPr/>
        </p:nvSpPr>
        <p:spPr>
          <a:xfrm>
            <a:off x="24804640" y="9386657"/>
            <a:ext cx="8434542" cy="103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000" spc="900" dirty="0">
                <a:solidFill>
                  <a:srgbClr val="051F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MODERN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5CE564-9261-427B-A218-A0781F16323B}"/>
              </a:ext>
            </a:extLst>
          </p:cNvPr>
          <p:cNvSpPr txBox="1"/>
          <p:nvPr/>
        </p:nvSpPr>
        <p:spPr>
          <a:xfrm>
            <a:off x="23687995" y="10829215"/>
            <a:ext cx="10667833" cy="11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spc="9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DESIGN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9A4B57-973C-43B5-946B-F0DB3D38ACF5}"/>
              </a:ext>
            </a:extLst>
          </p:cNvPr>
          <p:cNvSpPr txBox="1"/>
          <p:nvPr/>
        </p:nvSpPr>
        <p:spPr>
          <a:xfrm>
            <a:off x="6848425" y="10076811"/>
            <a:ext cx="11226377" cy="120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9600" spc="45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GALLERY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E81F355-B40F-4999-A95A-0FA8915E8D7F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A716CAB-319E-4C49-81FE-98AD14CA1142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8F2FCDC-9F03-467E-A1D8-3A6B6D611DC2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ADB2B24-E22F-4203-A5DF-E978A85AE92E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BAA4526-DFA0-4E79-9010-2F7ED0627957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00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32">
        <p:fade/>
      </p:transition>
    </mc:Choice>
    <mc:Fallback xmlns="">
      <p:transition spd="med" advTm="15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8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decel="8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9" grpId="0" animBg="1"/>
      <p:bldP spid="40" grpId="0" animBg="1"/>
      <p:bldP spid="41" grpId="0" animBg="1"/>
      <p:bldP spid="30" grpId="0"/>
      <p:bldP spid="30" grpId="1"/>
      <p:bldP spid="31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C910C748-87EE-4D01-B439-602D49037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225" y="-2623592"/>
            <a:ext cx="36574404" cy="243829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265990D-B447-450D-B0FE-035210252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0590" y="-3128857"/>
            <a:ext cx="44145003" cy="24831564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F5B3F75-A12C-4A34-BA1C-8D358206640F}"/>
              </a:ext>
            </a:extLst>
          </p:cNvPr>
          <p:cNvSpPr/>
          <p:nvPr/>
        </p:nvSpPr>
        <p:spPr>
          <a:xfrm rot="2700000">
            <a:off x="-1783720" y="-9937100"/>
            <a:ext cx="40474427" cy="40383330"/>
          </a:xfrm>
          <a:custGeom>
            <a:avLst/>
            <a:gdLst>
              <a:gd name="connsiteX0" fmla="*/ 36107925 w 40410029"/>
              <a:gd name="connsiteY0" fmla="*/ 10245911 h 40410032"/>
              <a:gd name="connsiteX1" fmla="*/ 40410029 w 40410029"/>
              <a:gd name="connsiteY1" fmla="*/ 14548015 h 40410032"/>
              <a:gd name="connsiteX2" fmla="*/ 36107925 w 40410029"/>
              <a:gd name="connsiteY2" fmla="*/ 18850119 h 40410032"/>
              <a:gd name="connsiteX3" fmla="*/ 0 w 40410029"/>
              <a:gd name="connsiteY3" fmla="*/ 25862016 h 40410032"/>
              <a:gd name="connsiteX4" fmla="*/ 18991351 w 40410029"/>
              <a:gd name="connsiteY4" fmla="*/ 6870665 h 40410032"/>
              <a:gd name="connsiteX5" fmla="*/ 18991353 w 40410029"/>
              <a:gd name="connsiteY5" fmla="*/ 21256484 h 40410032"/>
              <a:gd name="connsiteX6" fmla="*/ 33701558 w 40410029"/>
              <a:gd name="connsiteY6" fmla="*/ 21256486 h 40410032"/>
              <a:gd name="connsiteX7" fmla="*/ 14548015 w 40410029"/>
              <a:gd name="connsiteY7" fmla="*/ 40410032 h 40410032"/>
              <a:gd name="connsiteX8" fmla="*/ 25862013 w 40410029"/>
              <a:gd name="connsiteY8" fmla="*/ 0 h 40410032"/>
              <a:gd name="connsiteX9" fmla="*/ 30326314 w 40410029"/>
              <a:gd name="connsiteY9" fmla="*/ 4464301 h 40410032"/>
              <a:gd name="connsiteX10" fmla="*/ 21397712 w 40410029"/>
              <a:gd name="connsiteY10" fmla="*/ 4464302 h 4041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410029" h="40410032">
                <a:moveTo>
                  <a:pt x="36107925" y="10245911"/>
                </a:moveTo>
                <a:lnTo>
                  <a:pt x="40410029" y="14548015"/>
                </a:lnTo>
                <a:lnTo>
                  <a:pt x="36107925" y="18850119"/>
                </a:lnTo>
                <a:close/>
                <a:moveTo>
                  <a:pt x="0" y="25862016"/>
                </a:moveTo>
                <a:lnTo>
                  <a:pt x="18991351" y="6870665"/>
                </a:lnTo>
                <a:lnTo>
                  <a:pt x="18991353" y="21256484"/>
                </a:lnTo>
                <a:lnTo>
                  <a:pt x="33701558" y="21256486"/>
                </a:lnTo>
                <a:lnTo>
                  <a:pt x="14548015" y="40410032"/>
                </a:lnTo>
                <a:close/>
                <a:moveTo>
                  <a:pt x="25862013" y="0"/>
                </a:moveTo>
                <a:lnTo>
                  <a:pt x="30326314" y="4464301"/>
                </a:lnTo>
                <a:lnTo>
                  <a:pt x="21397712" y="4464302"/>
                </a:lnTo>
                <a:close/>
              </a:path>
            </a:pathLst>
          </a:custGeom>
          <a:pattFill prst="pct5">
            <a:fgClr>
              <a:srgbClr val="5B5614"/>
            </a:fgClr>
            <a:bgClr>
              <a:srgbClr val="051F2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C8D18AC7-37A4-43C8-83B5-A8F8E49791A2}"/>
              </a:ext>
            </a:extLst>
          </p:cNvPr>
          <p:cNvSpPr/>
          <p:nvPr/>
        </p:nvSpPr>
        <p:spPr>
          <a:xfrm>
            <a:off x="4226873" y="3477890"/>
            <a:ext cx="14275986" cy="13729467"/>
          </a:xfrm>
          <a:prstGeom prst="frame">
            <a:avLst>
              <a:gd name="adj1" fmla="val 2020"/>
            </a:avLst>
          </a:prstGeom>
          <a:solidFill>
            <a:srgbClr val="A19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987DA3-CACE-4C70-9336-9946ED38A81F}"/>
              </a:ext>
            </a:extLst>
          </p:cNvPr>
          <p:cNvSpPr txBox="1"/>
          <p:nvPr/>
        </p:nvSpPr>
        <p:spPr>
          <a:xfrm>
            <a:off x="5560737" y="4941129"/>
            <a:ext cx="5014498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1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EXCELLENT </a:t>
            </a:r>
            <a:endParaRPr lang="en-US" sz="4000" spc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ts val="4000"/>
              </a:lnSpc>
            </a:pPr>
            <a:r>
              <a:rPr lang="en-US" sz="4000" spc="1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SPACIOUS</a:t>
            </a:r>
          </a:p>
          <a:p>
            <a:pPr>
              <a:lnSpc>
                <a:spcPts val="4000"/>
              </a:lnSpc>
            </a:pPr>
            <a:r>
              <a:rPr lang="en-US" sz="4000" spc="1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APPARTMENT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0A4046-9252-47B9-B71D-56BFE65AD4DE}"/>
              </a:ext>
            </a:extLst>
          </p:cNvPr>
          <p:cNvGrpSpPr/>
          <p:nvPr/>
        </p:nvGrpSpPr>
        <p:grpSpPr>
          <a:xfrm>
            <a:off x="5560737" y="13900050"/>
            <a:ext cx="11226377" cy="2321151"/>
            <a:chOff x="5560737" y="13900050"/>
            <a:chExt cx="11226377" cy="23211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A52DBD-C62F-4658-A14F-9981B7B82A63}"/>
                </a:ext>
              </a:extLst>
            </p:cNvPr>
            <p:cNvSpPr txBox="1"/>
            <p:nvPr/>
          </p:nvSpPr>
          <p:spPr>
            <a:xfrm>
              <a:off x="5560737" y="15061376"/>
              <a:ext cx="9370776" cy="115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680"/>
                </a:lnSpc>
              </a:pPr>
              <a:r>
                <a:rPr lang="en-US" sz="11500" spc="900" dirty="0">
                  <a:solidFill>
                    <a:srgbClr val="A19775"/>
                  </a:solidFill>
                  <a:latin typeface="Centaur" panose="02030504050205020304" pitchFamily="18" charset="0"/>
                  <a:ea typeface="Source Sans Pro" panose="020B0503030403020204" pitchFamily="34" charset="0"/>
                </a:rPr>
                <a:t>2,730 SQ. FT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D7B25E-57C5-414D-9308-CF715E111C42}"/>
                </a:ext>
              </a:extLst>
            </p:cNvPr>
            <p:cNvSpPr txBox="1"/>
            <p:nvPr/>
          </p:nvSpPr>
          <p:spPr>
            <a:xfrm>
              <a:off x="5560737" y="13900050"/>
              <a:ext cx="11226377" cy="1200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680"/>
                </a:lnSpc>
              </a:pPr>
              <a:r>
                <a:rPr lang="en-US" sz="9600" spc="4500" dirty="0">
                  <a:solidFill>
                    <a:schemeClr val="bg1"/>
                  </a:solidFill>
                  <a:latin typeface="Centaur" panose="02030504050205020304" pitchFamily="18" charset="0"/>
                  <a:ea typeface="Source Sans Pro" panose="020B0503030403020204" pitchFamily="34" charset="0"/>
                </a:rPr>
                <a:t>SPACE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5DD1AE-626D-4105-A537-EA717AFEC520}"/>
              </a:ext>
            </a:extLst>
          </p:cNvPr>
          <p:cNvSpPr txBox="1"/>
          <p:nvPr/>
        </p:nvSpPr>
        <p:spPr>
          <a:xfrm>
            <a:off x="5502506" y="10457832"/>
            <a:ext cx="11071440" cy="68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5400" spc="8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FAMILY DINNER 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11700D-8696-4B08-B5FC-F3F326524A9E}"/>
              </a:ext>
            </a:extLst>
          </p:cNvPr>
          <p:cNvSpPr txBox="1"/>
          <p:nvPr/>
        </p:nvSpPr>
        <p:spPr>
          <a:xfrm>
            <a:off x="5454433" y="9567876"/>
            <a:ext cx="12129057" cy="70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5400" spc="8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SPACIOUS LIVING SPACE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730E6-3CD4-485E-9274-6EF139F173F9}"/>
              </a:ext>
            </a:extLst>
          </p:cNvPr>
          <p:cNvSpPr txBox="1"/>
          <p:nvPr/>
        </p:nvSpPr>
        <p:spPr>
          <a:xfrm>
            <a:off x="5502506" y="8677920"/>
            <a:ext cx="11071440" cy="70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5400" spc="8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HUGE TERRACE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9F69B0-085E-43BD-88BC-9841CE8F1D84}"/>
              </a:ext>
            </a:extLst>
          </p:cNvPr>
          <p:cNvSpPr txBox="1"/>
          <p:nvPr/>
        </p:nvSpPr>
        <p:spPr>
          <a:xfrm>
            <a:off x="5502506" y="11324832"/>
            <a:ext cx="11071440" cy="70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5400" spc="8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RELAX SPACE</a:t>
            </a:r>
          </a:p>
        </p:txBody>
      </p:sp>
      <p:sp>
        <p:nvSpPr>
          <p:cNvPr id="46" name="Frame 45">
            <a:extLst>
              <a:ext uri="{FF2B5EF4-FFF2-40B4-BE49-F238E27FC236}">
                <a16:creationId xmlns:a16="http://schemas.microsoft.com/office/drawing/2014/main" id="{F9FF14B7-0139-4DF3-9776-485393B27F21}"/>
              </a:ext>
            </a:extLst>
          </p:cNvPr>
          <p:cNvSpPr/>
          <p:nvPr/>
        </p:nvSpPr>
        <p:spPr>
          <a:xfrm>
            <a:off x="1" y="0"/>
            <a:ext cx="36901456" cy="20574001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E5B606-E779-4C51-A118-69294FCA4D73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529C758-105D-4A12-84B0-DE13510331BA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B6A587E-64F3-4303-A3F3-9BF937D2576F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80EA3BA-35EA-4E39-BCB4-D413922D5481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97C460A-A1D6-4A75-8F9C-7EA77D011B9A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778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91">
        <p:fade/>
      </p:transition>
    </mc:Choice>
    <mc:Fallback xmlns="">
      <p:transition spd="med" advTm="9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8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/>
      <p:bldP spid="24" grpId="0"/>
      <p:bldP spid="20" grpId="0"/>
      <p:bldP spid="2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521BDE9A-2E9F-4D52-9FA5-94E5424CEC1B}"/>
              </a:ext>
            </a:extLst>
          </p:cNvPr>
          <p:cNvSpPr/>
          <p:nvPr/>
        </p:nvSpPr>
        <p:spPr>
          <a:xfrm>
            <a:off x="-1" y="447"/>
            <a:ext cx="36574413" cy="20573107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DCEB6B-A8E4-4BE8-B7BA-B48E35DDC008}"/>
              </a:ext>
            </a:extLst>
          </p:cNvPr>
          <p:cNvSpPr txBox="1"/>
          <p:nvPr/>
        </p:nvSpPr>
        <p:spPr>
          <a:xfrm>
            <a:off x="22263523" y="6367311"/>
            <a:ext cx="9772769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CULTURE</a:t>
            </a:r>
          </a:p>
          <a:p>
            <a:pPr>
              <a:lnSpc>
                <a:spcPct val="150000"/>
              </a:lnSpc>
            </a:pPr>
            <a:r>
              <a:rPr lang="en-US" sz="44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RESTAURANT &amp; BAR</a:t>
            </a:r>
          </a:p>
          <a:p>
            <a:pPr>
              <a:lnSpc>
                <a:spcPct val="150000"/>
              </a:lnSpc>
            </a:pPr>
            <a:r>
              <a:rPr lang="en-US" sz="44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 KIDS</a:t>
            </a:r>
          </a:p>
          <a:p>
            <a:pPr>
              <a:lnSpc>
                <a:spcPct val="150000"/>
              </a:lnSpc>
            </a:pPr>
            <a:r>
              <a:rPr lang="en-US" sz="44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SHOPPING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C9DEC-5C9E-49D8-89FD-6EAA9AAED75F}"/>
              </a:ext>
            </a:extLst>
          </p:cNvPr>
          <p:cNvSpPr txBox="1"/>
          <p:nvPr/>
        </p:nvSpPr>
        <p:spPr>
          <a:xfrm>
            <a:off x="22263523" y="11612292"/>
            <a:ext cx="11226377" cy="120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0"/>
              </a:lnSpc>
            </a:pPr>
            <a:r>
              <a:rPr lang="en-US" sz="9600" spc="45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95C3B-BE83-4837-A1B3-4CDBAADE1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r="18204"/>
          <a:stretch/>
        </p:blipFill>
        <p:spPr>
          <a:xfrm>
            <a:off x="4653293" y="5065335"/>
            <a:ext cx="7228126" cy="7228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F3E69-5C98-44F4-A00F-87666FA8E2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2" t="23035" r="48555" b="-2490"/>
          <a:stretch/>
        </p:blipFill>
        <p:spPr>
          <a:xfrm>
            <a:off x="6298919" y="12300852"/>
            <a:ext cx="5582500" cy="558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AB965-E19C-4B59-B870-6B54D95305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1881418" y="8394185"/>
            <a:ext cx="7712634" cy="7712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76F907-DBCD-48A6-9862-1EE24CBAB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9"/>
          <a:stretch/>
        </p:blipFill>
        <p:spPr>
          <a:xfrm>
            <a:off x="11813102" y="2690649"/>
            <a:ext cx="5650818" cy="5700710"/>
          </a:xfrm>
          <a:prstGeom prst="rect">
            <a:avLst/>
          </a:prstGeom>
        </p:spPr>
      </p:pic>
      <p:sp>
        <p:nvSpPr>
          <p:cNvPr id="32" name="Frame 31">
            <a:extLst>
              <a:ext uri="{FF2B5EF4-FFF2-40B4-BE49-F238E27FC236}">
                <a16:creationId xmlns:a16="http://schemas.microsoft.com/office/drawing/2014/main" id="{8D0FEC57-2442-4D68-ABD3-68B3CE6D7489}"/>
              </a:ext>
            </a:extLst>
          </p:cNvPr>
          <p:cNvSpPr/>
          <p:nvPr/>
        </p:nvSpPr>
        <p:spPr>
          <a:xfrm>
            <a:off x="9245240" y="7257472"/>
            <a:ext cx="6176105" cy="6059057"/>
          </a:xfrm>
          <a:prstGeom prst="frame">
            <a:avLst>
              <a:gd name="adj1" fmla="val 1644"/>
            </a:avLst>
          </a:prstGeom>
          <a:solidFill>
            <a:srgbClr val="A19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7449A2-49F5-4753-AED3-60978B7C758E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25A2165-7631-484E-A5AA-C8F1BB960701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250917F-29DF-4D65-BF8A-78CADC456258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D27DD9-EA5E-4ED7-969B-68EA55BB475E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F7A5074-1A3E-4488-B71E-540C67165DEA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56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0">
        <p:fade/>
      </p:transition>
    </mc:Choice>
    <mc:Fallback xmlns="">
      <p:transition spd="med" advTm="3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id="{AB3CF7C8-46F7-4D5C-B684-1FA73AB7484B}"/>
              </a:ext>
            </a:extLst>
          </p:cNvPr>
          <p:cNvSpPr/>
          <p:nvPr/>
        </p:nvSpPr>
        <p:spPr>
          <a:xfrm>
            <a:off x="-1" y="447"/>
            <a:ext cx="36574413" cy="20573107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018616-C713-45B2-B023-CF146DE9A6D5}"/>
              </a:ext>
            </a:extLst>
          </p:cNvPr>
          <p:cNvSpPr/>
          <p:nvPr/>
        </p:nvSpPr>
        <p:spPr>
          <a:xfrm>
            <a:off x="-66814" y="0"/>
            <a:ext cx="18632494" cy="2057310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431800" dist="457200" sx="102000" sy="102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7A7B7-2060-4D2A-AFBD-B95063C65CCE}"/>
              </a:ext>
            </a:extLst>
          </p:cNvPr>
          <p:cNvSpPr txBox="1"/>
          <p:nvPr/>
        </p:nvSpPr>
        <p:spPr>
          <a:xfrm>
            <a:off x="4895845" y="8365055"/>
            <a:ext cx="8897384" cy="1054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11500" spc="4500" dirty="0">
                <a:solidFill>
                  <a:srgbClr val="A19775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INVEST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83211C-7302-4C81-9FE8-44110DAB6AD9}"/>
              </a:ext>
            </a:extLst>
          </p:cNvPr>
          <p:cNvSpPr txBox="1"/>
          <p:nvPr/>
        </p:nvSpPr>
        <p:spPr>
          <a:xfrm>
            <a:off x="2457633" y="10137872"/>
            <a:ext cx="10783979" cy="2496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11500" spc="900" dirty="0">
                <a:solidFill>
                  <a:srgbClr val="051F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FUTURE</a:t>
            </a:r>
          </a:p>
          <a:p>
            <a:pPr algn="r">
              <a:lnSpc>
                <a:spcPts val="9000"/>
              </a:lnSpc>
            </a:pPr>
            <a:r>
              <a:rPr lang="en-US" sz="11500" spc="900" dirty="0">
                <a:solidFill>
                  <a:srgbClr val="051F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TRENDS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11B1E-9917-49DE-8DE1-47F887E72AA8}"/>
              </a:ext>
            </a:extLst>
          </p:cNvPr>
          <p:cNvSpPr txBox="1"/>
          <p:nvPr/>
        </p:nvSpPr>
        <p:spPr>
          <a:xfrm>
            <a:off x="25131663" y="13048089"/>
            <a:ext cx="8985117" cy="1262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0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RETURN</a:t>
            </a:r>
          </a:p>
          <a:p>
            <a:pPr algn="ctr">
              <a:lnSpc>
                <a:spcPts val="4500"/>
              </a:lnSpc>
            </a:pPr>
            <a:r>
              <a:rPr lang="en-US" sz="40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FIVE YEARS</a:t>
            </a: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DC7E9439-F1C5-4B44-A5A2-2A28E2AB4E40}"/>
              </a:ext>
            </a:extLst>
          </p:cNvPr>
          <p:cNvSpPr/>
          <p:nvPr/>
        </p:nvSpPr>
        <p:spPr>
          <a:xfrm rot="4500000">
            <a:off x="26667862" y="6396056"/>
            <a:ext cx="5912718" cy="5912718"/>
          </a:xfrm>
          <a:prstGeom prst="blockArc">
            <a:avLst>
              <a:gd name="adj1" fmla="val 12271733"/>
              <a:gd name="adj2" fmla="val 8556459"/>
              <a:gd name="adj3" fmla="val 1501"/>
            </a:avLst>
          </a:prstGeom>
          <a:solidFill>
            <a:srgbClr val="A19775"/>
          </a:solidFill>
          <a:ln>
            <a:solidFill>
              <a:srgbClr val="A19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EC1B10-7E3B-4A94-8BFB-DC72041A1889}"/>
              </a:ext>
            </a:extLst>
          </p:cNvPr>
          <p:cNvGrpSpPr/>
          <p:nvPr/>
        </p:nvGrpSpPr>
        <p:grpSpPr>
          <a:xfrm>
            <a:off x="27693676" y="8768567"/>
            <a:ext cx="3861090" cy="2189284"/>
            <a:chOff x="25025907" y="8692367"/>
            <a:chExt cx="6840157" cy="218928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A521A4-84C2-406E-BC43-898E9B7F9939}"/>
                </a:ext>
              </a:extLst>
            </p:cNvPr>
            <p:cNvSpPr txBox="1"/>
            <p:nvPr/>
          </p:nvSpPr>
          <p:spPr>
            <a:xfrm>
              <a:off x="25025907" y="9691453"/>
              <a:ext cx="5579050" cy="1190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19900" spc="6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82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6865B9-DB09-494F-A90A-6CF30D41EC66}"/>
                </a:ext>
              </a:extLst>
            </p:cNvPr>
            <p:cNvSpPr txBox="1"/>
            <p:nvPr/>
          </p:nvSpPr>
          <p:spPr>
            <a:xfrm>
              <a:off x="30088407" y="8692367"/>
              <a:ext cx="1777657" cy="81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8800" spc="6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%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001144E-26DF-45C3-8CE7-0DD29B731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27335"/>
          <a:stretch/>
        </p:blipFill>
        <p:spPr>
          <a:xfrm>
            <a:off x="14820820" y="6071131"/>
            <a:ext cx="8093051" cy="8431737"/>
          </a:xfrm>
          <a:prstGeom prst="rect">
            <a:avLst/>
          </a:prstGeom>
          <a:effectLst>
            <a:outerShdw blurRad="1016000" dist="50800" dir="3060000" sx="105000" sy="105000" algn="ctr" rotWithShape="0">
              <a:srgbClr val="000000">
                <a:alpha val="3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7C714C-767B-49AA-A795-B112ED796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3"/>
          <a:stretch/>
        </p:blipFill>
        <p:spPr>
          <a:xfrm>
            <a:off x="14820820" y="6071131"/>
            <a:ext cx="8093051" cy="8431737"/>
          </a:xfrm>
          <a:prstGeom prst="rect">
            <a:avLst/>
          </a:prstGeom>
          <a:effectLst>
            <a:outerShdw blurRad="1016000" dist="50800" dir="3060000" sx="105000" sy="105000" algn="ctr" rotWithShape="0">
              <a:srgbClr val="000000">
                <a:alpha val="3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7CEBAF-B338-435B-91FE-673664B92D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11"/>
          <a:stretch/>
        </p:blipFill>
        <p:spPr>
          <a:xfrm>
            <a:off x="14820820" y="6071131"/>
            <a:ext cx="8093051" cy="8431737"/>
          </a:xfrm>
          <a:prstGeom prst="rect">
            <a:avLst/>
          </a:prstGeom>
          <a:effectLst>
            <a:outerShdw blurRad="1016000" dist="50800" dir="3060000" sx="105000" sy="105000" algn="ctr" rotWithShape="0">
              <a:srgbClr val="000000">
                <a:alpha val="33000"/>
              </a:srgbClr>
            </a:outerShdw>
          </a:effec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CED864F3-B211-4D69-82C3-3AFABA6595F1}"/>
              </a:ext>
            </a:extLst>
          </p:cNvPr>
          <p:cNvSpPr/>
          <p:nvPr/>
        </p:nvSpPr>
        <p:spPr>
          <a:xfrm>
            <a:off x="2457633" y="5407467"/>
            <a:ext cx="18884041" cy="9758171"/>
          </a:xfrm>
          <a:prstGeom prst="frame">
            <a:avLst>
              <a:gd name="adj1" fmla="val 979"/>
            </a:avLst>
          </a:prstGeom>
          <a:solidFill>
            <a:srgbClr val="A19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63DFDD-1EF5-46B3-9F90-7C85AEAB7421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2BAFE23-9CB0-4115-86C8-73819C659107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CA4601C-F013-43D8-A230-FAEE917A27FA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B8876B-8CC8-4074-8FF6-ABA192391528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F0AAC8-B553-4514-800C-6C75D8E22ABF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03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66">
        <p:fade/>
      </p:transition>
    </mc:Choice>
    <mc:Fallback xmlns="">
      <p:transition spd="med" advTm="9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1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1" accel="10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9" grpId="0"/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2E99471-23D9-4225-944C-78CA00A79440}"/>
              </a:ext>
            </a:extLst>
          </p:cNvPr>
          <p:cNvSpPr/>
          <p:nvPr/>
        </p:nvSpPr>
        <p:spPr>
          <a:xfrm>
            <a:off x="-1" y="0"/>
            <a:ext cx="5589235" cy="19456399"/>
          </a:xfrm>
          <a:prstGeom prst="rect">
            <a:avLst/>
          </a:prstGeom>
          <a:pattFill prst="pct5">
            <a:fgClr>
              <a:srgbClr val="5B5614"/>
            </a:fgClr>
            <a:bgClr>
              <a:srgbClr val="051F2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 dirty="0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3E9F84E-4425-4943-A7C3-E961514EEED9}"/>
              </a:ext>
            </a:extLst>
          </p:cNvPr>
          <p:cNvSpPr/>
          <p:nvPr/>
        </p:nvSpPr>
        <p:spPr>
          <a:xfrm>
            <a:off x="-1" y="447"/>
            <a:ext cx="36574413" cy="20573553"/>
          </a:xfrm>
          <a:prstGeom prst="frame">
            <a:avLst>
              <a:gd name="adj1" fmla="val 40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36D8F-F567-4E32-86E6-8F98A0659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30950"/>
          <a:stretch/>
        </p:blipFill>
        <p:spPr>
          <a:xfrm>
            <a:off x="28269180" y="10985432"/>
            <a:ext cx="4038723" cy="4038723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4C453567-4E29-4A07-904D-50D84D6F056C}"/>
              </a:ext>
            </a:extLst>
          </p:cNvPr>
          <p:cNvSpPr/>
          <p:nvPr/>
        </p:nvSpPr>
        <p:spPr>
          <a:xfrm>
            <a:off x="5589234" y="10985432"/>
            <a:ext cx="26718669" cy="4038723"/>
          </a:xfrm>
          <a:prstGeom prst="frame">
            <a:avLst>
              <a:gd name="adj1" fmla="val 2057"/>
            </a:avLst>
          </a:prstGeom>
          <a:solidFill>
            <a:srgbClr val="A19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08" tIns="137154" rIns="274308" bIns="13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99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153EB4-B431-4336-A880-BFE2D4AC9EC1}"/>
              </a:ext>
            </a:extLst>
          </p:cNvPr>
          <p:cNvSpPr txBox="1"/>
          <p:nvPr/>
        </p:nvSpPr>
        <p:spPr>
          <a:xfrm>
            <a:off x="6603098" y="12186460"/>
            <a:ext cx="21033063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CALL  </a:t>
            </a:r>
            <a:r>
              <a:rPr lang="en-US" sz="4000" b="1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1-800-123-4567</a:t>
            </a:r>
          </a:p>
          <a:p>
            <a:pPr>
              <a:lnSpc>
                <a:spcPts val="4000"/>
              </a:lnSpc>
            </a:pPr>
            <a:r>
              <a:rPr lang="en-US" sz="40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WRITE  </a:t>
            </a:r>
            <a:r>
              <a:rPr lang="en-US" sz="4000" b="1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INFO@JEWELRYGOLDLUXURY.COM</a:t>
            </a:r>
            <a:r>
              <a:rPr lang="en-US" sz="40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>
              <a:lnSpc>
                <a:spcPts val="4000"/>
              </a:lnSpc>
            </a:pPr>
            <a:r>
              <a:rPr lang="en-US" sz="4000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VISIT  </a:t>
            </a:r>
            <a:r>
              <a:rPr lang="en-US" sz="4000" b="1" spc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24A MELLING ST. NW1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449A95-2613-4836-9F63-262ED7E0E757}"/>
              </a:ext>
            </a:extLst>
          </p:cNvPr>
          <p:cNvSpPr txBox="1"/>
          <p:nvPr/>
        </p:nvSpPr>
        <p:spPr>
          <a:xfrm>
            <a:off x="5589234" y="10079546"/>
            <a:ext cx="21033063" cy="61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1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F47310-6E76-4308-9177-2A555825BC94}"/>
              </a:ext>
            </a:extLst>
          </p:cNvPr>
          <p:cNvSpPr txBox="1"/>
          <p:nvPr/>
        </p:nvSpPr>
        <p:spPr>
          <a:xfrm>
            <a:off x="5589234" y="16343354"/>
            <a:ext cx="21033063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5400" spc="1000" dirty="0">
                <a:solidFill>
                  <a:srgbClr val="A1977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</a:t>
            </a:r>
            <a:r>
              <a:rPr lang="en-US" sz="5400" spc="1000">
                <a:solidFill>
                  <a:srgbClr val="A1977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.JEWELRYGOLDLUXURY.</a:t>
            </a:r>
            <a:r>
              <a:rPr lang="en-US" sz="5400" spc="1000" dirty="0">
                <a:solidFill>
                  <a:srgbClr val="A1977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B6D26A-7B70-4716-8765-8C64F9C9C191}"/>
              </a:ext>
            </a:extLst>
          </p:cNvPr>
          <p:cNvSpPr txBox="1"/>
          <p:nvPr/>
        </p:nvSpPr>
        <p:spPr>
          <a:xfrm>
            <a:off x="8928950" y="5549163"/>
            <a:ext cx="16944065" cy="1020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0"/>
              </a:lnSpc>
            </a:pPr>
            <a:r>
              <a:rPr lang="en-US" sz="9600" spc="4500" dirty="0">
                <a:solidFill>
                  <a:schemeClr val="bg1"/>
                </a:solidFill>
                <a:latin typeface="Centaur" panose="02030504050205020304" pitchFamily="18" charset="0"/>
                <a:ea typeface="Source Sans Pro" panose="020B0503030403020204" pitchFamily="34" charset="0"/>
              </a:rPr>
              <a:t>GET IN TOUCH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46DF2-2AA2-4F77-BCD6-5BD85CF97E42}"/>
              </a:ext>
            </a:extLst>
          </p:cNvPr>
          <p:cNvGrpSpPr/>
          <p:nvPr/>
        </p:nvGrpSpPr>
        <p:grpSpPr>
          <a:xfrm>
            <a:off x="-12056479" y="-11785600"/>
            <a:ext cx="60837535" cy="43891199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270110-D842-4B4D-BF9C-DF6EDCA6323A}"/>
                </a:ext>
              </a:extLst>
            </p:cNvPr>
            <p:cNvSpPr/>
            <p:nvPr/>
          </p:nvSpPr>
          <p:spPr>
            <a:xfrm>
              <a:off x="-4211893" y="-3982065"/>
              <a:ext cx="20544936" cy="3928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B7DE38-4F97-4AF3-8E5B-8F98C050231C}"/>
                </a:ext>
              </a:extLst>
            </p:cNvPr>
            <p:cNvSpPr/>
            <p:nvPr/>
          </p:nvSpPr>
          <p:spPr>
            <a:xfrm>
              <a:off x="-4211895" y="7006363"/>
              <a:ext cx="20544938" cy="383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ABC1D0E-26EE-457D-B1B0-C301646121F3}"/>
                </a:ext>
              </a:extLst>
            </p:cNvPr>
            <p:cNvSpPr/>
            <p:nvPr/>
          </p:nvSpPr>
          <p:spPr>
            <a:xfrm rot="5400000">
              <a:off x="6860874" y="1367900"/>
              <a:ext cx="14822130" cy="4122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2561B4-4A24-4A0C-B714-1CEB4979EDF6}"/>
                </a:ext>
              </a:extLst>
            </p:cNvPr>
            <p:cNvSpPr/>
            <p:nvPr/>
          </p:nvSpPr>
          <p:spPr>
            <a:xfrm rot="5400000">
              <a:off x="-9587213" y="1393253"/>
              <a:ext cx="14822130" cy="407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13" y="4351264"/>
            <a:ext cx="5693769" cy="34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86">
        <p:fade/>
      </p:transition>
    </mc:Choice>
    <mc:Fallback xmlns="">
      <p:transition spd="med" advTm="4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105</Words>
  <Application>Microsoft Office PowerPoint</Application>
  <PresentationFormat>Custom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 Light</vt:lpstr>
      <vt:lpstr>Centaur</vt:lpstr>
      <vt:lpstr>Source Sans Pro</vt:lpstr>
      <vt:lpstr>HelvLight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46</cp:revision>
  <dcterms:created xsi:type="dcterms:W3CDTF">2018-11-30T03:08:10Z</dcterms:created>
  <dcterms:modified xsi:type="dcterms:W3CDTF">2019-09-07T10:36:34Z</dcterms:modified>
</cp:coreProperties>
</file>