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8" r:id="rId2"/>
    <p:sldId id="256" r:id="rId3"/>
    <p:sldId id="257" r:id="rId4"/>
    <p:sldId id="260" r:id="rId5"/>
    <p:sldId id="259" r:id="rId6"/>
    <p:sldId id="271" r:id="rId7"/>
    <p:sldId id="262" r:id="rId8"/>
    <p:sldId id="268" r:id="rId9"/>
    <p:sldId id="263" r:id="rId10"/>
    <p:sldId id="261" r:id="rId11"/>
    <p:sldId id="264" r:id="rId12"/>
    <p:sldId id="269" r:id="rId13"/>
    <p:sldId id="265" r:id="rId14"/>
    <p:sldId id="267" r:id="rId15"/>
    <p:sldId id="270" r:id="rId16"/>
    <p:sldId id="266" r:id="rId17"/>
  </p:sldIdLst>
  <p:sldSz cx="24384000" cy="13716000"/>
  <p:notesSz cx="9144000" cy="6858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 Math" panose="02040503050406030204" pitchFamily="18" charset="0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Microsoft Sans Serif" panose="020B0604020202020204" pitchFamily="34" charset="0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828A313-3BB2-4124-95B6-FD3E1DACD439}">
          <p14:sldIdLst>
            <p14:sldId id="258"/>
            <p14:sldId id="256"/>
            <p14:sldId id="257"/>
            <p14:sldId id="260"/>
            <p14:sldId id="259"/>
            <p14:sldId id="271"/>
            <p14:sldId id="262"/>
            <p14:sldId id="268"/>
            <p14:sldId id="263"/>
            <p14:sldId id="261"/>
            <p14:sldId id="264"/>
            <p14:sldId id="269"/>
            <p14:sldId id="265"/>
            <p14:sldId id="267"/>
            <p14:sldId id="270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83B06C"/>
    <a:srgbClr val="90B87C"/>
    <a:srgbClr val="73A65A"/>
    <a:srgbClr val="8E93B0"/>
    <a:srgbClr val="474B65"/>
    <a:srgbClr val="E2FBFE"/>
    <a:srgbClr val="FFFFFF"/>
    <a:srgbClr val="F6F6F8"/>
    <a:srgbClr val="3A3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97A359-FED9-40F0-B2B2-A863E9368E94}" v="193" dt="2019-09-07T10:32:38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72" y="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2D97A359-FED9-40F0-B2B2-A863E9368E94}"/>
    <pc:docChg chg="modSld">
      <pc:chgData name="Presentation Point" userId="f45ce91d846791e9" providerId="LiveId" clId="{2D97A359-FED9-40F0-B2B2-A863E9368E94}" dt="2019-09-07T10:32:50.308" v="208" actId="1038"/>
      <pc:docMkLst>
        <pc:docMk/>
      </pc:docMkLst>
      <pc:sldChg chg="modSp">
        <pc:chgData name="Presentation Point" userId="f45ce91d846791e9" providerId="LiveId" clId="{2D97A359-FED9-40F0-B2B2-A863E9368E94}" dt="2019-09-07T10:27:44.041" v="13" actId="20577"/>
        <pc:sldMkLst>
          <pc:docMk/>
          <pc:sldMk cId="787263644" sldId="256"/>
        </pc:sldMkLst>
        <pc:spChg chg="mod">
          <ac:chgData name="Presentation Point" userId="f45ce91d846791e9" providerId="LiveId" clId="{2D97A359-FED9-40F0-B2B2-A863E9368E94}" dt="2019-09-07T10:27:44.041" v="13" actId="20577"/>
          <ac:spMkLst>
            <pc:docMk/>
            <pc:sldMk cId="787263644" sldId="256"/>
            <ac:spMk id="14" creationId="{1389AEB2-84D8-4503-89A1-66779FFCA68C}"/>
          </ac:spMkLst>
        </pc:spChg>
      </pc:sldChg>
      <pc:sldChg chg="modSp">
        <pc:chgData name="Presentation Point" userId="f45ce91d846791e9" providerId="LiveId" clId="{2D97A359-FED9-40F0-B2B2-A863E9368E94}" dt="2019-09-07T10:30:49.107" v="123" actId="20577"/>
        <pc:sldMkLst>
          <pc:docMk/>
          <pc:sldMk cId="3966548299" sldId="257"/>
        </pc:sldMkLst>
        <pc:spChg chg="mod">
          <ac:chgData name="Presentation Point" userId="f45ce91d846791e9" providerId="LiveId" clId="{2D97A359-FED9-40F0-B2B2-A863E9368E94}" dt="2019-09-07T10:30:49.107" v="123" actId="20577"/>
          <ac:spMkLst>
            <pc:docMk/>
            <pc:sldMk cId="3966548299" sldId="257"/>
            <ac:spMk id="16" creationId="{20109767-F293-4824-B565-4A5CD21F9430}"/>
          </ac:spMkLst>
        </pc:spChg>
        <pc:spChg chg="mod">
          <ac:chgData name="Presentation Point" userId="f45ce91d846791e9" providerId="LiveId" clId="{2D97A359-FED9-40F0-B2B2-A863E9368E94}" dt="2019-09-07T10:29:54.807" v="55" actId="6549"/>
          <ac:spMkLst>
            <pc:docMk/>
            <pc:sldMk cId="3966548299" sldId="257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0:35.730" v="103" actId="20577"/>
        <pc:sldMkLst>
          <pc:docMk/>
          <pc:sldMk cId="2447343869" sldId="259"/>
        </pc:sldMkLst>
        <pc:spChg chg="mod">
          <ac:chgData name="Presentation Point" userId="f45ce91d846791e9" providerId="LiveId" clId="{2D97A359-FED9-40F0-B2B2-A863E9368E94}" dt="2019-09-07T10:30:35.730" v="103" actId="20577"/>
          <ac:spMkLst>
            <pc:docMk/>
            <pc:sldMk cId="2447343869" sldId="259"/>
            <ac:spMk id="14" creationId="{C09954D1-2286-4DB1-87E4-5950AD9E44AD}"/>
          </ac:spMkLst>
        </pc:spChg>
        <pc:spChg chg="mod">
          <ac:chgData name="Presentation Point" userId="f45ce91d846791e9" providerId="LiveId" clId="{2D97A359-FED9-40F0-B2B2-A863E9368E94}" dt="2019-09-07T10:30:08.402" v="60" actId="6549"/>
          <ac:spMkLst>
            <pc:docMk/>
            <pc:sldMk cId="2447343869" sldId="259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0:41.339" v="113" actId="20577"/>
        <pc:sldMkLst>
          <pc:docMk/>
          <pc:sldMk cId="2619791639" sldId="260"/>
        </pc:sldMkLst>
        <pc:spChg chg="mod">
          <ac:chgData name="Presentation Point" userId="f45ce91d846791e9" providerId="LiveId" clId="{2D97A359-FED9-40F0-B2B2-A863E9368E94}" dt="2019-09-07T10:30:41.339" v="113" actId="20577"/>
          <ac:spMkLst>
            <pc:docMk/>
            <pc:sldMk cId="2619791639" sldId="260"/>
            <ac:spMk id="14" creationId="{C09954D1-2286-4DB1-87E4-5950AD9E44AD}"/>
          </ac:spMkLst>
        </pc:spChg>
        <pc:spChg chg="mod">
          <ac:chgData name="Presentation Point" userId="f45ce91d846791e9" providerId="LiveId" clId="{2D97A359-FED9-40F0-B2B2-A863E9368E94}" dt="2019-09-07T10:29:45.650" v="50" actId="20577"/>
          <ac:spMkLst>
            <pc:docMk/>
            <pc:sldMk cId="2619791639" sldId="260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1:35.777" v="147" actId="20577"/>
        <pc:sldMkLst>
          <pc:docMk/>
          <pc:sldMk cId="2542372157" sldId="261"/>
        </pc:sldMkLst>
        <pc:spChg chg="mod">
          <ac:chgData name="Presentation Point" userId="f45ce91d846791e9" providerId="LiveId" clId="{2D97A359-FED9-40F0-B2B2-A863E9368E94}" dt="2019-09-07T10:31:35.777" v="147" actId="20577"/>
          <ac:spMkLst>
            <pc:docMk/>
            <pc:sldMk cId="2542372157" sldId="261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1:02.730" v="132" actId="20577"/>
        <pc:sldMkLst>
          <pc:docMk/>
          <pc:sldMk cId="3192920989" sldId="262"/>
        </pc:sldMkLst>
        <pc:spChg chg="mod">
          <ac:chgData name="Presentation Point" userId="f45ce91d846791e9" providerId="LiveId" clId="{2D97A359-FED9-40F0-B2B2-A863E9368E94}" dt="2019-09-07T10:31:02.730" v="132" actId="20577"/>
          <ac:spMkLst>
            <pc:docMk/>
            <pc:sldMk cId="3192920989" sldId="262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1:25.668" v="143" actId="6549"/>
        <pc:sldMkLst>
          <pc:docMk/>
          <pc:sldMk cId="2023516934" sldId="263"/>
        </pc:sldMkLst>
        <pc:spChg chg="mod">
          <ac:chgData name="Presentation Point" userId="f45ce91d846791e9" providerId="LiveId" clId="{2D97A359-FED9-40F0-B2B2-A863E9368E94}" dt="2019-09-07T10:31:25.668" v="143" actId="6549"/>
          <ac:spMkLst>
            <pc:docMk/>
            <pc:sldMk cId="2023516934" sldId="263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1:53.917" v="154" actId="6549"/>
        <pc:sldMkLst>
          <pc:docMk/>
          <pc:sldMk cId="1735019764" sldId="264"/>
        </pc:sldMkLst>
        <pc:spChg chg="mod">
          <ac:chgData name="Presentation Point" userId="f45ce91d846791e9" providerId="LiveId" clId="{2D97A359-FED9-40F0-B2B2-A863E9368E94}" dt="2019-09-07T10:31:53.917" v="154" actId="6549"/>
          <ac:spMkLst>
            <pc:docMk/>
            <pc:sldMk cId="1735019764" sldId="264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2:15.186" v="170" actId="6549"/>
        <pc:sldMkLst>
          <pc:docMk/>
          <pc:sldMk cId="3392842955" sldId="265"/>
        </pc:sldMkLst>
        <pc:spChg chg="mod">
          <ac:chgData name="Presentation Point" userId="f45ce91d846791e9" providerId="LiveId" clId="{2D97A359-FED9-40F0-B2B2-A863E9368E94}" dt="2019-09-07T10:32:15.186" v="170" actId="6549"/>
          <ac:spMkLst>
            <pc:docMk/>
            <pc:sldMk cId="3392842955" sldId="265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2:24.667" v="178" actId="20577"/>
        <pc:sldMkLst>
          <pc:docMk/>
          <pc:sldMk cId="1454674072" sldId="267"/>
        </pc:sldMkLst>
        <pc:spChg chg="mod">
          <ac:chgData name="Presentation Point" userId="f45ce91d846791e9" providerId="LiveId" clId="{2D97A359-FED9-40F0-B2B2-A863E9368E94}" dt="2019-09-07T10:32:24.667" v="178" actId="20577"/>
          <ac:spMkLst>
            <pc:docMk/>
            <pc:sldMk cId="1454674072" sldId="267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1:16.808" v="136" actId="6549"/>
        <pc:sldMkLst>
          <pc:docMk/>
          <pc:sldMk cId="2115018021" sldId="268"/>
        </pc:sldMkLst>
        <pc:spChg chg="mod">
          <ac:chgData name="Presentation Point" userId="f45ce91d846791e9" providerId="LiveId" clId="{2D97A359-FED9-40F0-B2B2-A863E9368E94}" dt="2019-09-07T10:31:16.808" v="136" actId="6549"/>
          <ac:spMkLst>
            <pc:docMk/>
            <pc:sldMk cId="2115018021" sldId="268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2:05.558" v="165" actId="6549"/>
        <pc:sldMkLst>
          <pc:docMk/>
          <pc:sldMk cId="2297611511" sldId="269"/>
        </pc:sldMkLst>
        <pc:spChg chg="mod">
          <ac:chgData name="Presentation Point" userId="f45ce91d846791e9" providerId="LiveId" clId="{2D97A359-FED9-40F0-B2B2-A863E9368E94}" dt="2019-09-07T10:32:05.558" v="165" actId="6549"/>
          <ac:spMkLst>
            <pc:docMk/>
            <pc:sldMk cId="2297611511" sldId="269"/>
            <ac:spMk id="18" creationId="{6B6EB3E8-BDAF-4F1A-818B-E616A7D4798E}"/>
          </ac:spMkLst>
        </pc:spChg>
      </pc:sldChg>
      <pc:sldChg chg="modSp">
        <pc:chgData name="Presentation Point" userId="f45ce91d846791e9" providerId="LiveId" clId="{2D97A359-FED9-40F0-B2B2-A863E9368E94}" dt="2019-09-07T10:32:50.308" v="208" actId="1038"/>
        <pc:sldMkLst>
          <pc:docMk/>
          <pc:sldMk cId="2103643137" sldId="270"/>
        </pc:sldMkLst>
        <pc:spChg chg="mod">
          <ac:chgData name="Presentation Point" userId="f45ce91d846791e9" providerId="LiveId" clId="{2D97A359-FED9-40F0-B2B2-A863E9368E94}" dt="2019-09-07T10:32:38.373" v="192" actId="20577"/>
          <ac:spMkLst>
            <pc:docMk/>
            <pc:sldMk cId="2103643137" sldId="270"/>
            <ac:spMk id="9" creationId="{EEAB7826-AF79-4475-8631-EDF0B9B02BFB}"/>
          </ac:spMkLst>
        </pc:spChg>
        <pc:spChg chg="mod">
          <ac:chgData name="Presentation Point" userId="f45ce91d846791e9" providerId="LiveId" clId="{2D97A359-FED9-40F0-B2B2-A863E9368E94}" dt="2019-09-07T10:32:50.308" v="208" actId="1038"/>
          <ac:spMkLst>
            <pc:docMk/>
            <pc:sldMk cId="2103643137" sldId="270"/>
            <ac:spMk id="11" creationId="{BF59F7D7-F391-4BFA-97C2-29EB55D2F22E}"/>
          </ac:spMkLst>
        </pc:spChg>
        <pc:picChg chg="mod">
          <ac:chgData name="Presentation Point" userId="f45ce91d846791e9" providerId="LiveId" clId="{2D97A359-FED9-40F0-B2B2-A863E9368E94}" dt="2019-09-07T10:32:50.308" v="208" actId="1038"/>
          <ac:picMkLst>
            <pc:docMk/>
            <pc:sldMk cId="2103643137" sldId="270"/>
            <ac:picMk id="12" creationId="{892127D9-7A14-48B3-9F58-B6336FDD6EEB}"/>
          </ac:picMkLst>
        </pc:picChg>
      </pc:sldChg>
      <pc:sldChg chg="modSp">
        <pc:chgData name="Presentation Point" userId="f45ce91d846791e9" providerId="LiveId" clId="{2D97A359-FED9-40F0-B2B2-A863E9368E94}" dt="2019-09-07T10:30:31.214" v="93" actId="20577"/>
        <pc:sldMkLst>
          <pc:docMk/>
          <pc:sldMk cId="2647451890" sldId="271"/>
        </pc:sldMkLst>
        <pc:spChg chg="mod">
          <ac:chgData name="Presentation Point" userId="f45ce91d846791e9" providerId="LiveId" clId="{2D97A359-FED9-40F0-B2B2-A863E9368E94}" dt="2019-09-07T10:30:31.214" v="93" actId="20577"/>
          <ac:spMkLst>
            <pc:docMk/>
            <pc:sldMk cId="2647451890" sldId="271"/>
            <ac:spMk id="14" creationId="{C09954D1-2286-4DB1-87E4-5950AD9E44AD}"/>
          </ac:spMkLst>
        </pc:spChg>
        <pc:spChg chg="mod">
          <ac:chgData name="Presentation Point" userId="f45ce91d846791e9" providerId="LiveId" clId="{2D97A359-FED9-40F0-B2B2-A863E9368E94}" dt="2019-09-07T10:30:15.463" v="63" actId="6549"/>
          <ac:spMkLst>
            <pc:docMk/>
            <pc:sldMk cId="2647451890" sldId="271"/>
            <ac:spMk id="18" creationId="{6B6EB3E8-BDAF-4F1A-818B-E616A7D4798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7AA90-8D93-48E8-A905-D2213AD5134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C1D1E-EE03-49E0-A606-54269995E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2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3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1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9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8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7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7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7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9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04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31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B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392A-DAA0-4249-A121-DD0C4CEFF4FD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E5F08-2A24-4105-91D7-23E206C32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7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ame 12">
            <a:extLst>
              <a:ext uri="{FF2B5EF4-FFF2-40B4-BE49-F238E27FC236}">
                <a16:creationId xmlns:a16="http://schemas.microsoft.com/office/drawing/2014/main" id="{0BDAE4AB-885C-49EB-B5C0-3B08900DD3A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0031BB-C96A-4330-85E5-900E0EF4923B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05FC993-02FC-4935-8BD6-E359796616EA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146AA1-9351-40A5-A321-1EAF2C455CBB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0390FE-779C-4A5A-9192-B89388A01072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E8C876-D5DB-41FB-8532-83528630528B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5DCA1C-2FEB-40E1-95EE-230F289FE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0" y="12954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188" y="4686297"/>
            <a:ext cx="8389622" cy="55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9">
        <p:fade/>
      </p:transition>
    </mc:Choice>
    <mc:Fallback xmlns="">
      <p:transition spd="med" advTm="2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707" y="-5190104"/>
            <a:ext cx="35700614" cy="216823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18359738" y="67887"/>
            <a:ext cx="6024262" cy="13308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443" y="8836746"/>
            <a:ext cx="691699" cy="608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203" y="7167241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888" y="10449405"/>
            <a:ext cx="739734" cy="743733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9160058" y="699418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19155229" y="8619144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9184688" y="10299206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0444622" y="6492928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FF3B7E-101F-4881-9624-9D6DC409CAAA}"/>
              </a:ext>
            </a:extLst>
          </p:cNvPr>
          <p:cNvSpPr/>
          <p:nvPr/>
        </p:nvSpPr>
        <p:spPr>
          <a:xfrm>
            <a:off x="20301530" y="8117885"/>
            <a:ext cx="2616422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bedrooms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20444622" y="9797947"/>
            <a:ext cx="2055371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 credit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16736398" y="744736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6571545" y="2080607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$3,000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70BC63A-6B99-4D5D-BBD8-B794510990C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F0017A-6F5E-49FF-A9F9-9FCB4580B1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144" y="3651613"/>
            <a:ext cx="1230146" cy="12301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02A8D5-2275-4D3B-9474-2F8242F26223}"/>
              </a:ext>
            </a:extLst>
          </p:cNvPr>
          <p:cNvSpPr/>
          <p:nvPr/>
        </p:nvSpPr>
        <p:spPr>
          <a:xfrm>
            <a:off x="18289956" y="3468133"/>
            <a:ext cx="253947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RENT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E6969599-D1CF-4D32-A6E2-C2C5F726EE7C}"/>
              </a:ext>
            </a:extLst>
          </p:cNvPr>
          <p:cNvSpPr/>
          <p:nvPr/>
        </p:nvSpPr>
        <p:spPr>
          <a:xfrm>
            <a:off x="852606" y="2714587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0D83C7-D0B5-454E-83C6-4DB6D1C56DA8}"/>
              </a:ext>
            </a:extLst>
          </p:cNvPr>
          <p:cNvSpPr/>
          <p:nvPr/>
        </p:nvSpPr>
        <p:spPr>
          <a:xfrm>
            <a:off x="1732952" y="2765441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 STREETS # 321</a:t>
            </a:r>
          </a:p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UNITED ST PAUL, MN 553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0E9665-A2C2-42D5-A4A0-DC850F9110E9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FF52D6-6823-4688-8A2A-2550A889A98C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00E425-D42D-4B36-91E2-211C328D9A16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A62C29-B715-4F05-BA6D-4FB785CFDCC4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8E9978-94F5-478B-80F5-4AAAA2BC6AB3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909" y="10821273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677292" y="12107376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25423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15">
        <p:fade/>
      </p:transition>
    </mc:Choice>
    <mc:Fallback xmlns="">
      <p:transition spd="med" advTm="6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13594 -0.00371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3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20833E-7 2.40741E-6 L 0.10794 2.40741E-6 " pathEditMode="relative" rAng="0" ptsTypes="AA">
                                      <p:cBhvr>
                                        <p:cTn id="7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7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20833E-7 2.22222E-6 L 0.10312 2.22222E-6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3" grpId="0"/>
      <p:bldP spid="26" grpId="0" animBg="1"/>
      <p:bldP spid="26" grpId="1" animBg="1"/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" y="-2476922"/>
            <a:ext cx="24221800" cy="1625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0" y="9290759"/>
            <a:ext cx="24384000" cy="40860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91" y="9924641"/>
            <a:ext cx="571652" cy="63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03" y="9895302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40" y="9936986"/>
            <a:ext cx="611351" cy="614655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443558" y="9722248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5880554" y="9722248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0317548" y="9722248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728122" y="9220989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/>
              <p:nvPr/>
            </p:nvSpPr>
            <p:spPr>
              <a:xfrm>
                <a:off x="7026855" y="9220989"/>
                <a:ext cx="1696298" cy="134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0"/>
                  </a:lnSpc>
                </a:pPr>
                <a:r>
                  <a:rPr lang="en-US" sz="3600" dirty="0">
                    <a:solidFill>
                      <a:srgbClr val="474B65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345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474B65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855" y="9220989"/>
                <a:ext cx="1696298" cy="1349280"/>
              </a:xfrm>
              <a:prstGeom prst="rect">
                <a:avLst/>
              </a:prstGeom>
              <a:blipFill>
                <a:blip r:embed="rId6"/>
                <a:stretch>
                  <a:fillRect l="-3957" b="-1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11577482" y="9220989"/>
            <a:ext cx="2055371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 credit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15536441" y="8123613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5371588" y="9459484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$950,000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4B6E235-C0C9-4D76-8763-9895AC58015D}"/>
              </a:ext>
            </a:extLst>
          </p:cNvPr>
          <p:cNvSpPr/>
          <p:nvPr/>
        </p:nvSpPr>
        <p:spPr>
          <a:xfrm>
            <a:off x="13490884" y="1497097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713A24-49D7-4A80-A773-92AD19FEC968}"/>
              </a:ext>
            </a:extLst>
          </p:cNvPr>
          <p:cNvSpPr/>
          <p:nvPr/>
        </p:nvSpPr>
        <p:spPr>
          <a:xfrm>
            <a:off x="14761874" y="1573297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LINCLON ROAD, LM 2342</a:t>
            </a:r>
          </a:p>
          <a:p>
            <a:pPr algn="r"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70BC63A-6B99-4D5D-BBD8-B794510990C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F0017A-6F5E-49FF-A9F9-9FCB4580B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87" y="11030490"/>
            <a:ext cx="1230146" cy="12301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02A8D5-2275-4D3B-9474-2F8242F26223}"/>
              </a:ext>
            </a:extLst>
          </p:cNvPr>
          <p:cNvSpPr/>
          <p:nvPr/>
        </p:nvSpPr>
        <p:spPr>
          <a:xfrm>
            <a:off x="17089999" y="10847010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55ABC1-7910-4FFF-A1C2-2CB3D2252400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0C9A56D-0C79-4003-A140-DCF1C3A7DA1C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854514-E9D2-4672-9C93-EE42DF1E8D13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F42560-DFCF-4090-9DAB-F3183F0E28EE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2CD8EF-61FD-4F0D-9D98-55F2C69E9D95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02" y="11042553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15700" y="12295082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17350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92">
        <p:fade/>
      </p:transition>
    </mc:Choice>
    <mc:Fallback xmlns="">
      <p:transition spd="med" advTm="6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22628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453" y="802537"/>
            <a:ext cx="29500904" cy="196697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0" y="0"/>
            <a:ext cx="24384000" cy="476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91" y="3508260"/>
            <a:ext cx="571652" cy="63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03" y="3478921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57" y="3469727"/>
            <a:ext cx="459317" cy="716412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443558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5880554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0317548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728122" y="2804608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/>
              <p:nvPr/>
            </p:nvSpPr>
            <p:spPr>
              <a:xfrm>
                <a:off x="7026855" y="2804608"/>
                <a:ext cx="1696298" cy="134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0"/>
                  </a:lnSpc>
                </a:pPr>
                <a:r>
                  <a:rPr lang="en-US" sz="3600" dirty="0">
                    <a:solidFill>
                      <a:srgbClr val="474B65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345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474B65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855" y="2804608"/>
                <a:ext cx="1696298" cy="1349280"/>
              </a:xfrm>
              <a:prstGeom prst="rect">
                <a:avLst/>
              </a:prstGeom>
              <a:blipFill>
                <a:blip r:embed="rId6"/>
                <a:stretch>
                  <a:fillRect l="-3957" b="-1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11577482" y="2804608"/>
            <a:ext cx="1826141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Subway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15536441" y="0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5371588" y="3078583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$270,000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4B6E235-C0C9-4D76-8763-9895AC58015D}"/>
              </a:ext>
            </a:extLst>
          </p:cNvPr>
          <p:cNvSpPr/>
          <p:nvPr/>
        </p:nvSpPr>
        <p:spPr>
          <a:xfrm>
            <a:off x="12361275" y="10831859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713A24-49D7-4A80-A773-92AD19FEC968}"/>
              </a:ext>
            </a:extLst>
          </p:cNvPr>
          <p:cNvSpPr/>
          <p:nvPr/>
        </p:nvSpPr>
        <p:spPr>
          <a:xfrm>
            <a:off x="13632265" y="10908059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STATES STREET #312</a:t>
            </a:r>
          </a:p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UNITED ST PAUL, MN 443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86A4FFCC-D1AE-4DAF-8D6A-B714CC2E73C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AFB3068-0B6B-40FB-9E34-2D00E4DEA6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87" y="1848439"/>
            <a:ext cx="1230146" cy="12301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39D8283-9BC1-48F7-BFD9-B2313289FCA6}"/>
              </a:ext>
            </a:extLst>
          </p:cNvPr>
          <p:cNvSpPr/>
          <p:nvPr/>
        </p:nvSpPr>
        <p:spPr>
          <a:xfrm>
            <a:off x="17089999" y="1703876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94FEF2-7F06-4AAB-8DE9-B2315E084825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D6B94A5-F255-4534-8139-C74377A0A3E0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7ACF685-A021-449A-A978-DA3A18D9E074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A4204D-5232-4E41-AD0A-53D90F6407C7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3599D81-7906-4DC6-8CC5-9F043F7F53E0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28" y="393371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57529" y="1651327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22976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62">
        <p:fade/>
      </p:transition>
    </mc:Choice>
    <mc:Fallback xmlns="">
      <p:transition spd="med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8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963E-6 L 0 -0.2478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3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path" presetSubtype="0" accel="34000" decel="41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6875E-6 0 L -0.25 0 " pathEditMode="relative" rAng="0" ptsTypes="AA">
                                      <p:cBhvr>
                                        <p:cTn id="69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34000" decel="41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125E-7 -2.03704E-6 L -0.25 -2.03704E-6 " pathEditMode="relative" rAng="0" ptsTypes="AA">
                                      <p:cBhvr>
                                        <p:cTn id="71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1" grpId="0" animBg="1"/>
      <p:bldP spid="21" grpId="1" animBg="1"/>
      <p:bldP spid="22" grpId="0"/>
      <p:bldP spid="22" grpId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9111" y="-1071662"/>
            <a:ext cx="24435422" cy="16290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18359738" y="67887"/>
            <a:ext cx="6024262" cy="13308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064" y="8836746"/>
            <a:ext cx="544456" cy="608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203" y="7167241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888" y="10478182"/>
            <a:ext cx="739734" cy="68617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9160058" y="699418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19155229" y="8619144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9184688" y="10299206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0444622" y="6492928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/>
              <p:nvPr/>
            </p:nvSpPr>
            <p:spPr>
              <a:xfrm>
                <a:off x="20301530" y="8117885"/>
                <a:ext cx="1696298" cy="134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0"/>
                  </a:lnSpc>
                </a:pPr>
                <a:r>
                  <a:rPr lang="en-US" sz="3600" dirty="0">
                    <a:solidFill>
                      <a:srgbClr val="474B65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289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474B65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1530" y="8117885"/>
                <a:ext cx="1696298" cy="1349280"/>
              </a:xfrm>
              <a:prstGeom prst="rect">
                <a:avLst/>
              </a:prstGeom>
              <a:blipFill>
                <a:blip r:embed="rId6"/>
                <a:stretch>
                  <a:fillRect l="-3584" b="-1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20444622" y="9797947"/>
            <a:ext cx="215315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Your info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16736398" y="744736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6571545" y="2080607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$610,000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70BC63A-6B99-4D5D-BBD8-B794510990C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F0017A-6F5E-49FF-A9F9-9FCB4580B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144" y="3651613"/>
            <a:ext cx="1230146" cy="12301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02A8D5-2275-4D3B-9474-2F8242F26223}"/>
              </a:ext>
            </a:extLst>
          </p:cNvPr>
          <p:cNvSpPr/>
          <p:nvPr/>
        </p:nvSpPr>
        <p:spPr>
          <a:xfrm>
            <a:off x="18289956" y="3468133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E6969599-D1CF-4D32-A6E2-C2C5F726EE7C}"/>
              </a:ext>
            </a:extLst>
          </p:cNvPr>
          <p:cNvSpPr/>
          <p:nvPr/>
        </p:nvSpPr>
        <p:spPr>
          <a:xfrm>
            <a:off x="852606" y="2714587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0D83C7-D0B5-454E-83C6-4DB6D1C56DA8}"/>
              </a:ext>
            </a:extLst>
          </p:cNvPr>
          <p:cNvSpPr/>
          <p:nvPr/>
        </p:nvSpPr>
        <p:spPr>
          <a:xfrm>
            <a:off x="1732952" y="2765441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PERTER WATNER AND BIRCH ROAD WATERFO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A9E92F-5B23-422F-A603-6CB8E36F4387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B9B188-EA1B-40D8-B18A-CB99C8E0888D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868B197-48DD-4645-B84B-04F024073CE6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56AECFF-F922-49D4-9B46-86DE92A59108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12E9B6F-BB84-4F4C-B972-3B4278006599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169" y="10821273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55229" y="12070670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3392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39">
        <p:fade/>
      </p:transition>
    </mc:Choice>
    <mc:Fallback xmlns="">
      <p:transition spd="med" advTm="6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13594 -0.00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3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20833E-7 2.40741E-6 L 0.10794 2.40741E-6 " pathEditMode="relative" rAng="0" ptsTypes="AA">
                                      <p:cBhvr>
                                        <p:cTn id="7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7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20833E-7 2.22222E-6 L 0.10312 2.22222E-6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3" grpId="0"/>
      <p:bldP spid="26" grpId="0" animBg="1"/>
      <p:bldP spid="26" grpId="1" animBg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59" y="-1071662"/>
            <a:ext cx="22562475" cy="180374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156250" y="203514"/>
            <a:ext cx="6024262" cy="13308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69" y="8768859"/>
            <a:ext cx="544456" cy="608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08" y="7099354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93" y="10410295"/>
            <a:ext cx="739734" cy="68617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051763" y="6926300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1046934" y="855125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076393" y="10231319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336327" y="6425041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/>
              <p:nvPr/>
            </p:nvSpPr>
            <p:spPr>
              <a:xfrm>
                <a:off x="2193235" y="8049998"/>
                <a:ext cx="1696298" cy="134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0"/>
                  </a:lnSpc>
                </a:pPr>
                <a:r>
                  <a:rPr lang="en-US" sz="3600" dirty="0">
                    <a:solidFill>
                      <a:srgbClr val="474B65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289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474B65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235" y="8049998"/>
                <a:ext cx="1696298" cy="1349280"/>
              </a:xfrm>
              <a:prstGeom prst="rect">
                <a:avLst/>
              </a:prstGeom>
              <a:blipFill>
                <a:blip r:embed="rId6"/>
                <a:stretch>
                  <a:fillRect l="-3957" b="-1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2336327" y="9730060"/>
            <a:ext cx="2770310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Easy access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321104" y="676849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56251" y="2012720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$780,000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70BC63A-6B99-4D5D-BBD8-B794510990C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F0017A-6F5E-49FF-A9F9-9FCB4580B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0" y="3583726"/>
            <a:ext cx="1230146" cy="12301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02A8D5-2275-4D3B-9474-2F8242F26223}"/>
              </a:ext>
            </a:extLst>
          </p:cNvPr>
          <p:cNvSpPr/>
          <p:nvPr/>
        </p:nvSpPr>
        <p:spPr>
          <a:xfrm>
            <a:off x="1874662" y="3400246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E6969599-D1CF-4D32-A6E2-C2C5F726EE7C}"/>
              </a:ext>
            </a:extLst>
          </p:cNvPr>
          <p:cNvSpPr/>
          <p:nvPr/>
        </p:nvSpPr>
        <p:spPr>
          <a:xfrm>
            <a:off x="13102761" y="2012720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0D83C7-D0B5-454E-83C6-4DB6D1C56DA8}"/>
              </a:ext>
            </a:extLst>
          </p:cNvPr>
          <p:cNvSpPr/>
          <p:nvPr/>
        </p:nvSpPr>
        <p:spPr>
          <a:xfrm>
            <a:off x="13983107" y="2063574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BIRD STREET. LM 342 SUIT 243 AUSTRALIA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1296E6-C41D-41B0-8B2A-8DAE8895AE46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62D6031-1CD2-4044-BCF1-BEDE1EC37C37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487C13-2931-45F2-88D5-ED5F6F36BBEE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BE262A-7220-4B58-BCD2-81E9D76431F5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9648F4-CFFF-46D8-8329-584F456FE194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9" y="10752242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6769" y="11929261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14546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35">
        <p:fade/>
      </p:transition>
    </mc:Choice>
    <mc:Fallback xmlns="">
      <p:transition spd="med" advTm="6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0019 -0.152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6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3.7037E-7 L 1.66667E-6 0.25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3" grpId="0"/>
      <p:bldP spid="26" grpId="0" animBg="1"/>
      <p:bldP spid="26" grpId="1" animBg="1"/>
      <p:bldP spid="27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0990CD-98AB-4088-94C8-6088779B3B09}"/>
              </a:ext>
            </a:extLst>
          </p:cNvPr>
          <p:cNvSpPr txBox="1"/>
          <p:nvPr/>
        </p:nvSpPr>
        <p:spPr>
          <a:xfrm>
            <a:off x="7940841" y="11825920"/>
            <a:ext cx="3808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info@simpleplantower.com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CC9F2-DAE2-4A65-8FBE-66909EACC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962" y="11202965"/>
            <a:ext cx="636249" cy="420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AB7826-AF79-4475-8631-EDF0B9B02BFB}"/>
              </a:ext>
            </a:extLst>
          </p:cNvPr>
          <p:cNvSpPr txBox="1"/>
          <p:nvPr/>
        </p:nvSpPr>
        <p:spPr>
          <a:xfrm>
            <a:off x="11847205" y="10872325"/>
            <a:ext cx="2022311" cy="129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0"/>
              </a:lnSpc>
            </a:pPr>
            <a:r>
              <a:rPr lang="en-US" sz="1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1-800-123-4567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DB04E-9641-4DF1-91FB-E626DB285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582" y="11158816"/>
            <a:ext cx="507730" cy="508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59F7D7-F391-4BFA-97C2-29EB55D2F22E}"/>
              </a:ext>
            </a:extLst>
          </p:cNvPr>
          <p:cNvSpPr txBox="1"/>
          <p:nvPr/>
        </p:nvSpPr>
        <p:spPr>
          <a:xfrm>
            <a:off x="13358619" y="11825920"/>
            <a:ext cx="5460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www.simpleplantowerrealestate.net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127D9-7A14-48B3-9F58-B6336FDD6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115" y="11158816"/>
            <a:ext cx="508771" cy="508771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0BDAE4AB-885C-49EB-B5C0-3B08900DD3A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00B723-E0EF-4C81-B555-8C533F116024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463AA3-CF46-4DB7-8E33-426C0DA3384A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F1D0A3-AEF4-4C23-BB0A-E140CB940CD9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6518F3-3484-400C-AE8E-7A908CDFF969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123E96-FBE4-425C-9307-CC3AA0EF3083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188" y="4686297"/>
            <a:ext cx="8389622" cy="55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55">
        <p:fade/>
      </p:transition>
    </mc:Choice>
    <mc:Fallback xmlns="">
      <p:transition spd="med" advTm="5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F37D5D-783C-4F0E-9296-DE4BD2EB9E23}"/>
              </a:ext>
            </a:extLst>
          </p:cNvPr>
          <p:cNvSpPr/>
          <p:nvPr/>
        </p:nvSpPr>
        <p:spPr>
          <a:xfrm>
            <a:off x="0" y="0"/>
            <a:ext cx="12573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052C5-C8FB-4877-9FCF-494B65A9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4900" dirty="0">
                <a:solidFill>
                  <a:srgbClr val="83B06C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ICO</a:t>
            </a:r>
            <a:r>
              <a:rPr lang="en-US" sz="149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2A0A590-3BF9-4B66-A900-97633BD5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66" y="7139453"/>
            <a:ext cx="861578" cy="8662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BF58CE2-651B-41C4-BAD9-AC22D1C8D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88" y="8710328"/>
            <a:ext cx="982665" cy="9780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4F57B3-FFEC-4372-813B-DEE8BE367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05" y="7092881"/>
            <a:ext cx="1089780" cy="9593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FD2399B-26B9-4588-8AFA-35C7E4C7D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09" y="8824403"/>
            <a:ext cx="1574126" cy="8336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308DAC-7024-4D5F-9BAE-602DBD747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36" y="5451571"/>
            <a:ext cx="661320" cy="10571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2B95338-0A62-41B3-BF83-D3A1030C9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16" y="5509785"/>
            <a:ext cx="940751" cy="94075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F109389-C1DD-43D5-B98A-895120B40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27" y="5493485"/>
            <a:ext cx="968693" cy="9733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D576CBD-E1EC-40EE-B6A1-F5DDAB1F5B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81" y="5675115"/>
            <a:ext cx="922121" cy="6100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0CC905-7168-42D9-9526-89AECF4A9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45" y="7146439"/>
            <a:ext cx="856921" cy="8522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8A76AE3-3EFC-442B-B807-182E75A514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255" y="4111628"/>
            <a:ext cx="707892" cy="7917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1B5012F-A62A-4FFD-A3FA-AF810BC1C2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69" y="7095209"/>
            <a:ext cx="1029237" cy="95472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A30B7BE-7B1C-40FE-89F8-7B8042C6B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96" y="8638167"/>
            <a:ext cx="1206436" cy="120610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AEFEFB7-6F0B-4971-98EB-4D380D73F7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55" y="8688764"/>
            <a:ext cx="773281" cy="120610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2662A4B-19DE-45D4-891A-8413C4F53630}"/>
              </a:ext>
            </a:extLst>
          </p:cNvPr>
          <p:cNvGrpSpPr/>
          <p:nvPr/>
        </p:nvGrpSpPr>
        <p:grpSpPr>
          <a:xfrm>
            <a:off x="14464094" y="4111628"/>
            <a:ext cx="6495766" cy="5783243"/>
            <a:chOff x="14464094" y="4111628"/>
            <a:chExt cx="6495766" cy="5783243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2E39110-1199-4601-AFB8-D24D2DAEA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9291" y="7139453"/>
              <a:ext cx="861578" cy="86623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E354A99-FC4E-4B62-AF29-7881980E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1813" y="8710328"/>
              <a:ext cx="982665" cy="97800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5922FF1-87B3-451F-B622-FB6EAB96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6830" y="7092881"/>
              <a:ext cx="1089780" cy="95937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34ADDE2-EC89-4249-8A50-C9A481E1F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5734" y="8824403"/>
              <a:ext cx="1574126" cy="83363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769C758-185A-47F3-8810-6F84122FC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3061" y="5451571"/>
              <a:ext cx="661320" cy="105718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C88A012-666C-47F6-8253-2FF4C9FD7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0341" y="5509785"/>
              <a:ext cx="940751" cy="940751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85D585C-D357-4B49-AA22-23DEE6D28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7052" y="5493485"/>
              <a:ext cx="968693" cy="97335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8649FB8-CCBF-483F-870A-65635562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1706" y="5675115"/>
              <a:ext cx="922121" cy="61009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94B6A28-8099-4CAE-AEAC-442BAA4CD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2570" y="7146439"/>
              <a:ext cx="856921" cy="85226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9B42C3E-5918-449D-8EC5-A646DD062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8480" y="4111628"/>
              <a:ext cx="707892" cy="79172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CD48DB3-55BA-49C9-BF2B-54A29A3E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4094" y="7095209"/>
              <a:ext cx="1029237" cy="95472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C32939E-95E0-49BA-B0AB-4B44B82D7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321" y="8638167"/>
              <a:ext cx="1206436" cy="120610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ECA55BD-45D6-494B-8D75-BC7D01930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7080" y="8688764"/>
              <a:ext cx="773281" cy="1206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5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89AEB2-84D8-4503-89A1-66779FFCA68C}"/>
              </a:ext>
            </a:extLst>
          </p:cNvPr>
          <p:cNvSpPr/>
          <p:nvPr/>
        </p:nvSpPr>
        <p:spPr>
          <a:xfrm>
            <a:off x="8959159" y="7491978"/>
            <a:ext cx="3837910" cy="1360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40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1-800-123-4567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F92820-376E-4FBC-882E-2301C16646E4}"/>
              </a:ext>
            </a:extLst>
          </p:cNvPr>
          <p:cNvSpPr/>
          <p:nvPr/>
        </p:nvSpPr>
        <p:spPr>
          <a:xfrm>
            <a:off x="9002797" y="9216524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info@simpleplantower.com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1512DE-2052-4718-8E1D-477C7E149234}"/>
              </a:ext>
            </a:extLst>
          </p:cNvPr>
          <p:cNvSpPr/>
          <p:nvPr/>
        </p:nvSpPr>
        <p:spPr>
          <a:xfrm>
            <a:off x="9069808" y="10458846"/>
            <a:ext cx="5489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www.simpleplantowerrealestate.net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518C8D-BC63-4713-A4AD-13601C035B6A}"/>
              </a:ext>
            </a:extLst>
          </p:cNvPr>
          <p:cNvSpPr/>
          <p:nvPr/>
        </p:nvSpPr>
        <p:spPr>
          <a:xfrm>
            <a:off x="3429003" y="2667000"/>
            <a:ext cx="16040098" cy="5029200"/>
          </a:xfrm>
          <a:prstGeom prst="rect">
            <a:avLst/>
          </a:prstGeom>
          <a:solidFill>
            <a:srgbClr val="FCF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4E1E8E-5170-4A41-B46A-7FEE4D89DFCF}"/>
              </a:ext>
            </a:extLst>
          </p:cNvPr>
          <p:cNvSpPr/>
          <p:nvPr/>
        </p:nvSpPr>
        <p:spPr>
          <a:xfrm>
            <a:off x="4420505" y="6107237"/>
            <a:ext cx="8765541" cy="1360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4000" spc="600" dirty="0">
                <a:solidFill>
                  <a:srgbClr val="90B87C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YOUR PERSONAL REALTOR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4D54B9-E1DE-4B1D-8747-31946B06190C}"/>
              </a:ext>
            </a:extLst>
          </p:cNvPr>
          <p:cNvSpPr/>
          <p:nvPr/>
        </p:nvSpPr>
        <p:spPr>
          <a:xfrm>
            <a:off x="3429003" y="2667000"/>
            <a:ext cx="11586410" cy="401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CC5FD-180B-4EF2-B3BC-437A3F404EA2}"/>
              </a:ext>
            </a:extLst>
          </p:cNvPr>
          <p:cNvSpPr/>
          <p:nvPr/>
        </p:nvSpPr>
        <p:spPr>
          <a:xfrm>
            <a:off x="4360610" y="3441786"/>
            <a:ext cx="8985152" cy="3242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16000" spc="-600" dirty="0">
                <a:solidFill>
                  <a:srgbClr val="3A3D5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Anastasia </a:t>
            </a:r>
          </a:p>
          <a:p>
            <a:pPr>
              <a:lnSpc>
                <a:spcPts val="12000"/>
              </a:lnSpc>
            </a:pPr>
            <a:r>
              <a:rPr lang="en-US" sz="16000" spc="-600" dirty="0">
                <a:solidFill>
                  <a:srgbClr val="3A3D5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Gevorge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72F2F2-36D7-41B1-BC18-EC7FDECA8FCD}"/>
              </a:ext>
            </a:extLst>
          </p:cNvPr>
          <p:cNvSpPr/>
          <p:nvPr/>
        </p:nvSpPr>
        <p:spPr>
          <a:xfrm>
            <a:off x="-3" y="7696199"/>
            <a:ext cx="9026975" cy="5804298"/>
          </a:xfrm>
          <a:prstGeom prst="rect">
            <a:avLst/>
          </a:prstGeom>
          <a:solidFill>
            <a:srgbClr val="90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ECADFC-4CF7-4925-97BF-4A05194D0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49" y="9505819"/>
            <a:ext cx="410290" cy="2711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C8AC0-829D-4ADA-B092-C765A9026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09" y="8351726"/>
            <a:ext cx="396170" cy="3969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74EB54-D533-4721-83F9-EDE80D97B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11" y="10530640"/>
            <a:ext cx="406608" cy="406608"/>
          </a:xfrm>
          <a:prstGeom prst="rect">
            <a:avLst/>
          </a:prstGeom>
        </p:spPr>
      </p:pic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C8CEA351-6CD6-4EF0-8625-75BD7E5568B3}"/>
              </a:ext>
            </a:extLst>
          </p:cNvPr>
          <p:cNvSpPr/>
          <p:nvPr/>
        </p:nvSpPr>
        <p:spPr>
          <a:xfrm flipH="1">
            <a:off x="8003493" y="8160469"/>
            <a:ext cx="784474" cy="784474"/>
          </a:xfrm>
          <a:prstGeom prst="donut">
            <a:avLst>
              <a:gd name="adj" fmla="val 71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F5DCE620-5804-4E9B-BCD5-8B23A5AB46F9}"/>
              </a:ext>
            </a:extLst>
          </p:cNvPr>
          <p:cNvSpPr/>
          <p:nvPr/>
        </p:nvSpPr>
        <p:spPr>
          <a:xfrm flipH="1">
            <a:off x="8003493" y="9249157"/>
            <a:ext cx="784474" cy="784474"/>
          </a:xfrm>
          <a:prstGeom prst="donut">
            <a:avLst>
              <a:gd name="adj" fmla="val 71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EBA0FF4-8571-4F74-AFE5-9C587C010CC6}"/>
              </a:ext>
            </a:extLst>
          </p:cNvPr>
          <p:cNvSpPr/>
          <p:nvPr/>
        </p:nvSpPr>
        <p:spPr>
          <a:xfrm flipH="1">
            <a:off x="8003493" y="10337845"/>
            <a:ext cx="784474" cy="784474"/>
          </a:xfrm>
          <a:prstGeom prst="donut">
            <a:avLst>
              <a:gd name="adj" fmla="val 71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81CAFC-8F8A-4DC8-8619-C17F2FF0432F}"/>
              </a:ext>
            </a:extLst>
          </p:cNvPr>
          <p:cNvSpPr/>
          <p:nvPr/>
        </p:nvSpPr>
        <p:spPr>
          <a:xfrm>
            <a:off x="0" y="2"/>
            <a:ext cx="24384000" cy="2667000"/>
          </a:xfrm>
          <a:prstGeom prst="rect">
            <a:avLst/>
          </a:prstGeom>
          <a:solidFill>
            <a:srgbClr val="90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2E1605-7D45-4240-B0AA-0394558BF09E}"/>
              </a:ext>
            </a:extLst>
          </p:cNvPr>
          <p:cNvGrpSpPr/>
          <p:nvPr/>
        </p:nvGrpSpPr>
        <p:grpSpPr>
          <a:xfrm>
            <a:off x="10991141" y="-2"/>
            <a:ext cx="13300196" cy="13716000"/>
            <a:chOff x="4619269" y="-1"/>
            <a:chExt cx="6650098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847B1C-FF84-4CAD-B76D-6F60226F6795}"/>
                </a:ext>
              </a:extLst>
            </p:cNvPr>
            <p:cNvSpPr/>
            <p:nvPr/>
          </p:nvSpPr>
          <p:spPr>
            <a:xfrm>
              <a:off x="8451128" y="-1"/>
              <a:ext cx="2818239" cy="6858000"/>
            </a:xfrm>
            <a:prstGeom prst="rect">
              <a:avLst/>
            </a:prstGeom>
            <a:solidFill>
              <a:srgbClr val="90B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20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B850AF-62AF-4EA2-9686-10A4EF58E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6" b="100000" l="16752" r="63608">
                          <a14:foregroundMark x1="34820" y1="32296" x2="40395" y2="58973"/>
                          <a14:foregroundMark x1="45455" y1="36823" x2="44511" y2="44301"/>
                          <a14:foregroundMark x1="41338" y1="98424" x2="42910" y2="83549"/>
                          <a14:foregroundMark x1="50629" y1="41229" x2="53002" y2="33185"/>
                          <a14:foregroundMark x1="57804" y1="53193" x2="58262" y2="53274"/>
                          <a14:foregroundMark x1="59205" y1="52708" x2="62464" y2="41148"/>
                          <a14:foregroundMark x1="62579" y1="36580" x2="62550" y2="40259"/>
                          <a14:backgroundMark x1="62579" y1="35732" x2="62950" y2="36257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60"/>
            <a:stretch/>
          </p:blipFill>
          <p:spPr>
            <a:xfrm>
              <a:off x="4619269" y="219395"/>
              <a:ext cx="6397173" cy="6638604"/>
            </a:xfrm>
            <a:prstGeom prst="rect">
              <a:avLst/>
            </a:prstGeom>
          </p:spPr>
        </p:pic>
      </p:grpSp>
      <p:sp>
        <p:nvSpPr>
          <p:cNvPr id="23" name="Frame 22">
            <a:extLst>
              <a:ext uri="{FF2B5EF4-FFF2-40B4-BE49-F238E27FC236}">
                <a16:creationId xmlns:a16="http://schemas.microsoft.com/office/drawing/2014/main" id="{A8F6646F-F0BA-4CB8-A8CF-1ADE0E32C56F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975540-F125-40B9-88DA-E66D62B690FF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FD8FE4F-4A7E-4296-B0B9-ABC56FF5AE8B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78F367-FC90-4590-BFE6-239D3319B6BD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4625295-DE38-45EF-8AFC-7DEDA782F44D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FF5B6C-549F-4B94-ACE4-FAFC78CCAA44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71" y="7491978"/>
            <a:ext cx="5897427" cy="3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18">
        <p:fade/>
      </p:transition>
    </mc:Choice>
    <mc:Fallback xmlns="">
      <p:transition spd="med" advTm="5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8" grpId="0" animBg="1"/>
      <p:bldP spid="13" grpId="0"/>
      <p:bldP spid="27" grpId="0" animBg="1"/>
      <p:bldP spid="12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24384000" cy="1625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0" y="0"/>
            <a:ext cx="24384000" cy="476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308" y="3508260"/>
            <a:ext cx="726249" cy="63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518" y="3478678"/>
            <a:ext cx="701841" cy="698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74" y="3531895"/>
            <a:ext cx="595312" cy="592076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0802373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15239369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9676363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11954599" y="2804608"/>
            <a:ext cx="2744662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bathrooms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FF3B7E-101F-4881-9624-9D6DC409CAAA}"/>
              </a:ext>
            </a:extLst>
          </p:cNvPr>
          <p:cNvSpPr/>
          <p:nvPr/>
        </p:nvSpPr>
        <p:spPr>
          <a:xfrm>
            <a:off x="16357146" y="2804608"/>
            <a:ext cx="2616422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bedrooms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20794145" y="2804608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2342151" y="0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2177298" y="3078583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$980,000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4B6E235-C0C9-4D76-8763-9895AC58015D}"/>
              </a:ext>
            </a:extLst>
          </p:cNvPr>
          <p:cNvSpPr/>
          <p:nvPr/>
        </p:nvSpPr>
        <p:spPr>
          <a:xfrm>
            <a:off x="1573388" y="10857205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713A24-49D7-4A80-A773-92AD19FEC968}"/>
              </a:ext>
            </a:extLst>
          </p:cNvPr>
          <p:cNvSpPr/>
          <p:nvPr/>
        </p:nvSpPr>
        <p:spPr>
          <a:xfrm>
            <a:off x="2453734" y="10908059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NEW SOUTH WALES 2320,</a:t>
            </a:r>
          </a:p>
          <a:p>
            <a:pPr algn="r"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EAB55D-5365-4E65-BCA6-276E6BF3E030}"/>
              </a:ext>
            </a:extLst>
          </p:cNvPr>
          <p:cNvSpPr/>
          <p:nvPr/>
        </p:nvSpPr>
        <p:spPr>
          <a:xfrm>
            <a:off x="13359032" y="1414892"/>
            <a:ext cx="6421139" cy="1326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2000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C0067D1A-7C6A-48D7-B316-4A9E539337A8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8B35B8-6FB5-4211-9B39-0959615FF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69" y="1848439"/>
            <a:ext cx="1230146" cy="12301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88DE0B9-FAE2-4494-8F75-293F9E5F4161}"/>
              </a:ext>
            </a:extLst>
          </p:cNvPr>
          <p:cNvSpPr/>
          <p:nvPr/>
        </p:nvSpPr>
        <p:spPr>
          <a:xfrm>
            <a:off x="3981581" y="1703876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46D49B-84AC-4AFD-A6D6-5D20482CEC37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BA58B6-22C5-496B-8FBA-45861E335C71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15F621-DE08-42F3-861C-6557A96A839B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8A3DE1-1B41-49B1-8100-026ED5B6A94E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798AAF-F338-4265-8DAB-2814346251B7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415" y="160937"/>
            <a:ext cx="4675571" cy="308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4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77">
        <p:fade/>
      </p:transition>
    </mc:Choice>
    <mc:Fallback xmlns="">
      <p:transition spd="med" advTm="60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8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55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3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22917E-6 -1.85185E-6 L 0.10794 -1.85185E-6 " pathEditMode="relative" rAng="0" ptsTypes="AA">
                                      <p:cBhvr>
                                        <p:cTn id="69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7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22917E-6 -2.03704E-6 L 0.10312 -2.03704E-6 " pathEditMode="relative" rAng="0" ptsTypes="AA">
                                      <p:cBhvr>
                                        <p:cTn id="7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1" grpId="0" animBg="1"/>
      <p:bldP spid="21" grpId="1" animBg="1"/>
      <p:bldP spid="22" grpId="0"/>
      <p:bldP spid="22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6922"/>
            <a:ext cx="24384000" cy="1625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0" y="9290759"/>
            <a:ext cx="24384000" cy="40860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91" y="9924641"/>
            <a:ext cx="571652" cy="63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03" y="9895302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40" y="9936986"/>
            <a:ext cx="611351" cy="614655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443558" y="9722248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5880554" y="9722248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0317548" y="9722248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728122" y="9220989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/>
              <p:nvPr/>
            </p:nvSpPr>
            <p:spPr>
              <a:xfrm>
                <a:off x="7026855" y="9220989"/>
                <a:ext cx="1696298" cy="134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0"/>
                  </a:lnSpc>
                </a:pPr>
                <a:r>
                  <a:rPr lang="en-US" sz="3600" dirty="0">
                    <a:solidFill>
                      <a:srgbClr val="474B65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345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474B65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855" y="9220989"/>
                <a:ext cx="1696298" cy="1349280"/>
              </a:xfrm>
              <a:prstGeom prst="rect">
                <a:avLst/>
              </a:prstGeom>
              <a:blipFill>
                <a:blip r:embed="rId6"/>
                <a:stretch>
                  <a:fillRect l="-3957" b="-1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11577482" y="9220989"/>
            <a:ext cx="2055371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 credit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15536441" y="8123613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5371588" y="9459484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$940,000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4B6E235-C0C9-4D76-8763-9895AC58015D}"/>
              </a:ext>
            </a:extLst>
          </p:cNvPr>
          <p:cNvSpPr/>
          <p:nvPr/>
        </p:nvSpPr>
        <p:spPr>
          <a:xfrm>
            <a:off x="13490884" y="1497097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713A24-49D7-4A80-A773-92AD19FEC968}"/>
              </a:ext>
            </a:extLst>
          </p:cNvPr>
          <p:cNvSpPr/>
          <p:nvPr/>
        </p:nvSpPr>
        <p:spPr>
          <a:xfrm>
            <a:off x="14761874" y="1573297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BOX FACTORY , GREAT 2014 STREET LONDON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70BC63A-6B99-4D5D-BBD8-B794510990C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F0017A-6F5E-49FF-A9F9-9FCB4580B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87" y="11030490"/>
            <a:ext cx="1230146" cy="12301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02A8D5-2275-4D3B-9474-2F8242F26223}"/>
              </a:ext>
            </a:extLst>
          </p:cNvPr>
          <p:cNvSpPr/>
          <p:nvPr/>
        </p:nvSpPr>
        <p:spPr>
          <a:xfrm>
            <a:off x="17089999" y="10847010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D2ED15-A08D-400D-8D23-0825F7900DAE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C22C67-6A98-4D86-BA24-32B8FFFE06EC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0519BE-BE60-49C1-ABBE-13D8B5EB993A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9EB5C4-746A-401F-BDD6-2B3233B0B149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3C745F9-DA63-4116-AB23-2271C86F3E76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27" y="10551641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57187" y="11819034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26197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02">
        <p:fade/>
      </p:transition>
    </mc:Choice>
    <mc:Fallback xmlns="">
      <p:transition spd="med" advTm="6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325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path" presetSubtype="0" accel="53000" decel="47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-4.44444E-6 L -0.25 -4.44444E-6 " pathEditMode="relative" rAng="0" ptsTypes="AA">
                                      <p:cBhvr>
                                        <p:cTn id="69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3000" decel="47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6.25E-7 3.51852E-6 L -0.25 3.51852E-6 " pathEditMode="relative" rAng="0" ptsTypes="AA">
                                      <p:cBhvr>
                                        <p:cTn id="7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1" grpId="0" animBg="1"/>
      <p:bldP spid="21" grpId="1" animBg="1"/>
      <p:bldP spid="22" grpId="0"/>
      <p:bldP spid="22" grpId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417"/>
            <a:ext cx="24384000" cy="1625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0" y="0"/>
            <a:ext cx="24384000" cy="476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91" y="3508260"/>
            <a:ext cx="571652" cy="63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03" y="3478921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57" y="3469727"/>
            <a:ext cx="459317" cy="716412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443558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5880554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0317548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728122" y="2804608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/>
              <p:nvPr/>
            </p:nvSpPr>
            <p:spPr>
              <a:xfrm>
                <a:off x="7026855" y="2804608"/>
                <a:ext cx="1696298" cy="134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0"/>
                  </a:lnSpc>
                </a:pPr>
                <a:r>
                  <a:rPr lang="en-US" sz="3600" dirty="0">
                    <a:solidFill>
                      <a:srgbClr val="474B65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345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474B65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855" y="2804608"/>
                <a:ext cx="1696298" cy="1349280"/>
              </a:xfrm>
              <a:prstGeom prst="rect">
                <a:avLst/>
              </a:prstGeom>
              <a:blipFill>
                <a:blip r:embed="rId6"/>
                <a:stretch>
                  <a:fillRect l="-3957" b="-1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11577482" y="2804608"/>
            <a:ext cx="1826141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Subway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15536441" y="0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5371588" y="3078583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$640,000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4B6E235-C0C9-4D76-8763-9895AC58015D}"/>
              </a:ext>
            </a:extLst>
          </p:cNvPr>
          <p:cNvSpPr/>
          <p:nvPr/>
        </p:nvSpPr>
        <p:spPr>
          <a:xfrm>
            <a:off x="12361275" y="10831859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713A24-49D7-4A80-A773-92AD19FEC968}"/>
              </a:ext>
            </a:extLst>
          </p:cNvPr>
          <p:cNvSpPr/>
          <p:nvPr/>
        </p:nvSpPr>
        <p:spPr>
          <a:xfrm>
            <a:off x="13632265" y="10908059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STATES STREET #312</a:t>
            </a:r>
          </a:p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UNITED ST PAUL, MN 443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86A4FFCC-D1AE-4DAF-8D6A-B714CC2E73C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AFB3068-0B6B-40FB-9E34-2D00E4DEA6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87" y="1848439"/>
            <a:ext cx="1230146" cy="12301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39D8283-9BC1-48F7-BFD9-B2313289FCA6}"/>
              </a:ext>
            </a:extLst>
          </p:cNvPr>
          <p:cNvSpPr/>
          <p:nvPr/>
        </p:nvSpPr>
        <p:spPr>
          <a:xfrm>
            <a:off x="17089999" y="1703876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125EE0-CF43-4561-AAFE-19710D2A2A30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2B87C0-E0C7-43D5-AC11-F7DC2CDECD55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4FE2D2F-BE76-47C6-A11B-489DE1FC794D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4209670-5E97-4736-A9BD-C3CF3FC20BDC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C290CA-750A-4E3D-A451-7F25A2B9D08A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44" y="160937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10095" y="1421940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24473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26">
        <p:fade/>
      </p:transition>
    </mc:Choice>
    <mc:Fallback xmlns="">
      <p:transition spd="med" advTm="6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8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963E-6 L 0 -0.2478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3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path" presetSubtype="0" accel="34000" decel="41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6875E-6 0 L -0.25 0 " pathEditMode="relative" rAng="0" ptsTypes="AA">
                                      <p:cBhvr>
                                        <p:cTn id="69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34000" decel="41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125E-7 -2.03704E-6 L -0.25 -2.03704E-6 " pathEditMode="relative" rAng="0" ptsTypes="AA">
                                      <p:cBhvr>
                                        <p:cTn id="71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1" grpId="0" animBg="1"/>
      <p:bldP spid="21" grpId="1" animBg="1"/>
      <p:bldP spid="22" grpId="0"/>
      <p:bldP spid="22" grpId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417"/>
            <a:ext cx="24384000" cy="1625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0" y="0"/>
            <a:ext cx="24384000" cy="476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91" y="3508260"/>
            <a:ext cx="571652" cy="63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03" y="3478921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57" y="3469727"/>
            <a:ext cx="459317" cy="716412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443558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5880554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0317548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728122" y="2804608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/>
              <p:nvPr/>
            </p:nvSpPr>
            <p:spPr>
              <a:xfrm>
                <a:off x="7026855" y="2804608"/>
                <a:ext cx="1696298" cy="134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0"/>
                  </a:lnSpc>
                </a:pPr>
                <a:r>
                  <a:rPr lang="en-US" sz="3600" dirty="0">
                    <a:solidFill>
                      <a:srgbClr val="474B65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345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3600" i="1" smtClean="0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474B65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855" y="2804608"/>
                <a:ext cx="1696298" cy="1349280"/>
              </a:xfrm>
              <a:prstGeom prst="rect">
                <a:avLst/>
              </a:prstGeom>
              <a:blipFill>
                <a:blip r:embed="rId6"/>
                <a:stretch>
                  <a:fillRect l="-3957" b="-1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11577482" y="2804608"/>
            <a:ext cx="1826141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Subway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15536441" y="0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5371588" y="3078583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$964,000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4B6E235-C0C9-4D76-8763-9895AC58015D}"/>
              </a:ext>
            </a:extLst>
          </p:cNvPr>
          <p:cNvSpPr/>
          <p:nvPr/>
        </p:nvSpPr>
        <p:spPr>
          <a:xfrm>
            <a:off x="12361275" y="10831859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713A24-49D7-4A80-A773-92AD19FEC968}"/>
              </a:ext>
            </a:extLst>
          </p:cNvPr>
          <p:cNvSpPr/>
          <p:nvPr/>
        </p:nvSpPr>
        <p:spPr>
          <a:xfrm>
            <a:off x="13632265" y="10908059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STATES STREET #312</a:t>
            </a:r>
          </a:p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UNITED ST PAUL, MN 443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86A4FFCC-D1AE-4DAF-8D6A-B714CC2E73C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AFB3068-0B6B-40FB-9E34-2D00E4DEA6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87" y="1848439"/>
            <a:ext cx="1230146" cy="12301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39D8283-9BC1-48F7-BFD9-B2313289FCA6}"/>
              </a:ext>
            </a:extLst>
          </p:cNvPr>
          <p:cNvSpPr/>
          <p:nvPr/>
        </p:nvSpPr>
        <p:spPr>
          <a:xfrm>
            <a:off x="17089999" y="1703876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125EE0-CF43-4561-AAFE-19710D2A2A30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2B87C0-E0C7-43D5-AC11-F7DC2CDECD55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4FE2D2F-BE76-47C6-A11B-489DE1FC794D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4209670-5E97-4736-A9BD-C3CF3FC20BDC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C290CA-750A-4E3D-A451-7F25A2B9D08A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44" y="160937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10095" y="1421940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26474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26">
        <p:fade/>
      </p:transition>
    </mc:Choice>
    <mc:Fallback xmlns="">
      <p:transition spd="med" advTm="6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8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963E-6 L 0 -0.2478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3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path" presetSubtype="0" accel="34000" decel="41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6875E-6 0 L -0.25 0 " pathEditMode="relative" rAng="0" ptsTypes="AA">
                                      <p:cBhvr>
                                        <p:cTn id="69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34000" decel="41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125E-7 -2.03704E-6 L -0.25 -2.03704E-6 " pathEditMode="relative" rAng="0" ptsTypes="AA">
                                      <p:cBhvr>
                                        <p:cTn id="71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1" grpId="0" animBg="1"/>
      <p:bldP spid="21" grpId="1" animBg="1"/>
      <p:bldP spid="22" grpId="0"/>
      <p:bldP spid="22" grpId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6711"/>
            <a:ext cx="24384000" cy="166294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0" y="0"/>
            <a:ext cx="24384000" cy="476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116" y="3476292"/>
            <a:ext cx="706632" cy="703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426" y="3488111"/>
            <a:ext cx="772025" cy="679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74" y="3531895"/>
            <a:ext cx="595312" cy="592076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0802373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15239369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9676363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11954599" y="2804608"/>
            <a:ext cx="2616422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 bedrooms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FF3B7E-101F-4881-9624-9D6DC409CAAA}"/>
              </a:ext>
            </a:extLst>
          </p:cNvPr>
          <p:cNvSpPr/>
          <p:nvPr/>
        </p:nvSpPr>
        <p:spPr>
          <a:xfrm>
            <a:off x="16357146" y="2804608"/>
            <a:ext cx="2616422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bedrooms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20794145" y="2804608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2342151" y="0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2177298" y="3078583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$2,400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4B6E235-C0C9-4D76-8763-9895AC58015D}"/>
              </a:ext>
            </a:extLst>
          </p:cNvPr>
          <p:cNvSpPr/>
          <p:nvPr/>
        </p:nvSpPr>
        <p:spPr>
          <a:xfrm>
            <a:off x="1573388" y="10857205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713A24-49D7-4A80-A773-92AD19FEC968}"/>
              </a:ext>
            </a:extLst>
          </p:cNvPr>
          <p:cNvSpPr/>
          <p:nvPr/>
        </p:nvSpPr>
        <p:spPr>
          <a:xfrm>
            <a:off x="2453734" y="10908059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STEVAN BERNSON</a:t>
            </a:r>
          </a:p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1556 BROADWAY, SUIT41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C0067D1A-7C6A-48D7-B316-4A9E539337A8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8B35B8-6FB5-4211-9B39-0959615FF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69" y="1848439"/>
            <a:ext cx="1230146" cy="12301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88DE0B9-FAE2-4494-8F75-293F9E5F4161}"/>
              </a:ext>
            </a:extLst>
          </p:cNvPr>
          <p:cNvSpPr/>
          <p:nvPr/>
        </p:nvSpPr>
        <p:spPr>
          <a:xfrm>
            <a:off x="3981581" y="1703876"/>
            <a:ext cx="253947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RENT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24C9F4-410E-4C9B-8049-8665E7D8B680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1F4204-D851-4AC7-93AF-3998339F9138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7A587E-BFEF-469C-9BE7-929432DE2B3E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96819F-90FC-43B2-812F-E7DEBF09066D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AFD501-4D42-4CEC-AE84-A7D02A6BC9B5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407" y="219990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4873" y="1565642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31929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79">
        <p:fade/>
      </p:transition>
    </mc:Choice>
    <mc:Fallback xmlns="">
      <p:transition spd="med" advTm="8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8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55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3" presetClass="path" presetSubtype="0" accel="4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22917E-6 -1.85185E-6 L 0.10794 -1.85185E-6 " pathEditMode="relative" rAng="0" ptsTypes="AA">
                                      <p:cBhvr>
                                        <p:cTn id="69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7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4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22917E-6 -2.03704E-6 L 0.10312 -2.03704E-6 " pathEditMode="relative" rAng="0" ptsTypes="AA">
                                      <p:cBhvr>
                                        <p:cTn id="7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1" grpId="0" animBg="1"/>
      <p:bldP spid="21" grpId="1" animBg="1"/>
      <p:bldP spid="22" grpId="0"/>
      <p:bldP spid="22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59" y="-1071662"/>
            <a:ext cx="22562475" cy="180374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156250" y="203514"/>
            <a:ext cx="6024262" cy="13308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69" y="8768859"/>
            <a:ext cx="544456" cy="608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08" y="7099354"/>
            <a:ext cx="701841" cy="69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93" y="10410295"/>
            <a:ext cx="739734" cy="68617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051763" y="6926300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1046934" y="855125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076393" y="10231319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2336327" y="6425041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/>
              <p:nvPr/>
            </p:nvSpPr>
            <p:spPr>
              <a:xfrm>
                <a:off x="2193235" y="8049998"/>
                <a:ext cx="1696298" cy="1349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0"/>
                  </a:lnSpc>
                </a:pPr>
                <a:r>
                  <a:rPr lang="en-US" sz="3600" dirty="0">
                    <a:solidFill>
                      <a:srgbClr val="474B65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289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3600" i="1">
                            <a:solidFill>
                              <a:srgbClr val="474B65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474B65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FF3B7E-101F-4881-9624-9D6DC409C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235" y="8049998"/>
                <a:ext cx="1696298" cy="1349280"/>
              </a:xfrm>
              <a:prstGeom prst="rect">
                <a:avLst/>
              </a:prstGeom>
              <a:blipFill>
                <a:blip r:embed="rId6"/>
                <a:stretch>
                  <a:fillRect l="-3957" b="-1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2336327" y="9730060"/>
            <a:ext cx="1282723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Your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321104" y="676849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156251" y="2012720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$610,000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70BC63A-6B99-4D5D-BBD8-B794510990C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F0017A-6F5E-49FF-A9F9-9FCB4580B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0" y="3583726"/>
            <a:ext cx="1230146" cy="12301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02A8D5-2275-4D3B-9474-2F8242F26223}"/>
              </a:ext>
            </a:extLst>
          </p:cNvPr>
          <p:cNvSpPr/>
          <p:nvPr/>
        </p:nvSpPr>
        <p:spPr>
          <a:xfrm>
            <a:off x="1874662" y="3400246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E6969599-D1CF-4D32-A6E2-C2C5F726EE7C}"/>
              </a:ext>
            </a:extLst>
          </p:cNvPr>
          <p:cNvSpPr/>
          <p:nvPr/>
        </p:nvSpPr>
        <p:spPr>
          <a:xfrm>
            <a:off x="13102761" y="2012720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0D83C7-D0B5-454E-83C6-4DB6D1C56DA8}"/>
              </a:ext>
            </a:extLst>
          </p:cNvPr>
          <p:cNvSpPr/>
          <p:nvPr/>
        </p:nvSpPr>
        <p:spPr>
          <a:xfrm>
            <a:off x="13983107" y="2063574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BIRD STREET. LM 342 SUIT 243 AUSTRALIA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95B65D-1854-4A52-8854-287E60796E98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28F7E7-3B63-448E-AB92-41E27FF4F8F9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4BCBD22-559E-4607-9BA2-71F6AE99EA0E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F242AC-892D-4CE5-AD34-7F1649CFD29D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B782D50-9708-4C60-A224-3B19635C3496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2" y="10966647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2642" y="12185225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21150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79">
        <p:fade/>
      </p:transition>
    </mc:Choice>
    <mc:Fallback xmlns="">
      <p:transition spd="med" advTm="7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0019 -0.152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6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3.7037E-7 L 1.66667E-6 0.25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3" grpId="0"/>
      <p:bldP spid="26" grpId="0" animBg="1"/>
      <p:bldP spid="26" grpId="1" animBg="1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D3C8A1-9BFA-41BC-94AE-7E87C5760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r="10746"/>
          <a:stretch/>
        </p:blipFill>
        <p:spPr>
          <a:xfrm>
            <a:off x="-2308458" y="-14325600"/>
            <a:ext cx="42411429" cy="29934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44CFE-32C7-4E0E-A657-8F8AEBB91AB6}"/>
              </a:ext>
            </a:extLst>
          </p:cNvPr>
          <p:cNvSpPr/>
          <p:nvPr/>
        </p:nvSpPr>
        <p:spPr>
          <a:xfrm>
            <a:off x="0" y="0"/>
            <a:ext cx="24384000" cy="476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5940-B212-43C2-84EC-EBC2F912D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308" y="3508260"/>
            <a:ext cx="726249" cy="63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F41A-514C-4452-BC58-ECB28F121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518" y="3478678"/>
            <a:ext cx="701841" cy="698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C23C4-59EE-464D-94EE-097FB40A9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74" y="3531895"/>
            <a:ext cx="595312" cy="592076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1E01B93-ADBA-4DD3-AC3C-B6CD4AE1A0E8}"/>
              </a:ext>
            </a:extLst>
          </p:cNvPr>
          <p:cNvSpPr/>
          <p:nvPr/>
        </p:nvSpPr>
        <p:spPr>
          <a:xfrm flipH="1">
            <a:off x="10802373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562DBCF-9361-49DD-8D79-C3DC6868DA3E}"/>
              </a:ext>
            </a:extLst>
          </p:cNvPr>
          <p:cNvSpPr/>
          <p:nvPr/>
        </p:nvSpPr>
        <p:spPr>
          <a:xfrm flipH="1">
            <a:off x="15239369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CB4B0819-952F-4092-A188-527DC0E27347}"/>
              </a:ext>
            </a:extLst>
          </p:cNvPr>
          <p:cNvSpPr/>
          <p:nvPr/>
        </p:nvSpPr>
        <p:spPr>
          <a:xfrm flipH="1">
            <a:off x="19676363" y="3305867"/>
            <a:ext cx="1044134" cy="1044134"/>
          </a:xfrm>
          <a:prstGeom prst="donut">
            <a:avLst>
              <a:gd name="adj" fmla="val 710"/>
            </a:avLst>
          </a:prstGeom>
          <a:ln w="38100">
            <a:solidFill>
              <a:srgbClr val="90B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54D1-2286-4DB1-87E4-5950AD9E44AD}"/>
              </a:ext>
            </a:extLst>
          </p:cNvPr>
          <p:cNvSpPr/>
          <p:nvPr/>
        </p:nvSpPr>
        <p:spPr>
          <a:xfrm>
            <a:off x="11954599" y="2804608"/>
            <a:ext cx="2744662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bathrooms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FF3B7E-101F-4881-9624-9D6DC409CAAA}"/>
              </a:ext>
            </a:extLst>
          </p:cNvPr>
          <p:cNvSpPr/>
          <p:nvPr/>
        </p:nvSpPr>
        <p:spPr>
          <a:xfrm>
            <a:off x="16357146" y="2804608"/>
            <a:ext cx="2616422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bedrooms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09767-F293-4824-B565-4A5CD21F9430}"/>
              </a:ext>
            </a:extLst>
          </p:cNvPr>
          <p:cNvSpPr/>
          <p:nvPr/>
        </p:nvSpPr>
        <p:spPr>
          <a:xfrm>
            <a:off x="20794145" y="2804608"/>
            <a:ext cx="2666114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rgbClr val="474B6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car places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C1A2E-1FE4-4D2E-95C0-DA1F9E0C3E71}"/>
              </a:ext>
            </a:extLst>
          </p:cNvPr>
          <p:cNvSpPr/>
          <p:nvPr/>
        </p:nvSpPr>
        <p:spPr>
          <a:xfrm>
            <a:off x="2342151" y="0"/>
            <a:ext cx="7314598" cy="5524500"/>
          </a:xfrm>
          <a:prstGeom prst="rect">
            <a:avLst/>
          </a:prstGeom>
          <a:gradFill>
            <a:gsLst>
              <a:gs pos="71000">
                <a:srgbClr val="90B87C">
                  <a:lumMod val="94000"/>
                </a:srgbClr>
              </a:gs>
              <a:gs pos="0">
                <a:srgbClr val="73A65A"/>
              </a:gs>
              <a:gs pos="100000">
                <a:srgbClr val="90B87C">
                  <a:alpha val="6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B3E8-BDAF-4F1A-818B-E616A7D4798E}"/>
              </a:ext>
            </a:extLst>
          </p:cNvPr>
          <p:cNvSpPr txBox="1"/>
          <p:nvPr/>
        </p:nvSpPr>
        <p:spPr>
          <a:xfrm>
            <a:off x="2177298" y="3078583"/>
            <a:ext cx="764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$140,000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4B6E235-C0C9-4D76-8763-9895AC58015D}"/>
              </a:ext>
            </a:extLst>
          </p:cNvPr>
          <p:cNvSpPr/>
          <p:nvPr/>
        </p:nvSpPr>
        <p:spPr>
          <a:xfrm>
            <a:off x="1573388" y="10857205"/>
            <a:ext cx="10014702" cy="1825258"/>
          </a:xfrm>
          <a:prstGeom prst="parallelogram">
            <a:avLst>
              <a:gd name="adj" fmla="val 41932"/>
            </a:avLst>
          </a:prstGeom>
          <a:solidFill>
            <a:srgbClr val="90B87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713A24-49D7-4A80-A773-92AD19FEC968}"/>
              </a:ext>
            </a:extLst>
          </p:cNvPr>
          <p:cNvSpPr/>
          <p:nvPr/>
        </p:nvSpPr>
        <p:spPr>
          <a:xfrm>
            <a:off x="2453734" y="10908059"/>
            <a:ext cx="8254010" cy="15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LOC DENIAL STREET, MS 234 , SUIT 23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C0067D1A-7C6A-48D7-B316-4A9E539337A8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frame">
            <a:avLst>
              <a:gd name="adj1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8B35B8-6FB5-4211-9B39-0959615FF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69" y="1848439"/>
            <a:ext cx="1230146" cy="12301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88DE0B9-FAE2-4494-8F75-293F9E5F4161}"/>
              </a:ext>
            </a:extLst>
          </p:cNvPr>
          <p:cNvSpPr/>
          <p:nvPr/>
        </p:nvSpPr>
        <p:spPr>
          <a:xfrm>
            <a:off x="3981581" y="1703876"/>
            <a:ext cx="2411238" cy="13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en-US" sz="3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SELL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5E6B55-81A8-40A9-B7B8-F45D34CFC906}"/>
              </a:ext>
            </a:extLst>
          </p:cNvPr>
          <p:cNvGrpSpPr/>
          <p:nvPr/>
        </p:nvGrpSpPr>
        <p:grpSpPr>
          <a:xfrm>
            <a:off x="-15718972" y="-15849600"/>
            <a:ext cx="55821944" cy="45415200"/>
            <a:chOff x="-15718972" y="-15849600"/>
            <a:chExt cx="55821944" cy="45415200"/>
          </a:xfrm>
          <a:solidFill>
            <a:srgbClr val="E6E6E6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B03B80-1526-47C8-9198-F466BEFC82E6}"/>
                </a:ext>
              </a:extLst>
            </p:cNvPr>
            <p:cNvSpPr/>
            <p:nvPr/>
          </p:nvSpPr>
          <p:spPr>
            <a:xfrm>
              <a:off x="-15718972" y="-15849600"/>
              <a:ext cx="55821943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400D70F-FE95-4DB5-8478-0ABBD2764C0E}"/>
                </a:ext>
              </a:extLst>
            </p:cNvPr>
            <p:cNvSpPr/>
            <p:nvPr/>
          </p:nvSpPr>
          <p:spPr>
            <a:xfrm>
              <a:off x="-15718970" y="13716000"/>
              <a:ext cx="55821942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92567CB-6248-4FAB-A144-85721DB38918}"/>
                </a:ext>
              </a:extLst>
            </p:cNvPr>
            <p:cNvSpPr/>
            <p:nvPr/>
          </p:nvSpPr>
          <p:spPr>
            <a:xfrm rot="5400000">
              <a:off x="94705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B7A640B-EE57-4B88-82C5-857F5472103D}"/>
                </a:ext>
              </a:extLst>
            </p:cNvPr>
            <p:cNvSpPr/>
            <p:nvPr/>
          </p:nvSpPr>
          <p:spPr>
            <a:xfrm rot="5400000">
              <a:off x="-30501771" y="-1066800"/>
              <a:ext cx="45415200" cy="1584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687" y="305500"/>
            <a:ext cx="4675571" cy="308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85232" y="1621279"/>
            <a:ext cx="380745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i="1" dirty="0">
                <a:solidFill>
                  <a:srgbClr val="8E93B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www.simpleplantowerrealstate.com</a:t>
            </a:r>
          </a:p>
        </p:txBody>
      </p:sp>
    </p:spTree>
    <p:extLst>
      <p:ext uri="{BB962C8B-B14F-4D97-AF65-F5344CB8AC3E}">
        <p14:creationId xmlns:p14="http://schemas.microsoft.com/office/powerpoint/2010/main" val="20235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10">
        <p:fade/>
      </p:transition>
    </mc:Choice>
    <mc:Fallback xmlns="">
      <p:transition spd="med" advTm="6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7000" decel="8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0.1197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22917E-6 -1.85185E-6 L 0.10794 -1.85185E-6 " pathEditMode="relative" rAng="0" ptsTypes="AA">
                                      <p:cBhvr>
                                        <p:cTn id="69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7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22917E-6 -2.03704E-6 L 0.10312 -2.03704E-6 " pathEditMode="relative" rAng="0" ptsTypes="AA">
                                      <p:cBhvr>
                                        <p:cTn id="7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  <p:bldP spid="15" grpId="0"/>
      <p:bldP spid="16" grpId="0"/>
      <p:bldP spid="17" grpId="0" animBg="1"/>
      <p:bldP spid="18" grpId="0"/>
      <p:bldP spid="21" grpId="0" animBg="1"/>
      <p:bldP spid="21" grpId="1" animBg="1"/>
      <p:bldP spid="22" grpId="0"/>
      <p:bldP spid="22" grpId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</TotalTime>
  <Words>320</Words>
  <Application>Microsoft Office PowerPoint</Application>
  <PresentationFormat>Custom</PresentationFormat>
  <Paragraphs>101</Paragraphs>
  <Slides>16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 Light</vt:lpstr>
      <vt:lpstr>Microsoft Sans Serif</vt:lpstr>
      <vt:lpstr>Arial</vt:lpstr>
      <vt:lpstr>Calibri</vt:lpstr>
      <vt:lpstr>Cambria Math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33</cp:revision>
  <dcterms:created xsi:type="dcterms:W3CDTF">2018-11-24T20:48:06Z</dcterms:created>
  <dcterms:modified xsi:type="dcterms:W3CDTF">2019-09-07T10:32:56Z</dcterms:modified>
</cp:coreProperties>
</file>