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65" r:id="rId3"/>
    <p:sldId id="274" r:id="rId4"/>
    <p:sldId id="259" r:id="rId5"/>
    <p:sldId id="276" r:id="rId6"/>
    <p:sldId id="277" r:id="rId7"/>
    <p:sldId id="258" r:id="rId8"/>
    <p:sldId id="266" r:id="rId9"/>
    <p:sldId id="267" r:id="rId10"/>
    <p:sldId id="269" r:id="rId11"/>
    <p:sldId id="272" r:id="rId12"/>
    <p:sldId id="268" r:id="rId13"/>
    <p:sldId id="270" r:id="rId14"/>
    <p:sldId id="278" r:id="rId15"/>
    <p:sldId id="273" r:id="rId16"/>
    <p:sldId id="279" r:id="rId17"/>
    <p:sldId id="280" r:id="rId18"/>
    <p:sldId id="281" r:id="rId19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Lauren" panose="020B0604020202020204" charset="0"/>
      <p:regular r:id="rId26"/>
    </p:embeddedFont>
    <p:embeddedFont>
      <p:font typeface="Microsoft YaHei UI Light" panose="020B0502040204020203" pitchFamily="34" charset="-122"/>
      <p:regular r:id="rId27"/>
    </p:embeddedFont>
    <p:embeddedFont>
      <p:font typeface="Source Sans Pro" panose="020B0503030403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8009A"/>
    <a:srgbClr val="A47B48"/>
    <a:srgbClr val="8B683D"/>
    <a:srgbClr val="C40449"/>
    <a:srgbClr val="3000B8"/>
    <a:srgbClr val="000000"/>
    <a:srgbClr val="2E3658"/>
    <a:srgbClr val="5D4529"/>
    <a:srgbClr val="2700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601C7E-6F22-4DEE-A7D5-508C4C230DBF}" v="7" dt="2019-09-06T20:23:22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4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2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86601C7E-6F22-4DEE-A7D5-508C4C230DBF}"/>
    <pc:docChg chg="modSld">
      <pc:chgData name="Presentation Point" userId="f45ce91d846791e9" providerId="LiveId" clId="{86601C7E-6F22-4DEE-A7D5-508C4C230DBF}" dt="2019-09-06T20:23:22.939" v="6" actId="20577"/>
      <pc:docMkLst>
        <pc:docMk/>
      </pc:docMkLst>
      <pc:sldChg chg="modSp">
        <pc:chgData name="Presentation Point" userId="f45ce91d846791e9" providerId="LiveId" clId="{86601C7E-6F22-4DEE-A7D5-508C4C230DBF}" dt="2019-09-06T20:21:00.820" v="0" actId="20577"/>
        <pc:sldMkLst>
          <pc:docMk/>
          <pc:sldMk cId="2708318054" sldId="274"/>
        </pc:sldMkLst>
        <pc:spChg chg="mod">
          <ac:chgData name="Presentation Point" userId="f45ce91d846791e9" providerId="LiveId" clId="{86601C7E-6F22-4DEE-A7D5-508C4C230DBF}" dt="2019-09-06T20:21:00.820" v="0" actId="20577"/>
          <ac:spMkLst>
            <pc:docMk/>
            <pc:sldMk cId="2708318054" sldId="274"/>
            <ac:spMk id="14" creationId="{935BD612-538E-4D3E-8916-1F10713726AE}"/>
          </ac:spMkLst>
        </pc:spChg>
      </pc:sldChg>
      <pc:sldChg chg="modSp">
        <pc:chgData name="Presentation Point" userId="f45ce91d846791e9" providerId="LiveId" clId="{86601C7E-6F22-4DEE-A7D5-508C4C230DBF}" dt="2019-09-06T20:21:27.248" v="3" actId="20577"/>
        <pc:sldMkLst>
          <pc:docMk/>
          <pc:sldMk cId="3684857702" sldId="276"/>
        </pc:sldMkLst>
        <pc:spChg chg="mod">
          <ac:chgData name="Presentation Point" userId="f45ce91d846791e9" providerId="LiveId" clId="{86601C7E-6F22-4DEE-A7D5-508C4C230DBF}" dt="2019-09-06T20:21:27.248" v="3" actId="20577"/>
          <ac:spMkLst>
            <pc:docMk/>
            <pc:sldMk cId="3684857702" sldId="276"/>
            <ac:spMk id="12" creationId="{C4CC681C-6DE6-41A7-B010-BD20555D16BE}"/>
          </ac:spMkLst>
        </pc:spChg>
      </pc:sldChg>
      <pc:sldChg chg="modSp">
        <pc:chgData name="Presentation Point" userId="f45ce91d846791e9" providerId="LiveId" clId="{86601C7E-6F22-4DEE-A7D5-508C4C230DBF}" dt="2019-09-06T20:23:22.939" v="6" actId="20577"/>
        <pc:sldMkLst>
          <pc:docMk/>
          <pc:sldMk cId="258494997" sldId="279"/>
        </pc:sldMkLst>
        <pc:spChg chg="mod">
          <ac:chgData name="Presentation Point" userId="f45ce91d846791e9" providerId="LiveId" clId="{86601C7E-6F22-4DEE-A7D5-508C4C230DBF}" dt="2019-09-06T20:23:22.939" v="6" actId="20577"/>
          <ac:spMkLst>
            <pc:docMk/>
            <pc:sldMk cId="258494997" sldId="279"/>
            <ac:spMk id="8" creationId="{0F4D9DF3-96D7-4552-8491-C77F7FAA3B90}"/>
          </ac:spMkLst>
        </pc:spChg>
        <pc:spChg chg="mod">
          <ac:chgData name="Presentation Point" userId="f45ce91d846791e9" providerId="LiveId" clId="{86601C7E-6F22-4DEE-A7D5-508C4C230DBF}" dt="2019-09-06T20:23:13.870" v="5" actId="20577"/>
          <ac:spMkLst>
            <pc:docMk/>
            <pc:sldMk cId="258494997" sldId="279"/>
            <ac:spMk id="62" creationId="{5CEBEE52-E34D-42C1-B3F7-DB68D212BDA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4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3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7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1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1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8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1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3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5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00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CCE7-A3D5-4989-9079-4A57CEE1247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31C64-DD26-42C1-8045-06A01A832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36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4D940BA8-E0BA-4C52-912C-906AFE89B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974" y="-1622323"/>
            <a:ext cx="16835562" cy="9470575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380421BA-EADB-4F96-80BA-6EF75584091C}"/>
              </a:ext>
            </a:extLst>
          </p:cNvPr>
          <p:cNvSpPr/>
          <p:nvPr/>
        </p:nvSpPr>
        <p:spPr>
          <a:xfrm>
            <a:off x="-5540" y="-23378"/>
            <a:ext cx="12221114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5A3795-DC81-4005-BCB1-21E79717DB53}"/>
              </a:ext>
            </a:extLst>
          </p:cNvPr>
          <p:cNvSpPr/>
          <p:nvPr/>
        </p:nvSpPr>
        <p:spPr>
          <a:xfrm>
            <a:off x="5102572" y="3671214"/>
            <a:ext cx="1731145" cy="355855"/>
          </a:xfrm>
          <a:prstGeom prst="rect">
            <a:avLst/>
          </a:prstGeom>
          <a:noFill/>
          <a:ln w="12700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2AC27D-2F76-4014-8A1C-C96963B49D5B}"/>
              </a:ext>
            </a:extLst>
          </p:cNvPr>
          <p:cNvGrpSpPr/>
          <p:nvPr/>
        </p:nvGrpSpPr>
        <p:grpSpPr>
          <a:xfrm>
            <a:off x="5343207" y="3780840"/>
            <a:ext cx="1171033" cy="153330"/>
            <a:chOff x="4946469" y="4480524"/>
            <a:chExt cx="1786035" cy="233856"/>
          </a:xfrm>
          <a:solidFill>
            <a:srgbClr val="A47B48"/>
          </a:solidFill>
        </p:grpSpPr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2C27BB7F-2761-4589-BBFC-E4C575C800C1}"/>
                </a:ext>
              </a:extLst>
            </p:cNvPr>
            <p:cNvSpPr/>
            <p:nvPr/>
          </p:nvSpPr>
          <p:spPr>
            <a:xfrm>
              <a:off x="5328668" y="4480528"/>
              <a:ext cx="257235" cy="233851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19D6A934-7ACD-4718-AB87-BD55B4B351BC}"/>
                </a:ext>
              </a:extLst>
            </p:cNvPr>
            <p:cNvSpPr/>
            <p:nvPr/>
          </p:nvSpPr>
          <p:spPr>
            <a:xfrm>
              <a:off x="4946469" y="4480524"/>
              <a:ext cx="257235" cy="233849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079F4A2F-7245-41B1-B20F-0B8E7E3AE550}"/>
                </a:ext>
              </a:extLst>
            </p:cNvPr>
            <p:cNvSpPr/>
            <p:nvPr/>
          </p:nvSpPr>
          <p:spPr>
            <a:xfrm>
              <a:off x="5710867" y="4480528"/>
              <a:ext cx="257235" cy="233851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C7F12FB4-C826-4467-B800-DE62A615B790}"/>
                </a:ext>
              </a:extLst>
            </p:cNvPr>
            <p:cNvSpPr/>
            <p:nvPr/>
          </p:nvSpPr>
          <p:spPr>
            <a:xfrm>
              <a:off x="6093067" y="4480531"/>
              <a:ext cx="257235" cy="233849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E1149685-3EFD-4FF8-B7E7-BAF77E205E45}"/>
                </a:ext>
              </a:extLst>
            </p:cNvPr>
            <p:cNvSpPr/>
            <p:nvPr/>
          </p:nvSpPr>
          <p:spPr>
            <a:xfrm>
              <a:off x="6475269" y="4480528"/>
              <a:ext cx="257235" cy="233849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7B84AF4-0A96-4BC9-A769-25D41B940E62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0B238C-7F18-4876-B291-4C3DE12289A6}"/>
              </a:ext>
            </a:extLst>
          </p:cNvPr>
          <p:cNvSpPr txBox="1"/>
          <p:nvPr/>
        </p:nvSpPr>
        <p:spPr>
          <a:xfrm>
            <a:off x="2804360" y="3199542"/>
            <a:ext cx="62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kern="2500" spc="101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YOUR </a:t>
            </a:r>
            <a:r>
              <a:rPr lang="en-US" b="1" kern="2500" spc="101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LUXURY</a:t>
            </a:r>
            <a:r>
              <a:rPr lang="en-US" kern="2500" spc="101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 RESORT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9D29707-136F-4AAA-B129-E4CE2C416B8B}"/>
              </a:ext>
            </a:extLst>
          </p:cNvPr>
          <p:cNvCxnSpPr>
            <a:cxnSpLocks/>
          </p:cNvCxnSpPr>
          <p:nvPr/>
        </p:nvCxnSpPr>
        <p:spPr>
          <a:xfrm>
            <a:off x="5928722" y="4611691"/>
            <a:ext cx="0" cy="717006"/>
          </a:xfrm>
          <a:prstGeom prst="line">
            <a:avLst/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1295134-9DEF-4138-B25B-A8C536137E1A}"/>
              </a:ext>
            </a:extLst>
          </p:cNvPr>
          <p:cNvSpPr txBox="1"/>
          <p:nvPr/>
        </p:nvSpPr>
        <p:spPr>
          <a:xfrm>
            <a:off x="5987296" y="4648614"/>
            <a:ext cx="344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2500" dirty="0">
                <a:ln w="1905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START RELAXING YOUR SOUL</a:t>
            </a:r>
          </a:p>
          <a:p>
            <a:r>
              <a:rPr lang="en-US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AND ENJOY YOUR STAY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18F041-FB15-4552-910E-F000A1952CD9}"/>
              </a:ext>
            </a:extLst>
          </p:cNvPr>
          <p:cNvGrpSpPr/>
          <p:nvPr/>
        </p:nvGrpSpPr>
        <p:grpSpPr>
          <a:xfrm>
            <a:off x="4880369" y="902477"/>
            <a:ext cx="378980" cy="378980"/>
            <a:chOff x="3698603" y="454444"/>
            <a:chExt cx="588880" cy="5888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7C6680-F79A-44CE-9CFB-591536F14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580" y="582806"/>
              <a:ext cx="154927" cy="332156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592BDC2-5BD2-4C4E-B9A2-16FFAD66E8C6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F76849-6AFA-4045-8F33-F7B4468D64E6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33124AA7-AB89-4134-87EB-355196394B7D}"/>
              </a:ext>
            </a:extLst>
          </p:cNvPr>
          <p:cNvSpPr/>
          <p:nvPr/>
        </p:nvSpPr>
        <p:spPr>
          <a:xfrm>
            <a:off x="4702594" y="1316371"/>
            <a:ext cx="692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FACEBOOOK/</a:t>
            </a:r>
            <a:b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COMPANYNAME</a:t>
            </a:r>
            <a:endParaRPr lang="en-US" sz="500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4523F23-F337-4DCD-8BA7-FFA211122816}"/>
              </a:ext>
            </a:extLst>
          </p:cNvPr>
          <p:cNvGrpSpPr/>
          <p:nvPr/>
        </p:nvGrpSpPr>
        <p:grpSpPr>
          <a:xfrm>
            <a:off x="5906510" y="902477"/>
            <a:ext cx="378980" cy="378980"/>
            <a:chOff x="3698603" y="454444"/>
            <a:chExt cx="588880" cy="58888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C6A02A7-F807-4292-96EF-218A69C1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299" y="629282"/>
              <a:ext cx="309181" cy="254229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16F1B0A-C136-4811-BC2C-B6748102876F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F26EACC-617E-44DE-AA39-431B248C8963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6F5E334D-318E-4522-ACBC-1411F0DF7B28}"/>
              </a:ext>
            </a:extLst>
          </p:cNvPr>
          <p:cNvSpPr/>
          <p:nvPr/>
        </p:nvSpPr>
        <p:spPr>
          <a:xfrm>
            <a:off x="5739163" y="1316371"/>
            <a:ext cx="692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TWITTER/</a:t>
            </a:r>
            <a:b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COMPANYNAME</a:t>
            </a:r>
            <a:endParaRPr lang="en-US" sz="500" b="1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DB3E306-3FC9-4368-9E24-CF3C8BAC89D1}"/>
              </a:ext>
            </a:extLst>
          </p:cNvPr>
          <p:cNvGrpSpPr/>
          <p:nvPr/>
        </p:nvGrpSpPr>
        <p:grpSpPr>
          <a:xfrm>
            <a:off x="6932651" y="902477"/>
            <a:ext cx="378980" cy="378980"/>
            <a:chOff x="3698603" y="454444"/>
            <a:chExt cx="588880" cy="58888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9DD6182-F0D4-4BDD-B927-9BC855376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41" y="638392"/>
              <a:ext cx="340100" cy="236007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88EC06-6821-4D83-87E3-48960C7D0D66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F5FD782-CA5A-4568-9F45-43ABC3F7F436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9C25CD65-2CF9-45DF-8470-A7E36E0A2A50}"/>
              </a:ext>
            </a:extLst>
          </p:cNvPr>
          <p:cNvSpPr/>
          <p:nvPr/>
        </p:nvSpPr>
        <p:spPr>
          <a:xfrm>
            <a:off x="6775732" y="1316371"/>
            <a:ext cx="692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YOUTUBE/</a:t>
            </a:r>
            <a:b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COMPANYNAME</a:t>
            </a:r>
            <a:endParaRPr lang="en-US" sz="500" b="1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36D8B50-BA57-49E4-A6E1-4CDD35D76660}"/>
              </a:ext>
            </a:extLst>
          </p:cNvPr>
          <p:cNvGrpSpPr/>
          <p:nvPr/>
        </p:nvGrpSpPr>
        <p:grpSpPr>
          <a:xfrm>
            <a:off x="-6868945" y="-5087605"/>
            <a:ext cx="23958264" cy="16852822"/>
            <a:chOff x="-6883468" y="-5068556"/>
            <a:chExt cx="23958264" cy="16852822"/>
          </a:xfrm>
          <a:solidFill>
            <a:srgbClr val="E6E6E6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89F77F6-685A-44B4-AC8E-073DAC47E497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7C02541-FFD9-41FD-A0C4-8DF2E9B7BE09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5650FAC-C400-4CDC-836C-A2AAEBC5CCA9}"/>
                </a:ext>
              </a:extLst>
            </p:cNvPr>
            <p:cNvSpPr/>
            <p:nvPr/>
          </p:nvSpPr>
          <p:spPr>
            <a:xfrm rot="16200000">
              <a:off x="6206989" y="916458"/>
              <a:ext cx="16852821" cy="48827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24C794D-4585-4D8E-BE82-B9CBD4DEF09A}"/>
                </a:ext>
              </a:extLst>
            </p:cNvPr>
            <p:cNvSpPr/>
            <p:nvPr/>
          </p:nvSpPr>
          <p:spPr>
            <a:xfrm rot="16200000">
              <a:off x="-1187817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17" y="1090454"/>
            <a:ext cx="5391151" cy="35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9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74">
        <p:fade/>
      </p:transition>
    </mc:Choice>
    <mc:Fallback xmlns="">
      <p:transition spd="med" advTm="7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6750" fill="hold"/>
                                        <p:tgtEl>
                                          <p:spTgt spid="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3997 0.06689 C -0.04895 0.08101 -0.05403 0.10208 -0.05403 0.12407 C -0.05403 0.14907 -0.04895 0.16898 -0.03997 0.1831 L -3.54167E-6 0.25 " pathEditMode="relative" rAng="0" ptsTypes="AAAAA">
                                      <p:cBhvr>
                                        <p:cTn id="28" dur="7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2.22222E-6 L 4.79167E-6 -0.0152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2.22222E-6 L 0 -0.0152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58333E-6 2.22222E-6 L -4.58333E-6 -0.02084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46" grpId="0"/>
      <p:bldP spid="65" grpId="0"/>
      <p:bldP spid="69" grpId="0"/>
      <p:bldP spid="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C405D61-46F2-49F2-B395-CE79E1485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4065" y="-1725230"/>
            <a:ext cx="14243744" cy="94705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F3017E-72AB-4059-BF08-E1CECF21E707}"/>
              </a:ext>
            </a:extLst>
          </p:cNvPr>
          <p:cNvSpPr/>
          <p:nvPr/>
        </p:nvSpPr>
        <p:spPr>
          <a:xfrm>
            <a:off x="-1014" y="0"/>
            <a:ext cx="12192000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AD368D-87DC-4EBB-8A3A-C4F956510636}"/>
              </a:ext>
            </a:extLst>
          </p:cNvPr>
          <p:cNvSpPr/>
          <p:nvPr/>
        </p:nvSpPr>
        <p:spPr>
          <a:xfrm>
            <a:off x="-1" y="0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B3F5C4EB-F304-4B25-AC73-11257653370D}"/>
              </a:ext>
            </a:extLst>
          </p:cNvPr>
          <p:cNvSpPr/>
          <p:nvPr/>
        </p:nvSpPr>
        <p:spPr>
          <a:xfrm rot="6300000">
            <a:off x="7692345" y="3804869"/>
            <a:ext cx="1522734" cy="1522734"/>
          </a:xfrm>
          <a:prstGeom prst="blockArc">
            <a:avLst>
              <a:gd name="adj1" fmla="val 10800000"/>
              <a:gd name="adj2" fmla="val 8022127"/>
              <a:gd name="adj3" fmla="val 13719"/>
            </a:avLst>
          </a:prstGeom>
          <a:solidFill>
            <a:srgbClr val="A4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025400-4587-4D12-96BC-5C36CB9FA896}"/>
              </a:ext>
            </a:extLst>
          </p:cNvPr>
          <p:cNvSpPr/>
          <p:nvPr/>
        </p:nvSpPr>
        <p:spPr>
          <a:xfrm>
            <a:off x="7979063" y="4223835"/>
            <a:ext cx="949299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89%</a:t>
            </a:r>
            <a:br>
              <a:rPr lang="en-US" sz="1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1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COMMENTS</a:t>
            </a:r>
            <a:endParaRPr lang="en-US" sz="1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43C879-0A15-4441-8B26-A925D7C43938}"/>
              </a:ext>
            </a:extLst>
          </p:cNvPr>
          <p:cNvGrpSpPr/>
          <p:nvPr/>
        </p:nvGrpSpPr>
        <p:grpSpPr>
          <a:xfrm>
            <a:off x="2666999" y="2289715"/>
            <a:ext cx="4711700" cy="2095528"/>
            <a:chOff x="2667000" y="2249714"/>
            <a:chExt cx="4711700" cy="183276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D04EFBB-57D3-42A3-B86F-689E551D2C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0" y="2249714"/>
              <a:ext cx="1282700" cy="1832762"/>
            </a:xfrm>
            <a:prstGeom prst="line">
              <a:avLst/>
            </a:prstGeom>
            <a:ln w="38100" cap="rnd">
              <a:solidFill>
                <a:srgbClr val="8B683D"/>
              </a:solidFill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9952B14-D95E-48D7-B432-D043DC1198C5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0" y="2249714"/>
              <a:ext cx="3429000" cy="0"/>
            </a:xfrm>
            <a:prstGeom prst="line">
              <a:avLst/>
            </a:prstGeom>
            <a:ln w="38100" cap="rnd">
              <a:solidFill>
                <a:srgbClr val="8B683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3A7EF5C-07E4-4375-B208-F7F4D1D55422}"/>
              </a:ext>
            </a:extLst>
          </p:cNvPr>
          <p:cNvSpPr/>
          <p:nvPr/>
        </p:nvSpPr>
        <p:spPr>
          <a:xfrm>
            <a:off x="2514599" y="1533354"/>
            <a:ext cx="358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kern="2500" spc="300" dirty="0">
                <a:ln w="28575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BED AND BREAKFAST</a:t>
            </a:r>
            <a:endParaRPr lang="en-US" sz="2000" b="1" kern="2500" dirty="0"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  <a:p>
            <a:pPr algn="r"/>
            <a:r>
              <a:rPr lang="en-US" sz="2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ESTABLISHMENT</a:t>
            </a:r>
            <a:endParaRPr lang="en-US" sz="2400" b="1" kern="2500" spc="300" dirty="0">
              <a:ln w="28575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0918D1F-4675-41AD-B698-0BEA5461B94A}"/>
              </a:ext>
            </a:extLst>
          </p:cNvPr>
          <p:cNvSpPr/>
          <p:nvPr/>
        </p:nvSpPr>
        <p:spPr>
          <a:xfrm>
            <a:off x="5022849" y="1311476"/>
            <a:ext cx="101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 FAMILY</a:t>
            </a:r>
            <a:endParaRPr lang="en-US" sz="1400" b="1" kern="2500" spc="300" dirty="0">
              <a:ln w="28575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85ABA9-231E-44B6-A8C5-17885B4854BE}"/>
              </a:ext>
            </a:extLst>
          </p:cNvPr>
          <p:cNvSpPr/>
          <p:nvPr/>
        </p:nvSpPr>
        <p:spPr>
          <a:xfrm>
            <a:off x="4622799" y="2302796"/>
            <a:ext cx="147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DESCRIPTION</a:t>
            </a:r>
            <a:endParaRPr lang="en-US" sz="1400" b="1" kern="2500" spc="300" dirty="0">
              <a:ln w="28575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3C6EFF-9911-4B4F-B3B7-69F2BD13F2E9}"/>
              </a:ext>
            </a:extLst>
          </p:cNvPr>
          <p:cNvSpPr/>
          <p:nvPr/>
        </p:nvSpPr>
        <p:spPr>
          <a:xfrm>
            <a:off x="2419349" y="2524673"/>
            <a:ext cx="3676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kern="2500" dirty="0">
                <a:latin typeface="+mj-lt"/>
                <a:ea typeface="Microsoft YaHei UI Light" panose="020B0502040204020203" pitchFamily="34" charset="-122"/>
                <a:cs typeface="Dubai Light" panose="020B0303030403030204" pitchFamily="34" charset="-78"/>
              </a:rPr>
              <a:t> </a:t>
            </a:r>
            <a:r>
              <a:rPr lang="en-PH" sz="1000" kern="2500" dirty="0">
                <a:latin typeface="+mj-lt"/>
                <a:ea typeface="Microsoft YaHei UI Light" panose="020B0502040204020203" pitchFamily="34" charset="-122"/>
                <a:cs typeface="Dubai Light" panose="020B0303030403030204" pitchFamily="34" charset="-78"/>
              </a:rPr>
              <a:t>Wake up in the morning to complete your Royal Indigo experience and avail our Best Available Rates, inclusive of Breakfast for four.</a:t>
            </a:r>
            <a:r>
              <a:rPr lang="en-US" sz="1000" kern="2500" dirty="0">
                <a:latin typeface="+mj-lt"/>
                <a:ea typeface="Microsoft YaHei UI Light" panose="020B0502040204020203" pitchFamily="34" charset="-122"/>
                <a:cs typeface="Dubai Light" panose="020B0303030403030204" pitchFamily="34" charset="-78"/>
              </a:rPr>
              <a:t>.</a:t>
            </a:r>
            <a:endParaRPr lang="en-US" sz="1000" kern="2500" spc="300" dirty="0">
              <a:ln w="28575">
                <a:solidFill>
                  <a:schemeClr val="tx1"/>
                </a:solidFill>
              </a:ln>
              <a:latin typeface="+mj-lt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0C1B26-C82D-443B-9990-8A454ED176DA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A2715F-A40E-4DAF-9E5C-D487DFB7BB26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0E883F-FDB0-4248-ACC9-977A2F8C1FDC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B8D506-3A57-4BFB-B9F1-B7D557CC8C07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6B9DD0-4D49-4F67-BB7C-7FE2B86F47DD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3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68">
        <p:fade/>
      </p:transition>
    </mc:Choice>
    <mc:Fallback xmlns="">
      <p:transition spd="med" advTm="8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7B4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8" presetClass="emph" presetSubtype="0" accel="40000" de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67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8" presetClass="path" presetSubtype="0" accel="43000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32 1.11111E-6 L -0.03216 0.03426 C -0.03711 0.04236 -0.0401 0.05301 -0.0401 0.06389 C -0.0401 0.07731 -0.03711 0.08796 -0.03216 0.09537 L -0.01132 0.13055 " pathEditMode="relative" rAng="0" ptsTypes="AAAAA">
                                      <p:cBhvr>
                                        <p:cTn id="30" dur="6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65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22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3D42C4-33BD-4A78-96A0-01D28A579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"/>
          <a:stretch/>
        </p:blipFill>
        <p:spPr>
          <a:xfrm>
            <a:off x="0" y="-2111173"/>
            <a:ext cx="17754601" cy="1238191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A8457F9-233F-46A3-B78F-76967089EC89}"/>
              </a:ext>
            </a:extLst>
          </p:cNvPr>
          <p:cNvSpPr/>
          <p:nvPr/>
        </p:nvSpPr>
        <p:spPr>
          <a:xfrm>
            <a:off x="0" y="-37511"/>
            <a:ext cx="12192000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9E7830-4E8F-45D6-8399-55B5B6F425BC}"/>
              </a:ext>
            </a:extLst>
          </p:cNvPr>
          <p:cNvSpPr/>
          <p:nvPr/>
        </p:nvSpPr>
        <p:spPr>
          <a:xfrm>
            <a:off x="0" y="-29809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C548A78-3EB3-4ED0-A825-1BEACE5CFAA1}"/>
              </a:ext>
            </a:extLst>
          </p:cNvPr>
          <p:cNvGrpSpPr/>
          <p:nvPr/>
        </p:nvGrpSpPr>
        <p:grpSpPr>
          <a:xfrm>
            <a:off x="7603855" y="2025607"/>
            <a:ext cx="776098" cy="2023549"/>
            <a:chOff x="7042371" y="1981200"/>
            <a:chExt cx="888272" cy="231603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F8E932-499C-472B-8E5C-6029C475C1F7}"/>
                </a:ext>
              </a:extLst>
            </p:cNvPr>
            <p:cNvSpPr/>
            <p:nvPr/>
          </p:nvSpPr>
          <p:spPr>
            <a:xfrm>
              <a:off x="7042371" y="1981200"/>
              <a:ext cx="847694" cy="1902864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A47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4C729F-3431-41B5-BA88-BB110586F7AF}"/>
                </a:ext>
              </a:extLst>
            </p:cNvPr>
            <p:cNvGrpSpPr/>
            <p:nvPr/>
          </p:nvGrpSpPr>
          <p:grpSpPr>
            <a:xfrm>
              <a:off x="7442039" y="3953883"/>
              <a:ext cx="488604" cy="343348"/>
              <a:chOff x="7694695" y="3944358"/>
              <a:chExt cx="488604" cy="343348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3F62CF7-9F94-47B3-943D-FF175618BEF9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82D3FD7-9C1F-4091-B3E6-52DE19438D09}"/>
                  </a:ext>
                </a:extLst>
              </p:cNvPr>
              <p:cNvSpPr/>
              <p:nvPr/>
            </p:nvSpPr>
            <p:spPr>
              <a:xfrm rot="1800000">
                <a:off x="796080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C9FC7BF-A8A7-44A9-98B3-6D0AA0160064}"/>
              </a:ext>
            </a:extLst>
          </p:cNvPr>
          <p:cNvSpPr/>
          <p:nvPr/>
        </p:nvSpPr>
        <p:spPr>
          <a:xfrm>
            <a:off x="3941557" y="2425530"/>
            <a:ext cx="4050340" cy="92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 sz="3600" b="1" kern="25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FORTUNE FAVORS</a:t>
            </a:r>
          </a:p>
          <a:p>
            <a:pPr>
              <a:lnSpc>
                <a:spcPts val="4000"/>
              </a:lnSpc>
            </a:pPr>
            <a:r>
              <a:rPr lang="en-US" sz="36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the bold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42F262-5256-4575-AAFB-9CD009109347}"/>
              </a:ext>
            </a:extLst>
          </p:cNvPr>
          <p:cNvSpPr/>
          <p:nvPr/>
        </p:nvSpPr>
        <p:spPr>
          <a:xfrm>
            <a:off x="3964523" y="3260146"/>
            <a:ext cx="4050339" cy="67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People who bravely go after what they want are more successful than people who try to live safely.</a:t>
            </a:r>
            <a:endParaRPr lang="en-US" sz="16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EB0043-9D40-4540-B898-0011B8E4542A}"/>
              </a:ext>
            </a:extLst>
          </p:cNvPr>
          <p:cNvGrpSpPr/>
          <p:nvPr/>
        </p:nvGrpSpPr>
        <p:grpSpPr>
          <a:xfrm rot="10800000">
            <a:off x="3508281" y="2025607"/>
            <a:ext cx="776086" cy="2023547"/>
            <a:chOff x="7042381" y="1981202"/>
            <a:chExt cx="888260" cy="231602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A7D4DBC-B525-4A63-827E-8755DEEC77F1}"/>
                </a:ext>
              </a:extLst>
            </p:cNvPr>
            <p:cNvSpPr/>
            <p:nvPr/>
          </p:nvSpPr>
          <p:spPr>
            <a:xfrm>
              <a:off x="7042381" y="1981202"/>
              <a:ext cx="847694" cy="1902864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A47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4B030AF-C9FA-4F94-B314-B969439E1034}"/>
                </a:ext>
              </a:extLst>
            </p:cNvPr>
            <p:cNvGrpSpPr/>
            <p:nvPr/>
          </p:nvGrpSpPr>
          <p:grpSpPr>
            <a:xfrm>
              <a:off x="7442039" y="3953883"/>
              <a:ext cx="488602" cy="343348"/>
              <a:chOff x="7694695" y="3944358"/>
              <a:chExt cx="488602" cy="343348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2EBA5E7-E707-4457-9B12-0AF9DDEEC385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8DC43CD-1F4B-45FD-A5A5-25C1A3764346}"/>
                  </a:ext>
                </a:extLst>
              </p:cNvPr>
              <p:cNvSpPr/>
              <p:nvPr/>
            </p:nvSpPr>
            <p:spPr>
              <a:xfrm rot="1800000">
                <a:off x="7960803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0AE15A-7B0E-4B85-8327-BF28C9572E98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480A5A6-6D13-4A1D-8B67-7B5D7DD05782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24D82D-A55D-4136-8670-61FAE9F9C384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C2936B-E77B-407B-924F-33A725866DD4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8B47CCC-461D-4E67-BCF0-E7DBCFEA04BB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92">
        <p:fade/>
      </p:transition>
    </mc:Choice>
    <mc:Fallback xmlns="">
      <p:transition spd="med" advTm="7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6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4857 -0.03982 C -0.05937 -0.04977 -0.06575 -0.05972 -0.06575 -0.07454 C -0.06575 -0.08935 -0.05937 -0.09908 -0.04857 -0.10903 L 5E-6 -0.14352 " pathEditMode="relative" rAng="0" ptsTypes="AAAAA">
                                      <p:cBhvr>
                                        <p:cTn id="19" dur="7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71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F1D2772-28D0-425B-9A84-1A8C57894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384" y="-4838699"/>
            <a:ext cx="18572870" cy="1239274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7A6E1D5-6728-48CD-9127-870BDBAC3575}"/>
              </a:ext>
            </a:extLst>
          </p:cNvPr>
          <p:cNvSpPr/>
          <p:nvPr/>
        </p:nvSpPr>
        <p:spPr>
          <a:xfrm>
            <a:off x="-1014" y="-23225"/>
            <a:ext cx="12192000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B484408-C149-43F7-8D82-ADCED63A51BD}"/>
              </a:ext>
            </a:extLst>
          </p:cNvPr>
          <p:cNvSpPr/>
          <p:nvPr/>
        </p:nvSpPr>
        <p:spPr>
          <a:xfrm>
            <a:off x="-17796" y="-52336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solidFill>
              <a:srgbClr val="8B6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43C879-0A15-4441-8B26-A925D7C43938}"/>
              </a:ext>
            </a:extLst>
          </p:cNvPr>
          <p:cNvGrpSpPr/>
          <p:nvPr/>
        </p:nvGrpSpPr>
        <p:grpSpPr>
          <a:xfrm>
            <a:off x="1537617" y="3236958"/>
            <a:ext cx="5382347" cy="1663042"/>
            <a:chOff x="2440853" y="795207"/>
            <a:chExt cx="5382347" cy="145450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D04EFBB-57D3-42A3-B86F-689E551D2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795207"/>
              <a:ext cx="1727200" cy="1454507"/>
            </a:xfrm>
            <a:prstGeom prst="line">
              <a:avLst/>
            </a:prstGeom>
            <a:ln w="38100" cap="rnd">
              <a:solidFill>
                <a:srgbClr val="8B683D"/>
              </a:solidFill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9952B14-D95E-48D7-B432-D043DC1198C5}"/>
                </a:ext>
              </a:extLst>
            </p:cNvPr>
            <p:cNvCxnSpPr>
              <a:cxnSpLocks/>
            </p:cNvCxnSpPr>
            <p:nvPr/>
          </p:nvCxnSpPr>
          <p:spPr>
            <a:xfrm>
              <a:off x="2440853" y="2249714"/>
              <a:ext cx="3655147" cy="0"/>
            </a:xfrm>
            <a:prstGeom prst="line">
              <a:avLst/>
            </a:prstGeom>
            <a:ln w="38100" cap="rnd">
              <a:solidFill>
                <a:srgbClr val="8B683D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3A7EF5C-07E4-4375-B208-F7F4D1D55422}"/>
              </a:ext>
            </a:extLst>
          </p:cNvPr>
          <p:cNvSpPr/>
          <p:nvPr/>
        </p:nvSpPr>
        <p:spPr>
          <a:xfrm>
            <a:off x="1588188" y="4143639"/>
            <a:ext cx="358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2500" spc="300" dirty="0">
                <a:ln w="28575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OUR STATISTICS</a:t>
            </a:r>
            <a:br>
              <a:rPr lang="en-US" sz="2000" b="1" kern="2500" spc="300" dirty="0">
                <a:ln w="28575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2400" b="1" kern="2500" spc="300" dirty="0">
                <a:ln w="3175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SAYS BETTER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0918D1F-4675-41AD-B698-0BEA5461B94A}"/>
              </a:ext>
            </a:extLst>
          </p:cNvPr>
          <p:cNvSpPr/>
          <p:nvPr/>
        </p:nvSpPr>
        <p:spPr>
          <a:xfrm>
            <a:off x="1588188" y="3921761"/>
            <a:ext cx="2795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SHOW YOUR CHART HERE</a:t>
            </a:r>
            <a:endParaRPr lang="en-US" sz="1400" b="1" kern="2500" spc="300" dirty="0">
              <a:ln w="28575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85ABA9-231E-44B6-A8C5-17885B4854BE}"/>
              </a:ext>
            </a:extLst>
          </p:cNvPr>
          <p:cNvSpPr/>
          <p:nvPr/>
        </p:nvSpPr>
        <p:spPr>
          <a:xfrm>
            <a:off x="1588188" y="4913081"/>
            <a:ext cx="147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DESCRIPTION</a:t>
            </a:r>
            <a:endParaRPr lang="en-US" sz="1400" b="1" kern="2500" spc="300" dirty="0">
              <a:ln w="28575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3C6EFF-9911-4B4F-B3B7-69F2BD13F2E9}"/>
              </a:ext>
            </a:extLst>
          </p:cNvPr>
          <p:cNvSpPr/>
          <p:nvPr/>
        </p:nvSpPr>
        <p:spPr>
          <a:xfrm>
            <a:off x="1588188" y="5134958"/>
            <a:ext cx="36766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kern="2500" dirty="0">
                <a:latin typeface="+mj-lt"/>
                <a:ea typeface="Microsoft YaHei UI Light" panose="020B0502040204020203" pitchFamily="34" charset="-122"/>
                <a:cs typeface="Dubai Light" panose="020B0303030403030204" pitchFamily="34" charset="-78"/>
              </a:rPr>
              <a:t>99% of the customers gave “very satisfied” positive comments.</a:t>
            </a:r>
          </a:p>
          <a:p>
            <a:r>
              <a:rPr lang="en-US" sz="1000" kern="2500" dirty="0">
                <a:ea typeface="Microsoft YaHei UI Light" panose="020B0502040204020203" pitchFamily="34" charset="-122"/>
                <a:cs typeface="Dubai Light" panose="020B0303030403030204" pitchFamily="34" charset="-78"/>
              </a:rPr>
              <a:t>78% of the customers gave “very good” positive comments.</a:t>
            </a:r>
          </a:p>
          <a:p>
            <a:r>
              <a:rPr lang="en-US" sz="1000" kern="2500" dirty="0">
                <a:ea typeface="Microsoft YaHei UI Light" panose="020B0502040204020203" pitchFamily="34" charset="-122"/>
                <a:cs typeface="Dubai Light" panose="020B0303030403030204" pitchFamily="34" charset="-78"/>
              </a:rPr>
              <a:t>55% of the customers gave “satisfied” positive comments.</a:t>
            </a:r>
          </a:p>
          <a:p>
            <a:endParaRPr lang="en-US" sz="1000" kern="2500" dirty="0">
              <a:latin typeface="+mj-lt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  <a:p>
            <a:endParaRPr lang="en-US" sz="1000" kern="2500" spc="300" dirty="0">
              <a:ln w="28575">
                <a:solidFill>
                  <a:schemeClr val="tx1"/>
                </a:solidFill>
              </a:ln>
              <a:latin typeface="+mj-lt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B3F5C4EB-F304-4B25-AC73-11257653370D}"/>
              </a:ext>
            </a:extLst>
          </p:cNvPr>
          <p:cNvSpPr/>
          <p:nvPr/>
        </p:nvSpPr>
        <p:spPr>
          <a:xfrm rot="6831340">
            <a:off x="6158597" y="1479266"/>
            <a:ext cx="1522734" cy="1522734"/>
          </a:xfrm>
          <a:prstGeom prst="blockArc">
            <a:avLst>
              <a:gd name="adj1" fmla="val 9485422"/>
              <a:gd name="adj2" fmla="val 9184248"/>
              <a:gd name="adj3" fmla="val 11978"/>
            </a:avLst>
          </a:prstGeom>
          <a:solidFill>
            <a:srgbClr val="A4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025400-4587-4D12-96BC-5C36CB9FA896}"/>
              </a:ext>
            </a:extLst>
          </p:cNvPr>
          <p:cNvSpPr/>
          <p:nvPr/>
        </p:nvSpPr>
        <p:spPr>
          <a:xfrm>
            <a:off x="6445315" y="1898232"/>
            <a:ext cx="949299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99%</a:t>
            </a:r>
            <a:br>
              <a:rPr lang="en-US" sz="1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1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COMMENTS</a:t>
            </a:r>
            <a:endParaRPr lang="en-US" sz="1000" b="1" dirty="0"/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2689E7C8-99D4-4C2D-93CB-09D180DCEC03}"/>
              </a:ext>
            </a:extLst>
          </p:cNvPr>
          <p:cNvSpPr/>
          <p:nvPr/>
        </p:nvSpPr>
        <p:spPr>
          <a:xfrm>
            <a:off x="3959118" y="1479266"/>
            <a:ext cx="1522734" cy="1522734"/>
          </a:xfrm>
          <a:prstGeom prst="blockArc">
            <a:avLst>
              <a:gd name="adj1" fmla="val 18380162"/>
              <a:gd name="adj2" fmla="val 8373627"/>
              <a:gd name="adj3" fmla="val 13295"/>
            </a:avLst>
          </a:prstGeom>
          <a:solidFill>
            <a:srgbClr val="A4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E7FCFA2-6317-4193-8637-2C5E31060F70}"/>
              </a:ext>
            </a:extLst>
          </p:cNvPr>
          <p:cNvSpPr/>
          <p:nvPr/>
        </p:nvSpPr>
        <p:spPr>
          <a:xfrm>
            <a:off x="4245836" y="1898232"/>
            <a:ext cx="949299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55%</a:t>
            </a:r>
            <a:br>
              <a:rPr lang="en-US" sz="1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1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COMMENTS</a:t>
            </a:r>
            <a:endParaRPr lang="en-US" sz="1000" dirty="0"/>
          </a:p>
        </p:txBody>
      </p:sp>
      <p:sp>
        <p:nvSpPr>
          <p:cNvPr id="63" name="Block Arc 62">
            <a:extLst>
              <a:ext uri="{FF2B5EF4-FFF2-40B4-BE49-F238E27FC236}">
                <a16:creationId xmlns:a16="http://schemas.microsoft.com/office/drawing/2014/main" id="{9246BAFA-E41B-4D35-9BFF-DF503E281481}"/>
              </a:ext>
            </a:extLst>
          </p:cNvPr>
          <p:cNvSpPr/>
          <p:nvPr/>
        </p:nvSpPr>
        <p:spPr>
          <a:xfrm rot="1145458">
            <a:off x="8358077" y="1479266"/>
            <a:ext cx="1522734" cy="1522734"/>
          </a:xfrm>
          <a:prstGeom prst="blockArc">
            <a:avLst>
              <a:gd name="adj1" fmla="val 15843512"/>
              <a:gd name="adj2" fmla="val 10407627"/>
              <a:gd name="adj3" fmla="val 12311"/>
            </a:avLst>
          </a:prstGeom>
          <a:solidFill>
            <a:srgbClr val="A4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62A8947-7F7B-4FD9-AA2D-8C5DB6158CDF}"/>
              </a:ext>
            </a:extLst>
          </p:cNvPr>
          <p:cNvSpPr/>
          <p:nvPr/>
        </p:nvSpPr>
        <p:spPr>
          <a:xfrm>
            <a:off x="8644795" y="1898232"/>
            <a:ext cx="949299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78%</a:t>
            </a:r>
            <a:br>
              <a:rPr lang="en-US" sz="1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1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COMMENTS</a:t>
            </a:r>
            <a:endParaRPr lang="en-US" sz="10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D7E0C19-62AB-41AC-912D-AC24365015AD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E61038-53FB-4E6F-9689-EAD0E1C39169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6855D3F-1A3A-4CAD-AE64-22282817829E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45D3D8-08EE-4680-A9F9-B4FED6C1F5BA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5DB3DFE-8CE7-4794-8F4B-AA79E338C6BE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4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10">
        <p:fade/>
      </p:transition>
    </mc:Choice>
    <mc:Fallback xmlns="">
      <p:transition spd="med" advTm="8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7B4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8" presetClass="emph" presetSubtype="0" accel="40000" de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9" dur="6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7B4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8" presetClass="emph" presetSubtype="0" accel="40000" de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4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7B48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8" presetClass="emph" presetSubtype="0" accel="40000" decel="4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9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67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4857 -0.03982 C -0.05938 -0.04977 -0.06576 -0.05973 -0.06576 -0.07454 C -0.06576 -0.08936 -0.05938 -0.09908 -0.04857 -0.10903 L 3.75E-6 -0.14352 " pathEditMode="relative" rAng="0" ptsTypes="AAAAA">
                                      <p:cBhvr>
                                        <p:cTn id="46" dur="7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717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4" grpId="0"/>
      <p:bldP spid="55" grpId="0"/>
      <p:bldP spid="56" grpId="0"/>
      <p:bldP spid="2" grpId="0" animBg="1"/>
      <p:bldP spid="2" grpId="1" animBg="1"/>
      <p:bldP spid="4" grpId="0"/>
      <p:bldP spid="60" grpId="0" animBg="1"/>
      <p:bldP spid="60" grpId="1" animBg="1"/>
      <p:bldP spid="61" grpId="0"/>
      <p:bldP spid="63" grpId="0" animBg="1"/>
      <p:bldP spid="63" grpId="1" animBg="1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2BB3C37-4E2B-487D-9684-B0B45F975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384" y="-4833283"/>
            <a:ext cx="18572870" cy="12381913"/>
          </a:xfrm>
          <a:prstGeom prst="rect">
            <a:avLst/>
          </a:prstGeom>
        </p:spPr>
      </p:pic>
      <p:sp>
        <p:nvSpPr>
          <p:cNvPr id="60" name="Parallelogram 59">
            <a:extLst>
              <a:ext uri="{FF2B5EF4-FFF2-40B4-BE49-F238E27FC236}">
                <a16:creationId xmlns:a16="http://schemas.microsoft.com/office/drawing/2014/main" id="{79020085-F456-44A7-B979-602E085CD94F}"/>
              </a:ext>
            </a:extLst>
          </p:cNvPr>
          <p:cNvSpPr/>
          <p:nvPr/>
        </p:nvSpPr>
        <p:spPr>
          <a:xfrm>
            <a:off x="932284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arallelogram 60">
            <a:extLst>
              <a:ext uri="{FF2B5EF4-FFF2-40B4-BE49-F238E27FC236}">
                <a16:creationId xmlns:a16="http://schemas.microsoft.com/office/drawing/2014/main" id="{34572F68-C605-436E-83E3-107A69F33258}"/>
              </a:ext>
            </a:extLst>
          </p:cNvPr>
          <p:cNvSpPr/>
          <p:nvPr/>
        </p:nvSpPr>
        <p:spPr>
          <a:xfrm>
            <a:off x="9671571" y="-23377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3198EDCB-79F8-4D13-9853-A846FD8D2841}"/>
              </a:ext>
            </a:extLst>
          </p:cNvPr>
          <p:cNvSpPr/>
          <p:nvPr/>
        </p:nvSpPr>
        <p:spPr>
          <a:xfrm>
            <a:off x="8686555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id="{1A1BAD61-178E-4517-87EE-492E0E139DC0}"/>
              </a:ext>
            </a:extLst>
          </p:cNvPr>
          <p:cNvSpPr/>
          <p:nvPr/>
        </p:nvSpPr>
        <p:spPr>
          <a:xfrm rot="10800000">
            <a:off x="-3012952" y="-738781"/>
            <a:ext cx="5060753" cy="8216652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DB8B42C6-68F5-4A4B-918D-4CD041A370C3}"/>
              </a:ext>
            </a:extLst>
          </p:cNvPr>
          <p:cNvSpPr/>
          <p:nvPr/>
        </p:nvSpPr>
        <p:spPr>
          <a:xfrm rot="10800000">
            <a:off x="-1587486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BA519E-934D-4937-982B-2DDBA0C2EE8C}"/>
              </a:ext>
            </a:extLst>
          </p:cNvPr>
          <p:cNvSpPr/>
          <p:nvPr/>
        </p:nvSpPr>
        <p:spPr>
          <a:xfrm>
            <a:off x="-1014" y="0"/>
            <a:ext cx="12192000" cy="6815287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7318A8-390C-4B93-9CCB-766D761A29AA}"/>
              </a:ext>
            </a:extLst>
          </p:cNvPr>
          <p:cNvSpPr/>
          <p:nvPr/>
        </p:nvSpPr>
        <p:spPr>
          <a:xfrm>
            <a:off x="-1013" y="0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E70301-164F-4469-9BBD-74A5C4D7A925}"/>
              </a:ext>
            </a:extLst>
          </p:cNvPr>
          <p:cNvGrpSpPr/>
          <p:nvPr/>
        </p:nvGrpSpPr>
        <p:grpSpPr>
          <a:xfrm>
            <a:off x="7379697" y="1907621"/>
            <a:ext cx="776090" cy="2023548"/>
            <a:chOff x="7379697" y="1907621"/>
            <a:chExt cx="776090" cy="202354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F8E932-499C-472B-8E5C-6029C475C1F7}"/>
                </a:ext>
              </a:extLst>
            </p:cNvPr>
            <p:cNvSpPr/>
            <p:nvPr/>
          </p:nvSpPr>
          <p:spPr>
            <a:xfrm>
              <a:off x="7379697" y="1907621"/>
              <a:ext cx="740643" cy="1662559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8B6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4C729F-3431-41B5-BA88-BB110586F7AF}"/>
                </a:ext>
              </a:extLst>
            </p:cNvPr>
            <p:cNvGrpSpPr/>
            <p:nvPr/>
          </p:nvGrpSpPr>
          <p:grpSpPr>
            <a:xfrm>
              <a:off x="7728888" y="3631181"/>
              <a:ext cx="426899" cy="299988"/>
              <a:chOff x="7694695" y="3944358"/>
              <a:chExt cx="488602" cy="343348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3F62CF7-9F94-47B3-943D-FF175618BEF9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82D3FD7-9C1F-4091-B3E6-52DE19438D09}"/>
                  </a:ext>
                </a:extLst>
              </p:cNvPr>
              <p:cNvSpPr/>
              <p:nvPr/>
            </p:nvSpPr>
            <p:spPr>
              <a:xfrm rot="1800000">
                <a:off x="7960803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C9FC7BF-A8A7-44A9-98B3-6D0AA0160064}"/>
              </a:ext>
            </a:extLst>
          </p:cNvPr>
          <p:cNvSpPr/>
          <p:nvPr/>
        </p:nvSpPr>
        <p:spPr>
          <a:xfrm>
            <a:off x="4586931" y="2320737"/>
            <a:ext cx="3302507" cy="92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 sz="3600" b="1" kern="25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We Offer</a:t>
            </a:r>
          </a:p>
          <a:p>
            <a:pPr>
              <a:lnSpc>
                <a:spcPts val="4000"/>
              </a:lnSpc>
            </a:pPr>
            <a:r>
              <a:rPr lang="en-US" sz="36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The Best Prices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42F262-5256-4575-AAFB-9CD009109347}"/>
              </a:ext>
            </a:extLst>
          </p:cNvPr>
          <p:cNvSpPr/>
          <p:nvPr/>
        </p:nvSpPr>
        <p:spPr>
          <a:xfrm>
            <a:off x="4609898" y="3155353"/>
            <a:ext cx="3177741" cy="607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Our Quality Is The Highest </a:t>
            </a:r>
          </a:p>
          <a:p>
            <a:pPr>
              <a:lnSpc>
                <a:spcPts val="2000"/>
              </a:lnSpc>
            </a:pPr>
            <a:r>
              <a:rPr lang="en-US" sz="20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In The Country</a:t>
            </a:r>
            <a:endParaRPr lang="en-US" sz="20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5618FA-23D4-4635-B8D6-7EFC09E16D32}"/>
              </a:ext>
            </a:extLst>
          </p:cNvPr>
          <p:cNvGrpSpPr/>
          <p:nvPr/>
        </p:nvGrpSpPr>
        <p:grpSpPr>
          <a:xfrm>
            <a:off x="4166807" y="1907621"/>
            <a:ext cx="776090" cy="2023548"/>
            <a:chOff x="4166807" y="1907621"/>
            <a:chExt cx="776090" cy="202354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A7D4DBC-B525-4A63-827E-8755DEEC77F1}"/>
                </a:ext>
              </a:extLst>
            </p:cNvPr>
            <p:cNvSpPr/>
            <p:nvPr/>
          </p:nvSpPr>
          <p:spPr>
            <a:xfrm rot="10800000">
              <a:off x="4202254" y="2268610"/>
              <a:ext cx="740643" cy="1662559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8B6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4B030AF-C9FA-4F94-B314-B969439E1034}"/>
                </a:ext>
              </a:extLst>
            </p:cNvPr>
            <p:cNvGrpSpPr/>
            <p:nvPr/>
          </p:nvGrpSpPr>
          <p:grpSpPr>
            <a:xfrm rot="10800000">
              <a:off x="4166807" y="1907621"/>
              <a:ext cx="426899" cy="299988"/>
              <a:chOff x="7694695" y="3944358"/>
              <a:chExt cx="488602" cy="343348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2EBA5E7-E707-4457-9B12-0AF9DDEEC385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8DC43CD-1F4B-45FD-A5A5-25C1A3764346}"/>
                  </a:ext>
                </a:extLst>
              </p:cNvPr>
              <p:cNvSpPr/>
              <p:nvPr/>
            </p:nvSpPr>
            <p:spPr>
              <a:xfrm rot="1800000">
                <a:off x="7960803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2F2F17-0F7D-4F88-8F4E-DE632A65D657}"/>
              </a:ext>
            </a:extLst>
          </p:cNvPr>
          <p:cNvSpPr/>
          <p:nvPr/>
        </p:nvSpPr>
        <p:spPr>
          <a:xfrm>
            <a:off x="4349026" y="4652351"/>
            <a:ext cx="3678479" cy="920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A0D493-1563-4C5C-A30D-EE5753805549}"/>
              </a:ext>
            </a:extLst>
          </p:cNvPr>
          <p:cNvSpPr/>
          <p:nvPr/>
        </p:nvSpPr>
        <p:spPr>
          <a:xfrm>
            <a:off x="4349026" y="4671150"/>
            <a:ext cx="1907751" cy="59175"/>
          </a:xfrm>
          <a:prstGeom prst="rect">
            <a:avLst/>
          </a:prstGeom>
          <a:solidFill>
            <a:srgbClr val="A47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925DD4-CFCB-4104-B736-1C880D1383EC}"/>
              </a:ext>
            </a:extLst>
          </p:cNvPr>
          <p:cNvSpPr/>
          <p:nvPr/>
        </p:nvSpPr>
        <p:spPr>
          <a:xfrm>
            <a:off x="2775363" y="4519830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PRICE RANGE :</a:t>
            </a:r>
            <a:endParaRPr lang="en-US" dirty="0">
              <a:solidFill>
                <a:srgbClr val="A47B48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DABD9E-A950-418C-828E-33F0BF5EC3F3}"/>
              </a:ext>
            </a:extLst>
          </p:cNvPr>
          <p:cNvSpPr/>
          <p:nvPr/>
        </p:nvSpPr>
        <p:spPr>
          <a:xfrm>
            <a:off x="4261657" y="472556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$</a:t>
            </a:r>
            <a:endParaRPr lang="en-US" dirty="0">
              <a:solidFill>
                <a:srgbClr val="A47B48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40C014-4877-41B2-896C-6E183213DFF9}"/>
              </a:ext>
            </a:extLst>
          </p:cNvPr>
          <p:cNvSpPr/>
          <p:nvPr/>
        </p:nvSpPr>
        <p:spPr>
          <a:xfrm>
            <a:off x="7560628" y="472556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$$$</a:t>
            </a:r>
            <a:endParaRPr lang="en-US" dirty="0">
              <a:solidFill>
                <a:srgbClr val="A47B48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40737B-1D11-466C-BFEF-71752546088B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4E08CAD-B587-4264-BC25-DB77393B0A46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79F328F-A65B-4C0A-A958-12720A473170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C3EADB4-BAAE-4EAF-A8F5-2EFBCD2B2B2D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A8B907A-8545-42A1-A0A5-3B08E18386D1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66">
        <p:fade/>
      </p:transition>
    </mc:Choice>
    <mc:Fallback xmlns="">
      <p:transition spd="med" advTm="81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6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4856 -0.03982 C -0.05937 -0.04977 -0.06575 -0.05973 -0.06575 -0.07454 C -0.06575 -0.08936 -0.05937 -0.09908 -0.04856 -0.10903 L 5E-6 -0.14352 " pathEditMode="relative" rAng="0" ptsTypes="AAAAA">
                                      <p:cBhvr>
                                        <p:cTn id="33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717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45" dur="2250" fill="hold"/>
                                        <p:tgtEl>
                                          <p:spTgt spid="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61" dur="2250" fill="hold"/>
                                        <p:tgtEl>
                                          <p:spTgt spid="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58" grpId="0" animBg="1"/>
      <p:bldP spid="58" grpId="1" animBg="1"/>
      <p:bldP spid="59" grpId="0" animBg="1"/>
      <p:bldP spid="59" grpId="1" animBg="1"/>
      <p:bldP spid="49" grpId="0"/>
      <p:bldP spid="50" grpId="0"/>
      <p:bldP spid="2" grpId="0" animBg="1"/>
      <p:bldP spid="19" grpId="0" animBg="1"/>
      <p:bldP spid="4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FF603721-1538-4FF8-9CED-A2627491C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6300" y="-1725230"/>
            <a:ext cx="15068214" cy="9470575"/>
          </a:xfrm>
          <a:prstGeom prst="rect">
            <a:avLst/>
          </a:prstGeom>
        </p:spPr>
      </p:pic>
      <p:sp>
        <p:nvSpPr>
          <p:cNvPr id="51" name="Parallelogram 50">
            <a:extLst>
              <a:ext uri="{FF2B5EF4-FFF2-40B4-BE49-F238E27FC236}">
                <a16:creationId xmlns:a16="http://schemas.microsoft.com/office/drawing/2014/main" id="{8D08EB77-810E-4F61-951A-905F435DFF6B}"/>
              </a:ext>
            </a:extLst>
          </p:cNvPr>
          <p:cNvSpPr/>
          <p:nvPr/>
        </p:nvSpPr>
        <p:spPr>
          <a:xfrm>
            <a:off x="932284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arallelogram 54">
            <a:extLst>
              <a:ext uri="{FF2B5EF4-FFF2-40B4-BE49-F238E27FC236}">
                <a16:creationId xmlns:a16="http://schemas.microsoft.com/office/drawing/2014/main" id="{27D9A6AB-C052-481B-87FE-F90972FCC8C5}"/>
              </a:ext>
            </a:extLst>
          </p:cNvPr>
          <p:cNvSpPr/>
          <p:nvPr/>
        </p:nvSpPr>
        <p:spPr>
          <a:xfrm>
            <a:off x="9671571" y="-23377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5C42EF8C-C140-4022-B4F9-29B7705A1F08}"/>
              </a:ext>
            </a:extLst>
          </p:cNvPr>
          <p:cNvSpPr/>
          <p:nvPr/>
        </p:nvSpPr>
        <p:spPr>
          <a:xfrm>
            <a:off x="8686555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F105902-DE10-45BE-84FD-AA89EF121709}"/>
              </a:ext>
            </a:extLst>
          </p:cNvPr>
          <p:cNvSpPr/>
          <p:nvPr/>
        </p:nvSpPr>
        <p:spPr>
          <a:xfrm>
            <a:off x="-1014" y="-109650"/>
            <a:ext cx="12192000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4434CEA-8DA9-482F-939B-7095F91336CB}"/>
              </a:ext>
            </a:extLst>
          </p:cNvPr>
          <p:cNvSpPr/>
          <p:nvPr/>
        </p:nvSpPr>
        <p:spPr>
          <a:xfrm>
            <a:off x="-1014" y="-125877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02056C-6774-4D09-80D9-713AD00511AC}"/>
              </a:ext>
            </a:extLst>
          </p:cNvPr>
          <p:cNvSpPr/>
          <p:nvPr/>
        </p:nvSpPr>
        <p:spPr>
          <a:xfrm>
            <a:off x="4093296" y="2562803"/>
            <a:ext cx="256906" cy="171866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154F77-4A0A-4CAA-9901-8BB8933A94C2}"/>
              </a:ext>
            </a:extLst>
          </p:cNvPr>
          <p:cNvSpPr/>
          <p:nvPr/>
        </p:nvSpPr>
        <p:spPr>
          <a:xfrm>
            <a:off x="5077212" y="3194428"/>
            <a:ext cx="256906" cy="108703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6CF9E6-0BFF-40E0-B5DE-87990046778D}"/>
              </a:ext>
            </a:extLst>
          </p:cNvPr>
          <p:cNvSpPr/>
          <p:nvPr/>
        </p:nvSpPr>
        <p:spPr>
          <a:xfrm>
            <a:off x="6061128" y="2836032"/>
            <a:ext cx="256906" cy="14454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0A2ABF-C7CA-4298-A8F2-58FFAAF4F2F8}"/>
              </a:ext>
            </a:extLst>
          </p:cNvPr>
          <p:cNvSpPr/>
          <p:nvPr/>
        </p:nvSpPr>
        <p:spPr>
          <a:xfrm>
            <a:off x="7045043" y="2313593"/>
            <a:ext cx="256906" cy="19678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0FC014-D790-4F73-BD1A-CC0366E2116B}"/>
              </a:ext>
            </a:extLst>
          </p:cNvPr>
          <p:cNvGrpSpPr/>
          <p:nvPr/>
        </p:nvGrpSpPr>
        <p:grpSpPr>
          <a:xfrm>
            <a:off x="4869322" y="4057766"/>
            <a:ext cx="672690" cy="672690"/>
            <a:chOff x="3645354" y="3154136"/>
            <a:chExt cx="895350" cy="8953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4771FA-4CAA-4789-BC89-7C2D53BA0AD1}"/>
                </a:ext>
              </a:extLst>
            </p:cNvPr>
            <p:cNvSpPr/>
            <p:nvPr/>
          </p:nvSpPr>
          <p:spPr>
            <a:xfrm>
              <a:off x="3645354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D966D83-3B61-4788-BE49-97504A477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665" y="3370761"/>
              <a:ext cx="658725" cy="46210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A63B28-E069-40FE-B1FC-80C14DE85FD1}"/>
              </a:ext>
            </a:extLst>
          </p:cNvPr>
          <p:cNvGrpSpPr/>
          <p:nvPr/>
        </p:nvGrpSpPr>
        <p:grpSpPr>
          <a:xfrm>
            <a:off x="3885406" y="4057766"/>
            <a:ext cx="672690" cy="672690"/>
            <a:chOff x="3645354" y="3154136"/>
            <a:chExt cx="895350" cy="8953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2A785C2-29C5-4B43-9840-3758CBF2365E}"/>
                </a:ext>
              </a:extLst>
            </p:cNvPr>
            <p:cNvSpPr/>
            <p:nvPr/>
          </p:nvSpPr>
          <p:spPr>
            <a:xfrm>
              <a:off x="3645354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61C9CB3-C1C3-4FA1-8A52-81FAF790F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166" y="3300409"/>
              <a:ext cx="564434" cy="60280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9A8576-42AB-4696-8976-D069F766EB0E}"/>
              </a:ext>
            </a:extLst>
          </p:cNvPr>
          <p:cNvGrpSpPr/>
          <p:nvPr/>
        </p:nvGrpSpPr>
        <p:grpSpPr>
          <a:xfrm>
            <a:off x="5853238" y="4057766"/>
            <a:ext cx="672690" cy="672690"/>
            <a:chOff x="3645354" y="3154136"/>
            <a:chExt cx="895350" cy="89535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4D4831-25B2-4095-8594-D4E3050651D7}"/>
                </a:ext>
              </a:extLst>
            </p:cNvPr>
            <p:cNvSpPr/>
            <p:nvPr/>
          </p:nvSpPr>
          <p:spPr>
            <a:xfrm>
              <a:off x="3645354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D6B0DBE-DC39-4EE7-A5D5-AB41984C2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77"/>
            <a:stretch/>
          </p:blipFill>
          <p:spPr>
            <a:xfrm>
              <a:off x="3821572" y="3424300"/>
              <a:ext cx="542913" cy="39021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0AF5B8-0D5B-43D0-98C2-9226D98B59B9}"/>
              </a:ext>
            </a:extLst>
          </p:cNvPr>
          <p:cNvGrpSpPr/>
          <p:nvPr/>
        </p:nvGrpSpPr>
        <p:grpSpPr>
          <a:xfrm>
            <a:off x="6837152" y="4057766"/>
            <a:ext cx="672690" cy="672690"/>
            <a:chOff x="3645354" y="3154136"/>
            <a:chExt cx="895350" cy="89535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CC3752-1215-489F-8290-D4D3E5734097}"/>
                </a:ext>
              </a:extLst>
            </p:cNvPr>
            <p:cNvSpPr/>
            <p:nvPr/>
          </p:nvSpPr>
          <p:spPr>
            <a:xfrm>
              <a:off x="3645354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8156D7E-D17B-4208-9AAF-99F48F54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201" y="3467723"/>
              <a:ext cx="661654" cy="268179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812B1F68-A6B2-4EA8-9E64-1E5E3F08A8F5}"/>
              </a:ext>
            </a:extLst>
          </p:cNvPr>
          <p:cNvSpPr/>
          <p:nvPr/>
        </p:nvSpPr>
        <p:spPr>
          <a:xfrm>
            <a:off x="4023805" y="2229435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85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A7DBE68-4382-418D-8F43-D3810A940EEF}"/>
              </a:ext>
            </a:extLst>
          </p:cNvPr>
          <p:cNvSpPr/>
          <p:nvPr/>
        </p:nvSpPr>
        <p:spPr>
          <a:xfrm>
            <a:off x="5989849" y="2494631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77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6DA79F-895D-435E-AB84-251E534BF725}"/>
              </a:ext>
            </a:extLst>
          </p:cNvPr>
          <p:cNvSpPr/>
          <p:nvPr/>
        </p:nvSpPr>
        <p:spPr>
          <a:xfrm>
            <a:off x="5006260" y="2872412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56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4B37A5-E93B-471D-B6C4-0AC010524C32}"/>
              </a:ext>
            </a:extLst>
          </p:cNvPr>
          <p:cNvSpPr/>
          <p:nvPr/>
        </p:nvSpPr>
        <p:spPr>
          <a:xfrm>
            <a:off x="6989143" y="1983948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90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9C9216-6BA7-4E0C-A308-54886D797BE2}"/>
              </a:ext>
            </a:extLst>
          </p:cNvPr>
          <p:cNvSpPr txBox="1"/>
          <p:nvPr/>
        </p:nvSpPr>
        <p:spPr>
          <a:xfrm>
            <a:off x="4477284" y="1124644"/>
            <a:ext cx="2463897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PUT YOUR STATISTIC</a:t>
            </a:r>
            <a:br>
              <a:rPr lang="en-US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2000" b="1" kern="2500" spc="300" dirty="0">
                <a:ln w="28575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CHART HERE</a:t>
            </a:r>
            <a:endParaRPr lang="en-US" b="1" kern="2500" spc="300" dirty="0">
              <a:ln w="28575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4B6F53-8471-4CC0-A5AD-0E4F2A6AFB52}"/>
              </a:ext>
            </a:extLst>
          </p:cNvPr>
          <p:cNvSpPr/>
          <p:nvPr/>
        </p:nvSpPr>
        <p:spPr>
          <a:xfrm>
            <a:off x="4458003" y="1140033"/>
            <a:ext cx="2483178" cy="646331"/>
          </a:xfrm>
          <a:prstGeom prst="rect">
            <a:avLst/>
          </a:prstGeom>
          <a:noFill/>
          <a:ln w="28575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99868E-CD9C-48AC-93D6-47E62A9D4EEE}"/>
              </a:ext>
            </a:extLst>
          </p:cNvPr>
          <p:cNvSpPr/>
          <p:nvPr/>
        </p:nvSpPr>
        <p:spPr>
          <a:xfrm>
            <a:off x="3843748" y="4786680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24H</a:t>
            </a:r>
          </a:p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SUPPORT</a:t>
            </a:r>
            <a:endParaRPr lang="en-US" sz="900" dirty="0">
              <a:solidFill>
                <a:srgbClr val="A47B48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0E9A63-5B87-46E9-A98E-B057C81AFB46}"/>
              </a:ext>
            </a:extLst>
          </p:cNvPr>
          <p:cNvSpPr/>
          <p:nvPr/>
        </p:nvSpPr>
        <p:spPr>
          <a:xfrm>
            <a:off x="6803843" y="4786680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BEST </a:t>
            </a:r>
          </a:p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WELLNESS</a:t>
            </a:r>
            <a:endParaRPr lang="en-US" sz="900" dirty="0">
              <a:solidFill>
                <a:srgbClr val="A47B48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9F70E2-1389-4C57-BAE2-AA437999D4A0}"/>
              </a:ext>
            </a:extLst>
          </p:cNvPr>
          <p:cNvSpPr/>
          <p:nvPr/>
        </p:nvSpPr>
        <p:spPr>
          <a:xfrm>
            <a:off x="5833554" y="4786680"/>
            <a:ext cx="7120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SAFE BOX</a:t>
            </a:r>
            <a:endParaRPr lang="en-US" sz="900" dirty="0">
              <a:solidFill>
                <a:srgbClr val="A47B48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5667816-4589-4848-B039-EF3C1799E6BE}"/>
              </a:ext>
            </a:extLst>
          </p:cNvPr>
          <p:cNvSpPr/>
          <p:nvPr/>
        </p:nvSpPr>
        <p:spPr>
          <a:xfrm>
            <a:off x="4682703" y="4786680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AIR</a:t>
            </a:r>
          </a:p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CONDITIONING</a:t>
            </a:r>
            <a:endParaRPr lang="en-US" sz="900" dirty="0">
              <a:solidFill>
                <a:srgbClr val="A47B48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8B91234-0CE0-4F5B-B5F4-B63848D1A4EC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D25CFE7-0D17-45E6-9C91-93030E6D67F4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46DB919-5071-4DB2-AF5E-FD569844C4DB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7978F90-DE86-4E59-8001-6641DF11FF15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3AB0367-8F82-46E6-9475-279B45EA23AB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53">
        <p:fade/>
      </p:transition>
    </mc:Choice>
    <mc:Fallback xmlns="">
      <p:transition spd="med" advTm="7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6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58" presetClass="path" presetSubtype="0" accel="43000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04167 -0.04306 C 0.05118 -0.05185 0.05651 -0.06528 0.05651 -0.0794 C 0.05651 -0.09537 0.05118 -0.1081 0.04167 -0.11713 L -3.75E-6 -0.15949 " pathEditMode="relative" rAng="0" ptsTypes="AAAAA">
                                      <p:cBhvr>
                                        <p:cTn id="88" dur="6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798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112" dur="225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5" grpId="0" animBg="1"/>
      <p:bldP spid="55" grpId="1" animBg="1"/>
      <p:bldP spid="69" grpId="0" animBg="1"/>
      <p:bldP spid="69" grpId="1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2" grpId="0"/>
      <p:bldP spid="53" grpId="0" animBg="1"/>
      <p:bldP spid="54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D603C1C-483B-4BB5-AFE3-0407DD468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"/>
          <a:stretch/>
        </p:blipFill>
        <p:spPr>
          <a:xfrm>
            <a:off x="1" y="-2111173"/>
            <a:ext cx="17089318" cy="1238191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03A3AA9-6D70-465A-B26B-627C716B1EA7}"/>
              </a:ext>
            </a:extLst>
          </p:cNvPr>
          <p:cNvSpPr/>
          <p:nvPr/>
        </p:nvSpPr>
        <p:spPr>
          <a:xfrm>
            <a:off x="0" y="-37511"/>
            <a:ext cx="12192000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E77892-E93F-461C-AD49-912AE3C19FFB}"/>
              </a:ext>
            </a:extLst>
          </p:cNvPr>
          <p:cNvSpPr/>
          <p:nvPr/>
        </p:nvSpPr>
        <p:spPr>
          <a:xfrm>
            <a:off x="0" y="-47188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C548A78-3EB3-4ED0-A825-1BEACE5CFAA1}"/>
              </a:ext>
            </a:extLst>
          </p:cNvPr>
          <p:cNvGrpSpPr/>
          <p:nvPr/>
        </p:nvGrpSpPr>
        <p:grpSpPr>
          <a:xfrm>
            <a:off x="7304297" y="2417225"/>
            <a:ext cx="776098" cy="2023549"/>
            <a:chOff x="7042371" y="1981200"/>
            <a:chExt cx="888272" cy="231603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F8E932-499C-472B-8E5C-6029C475C1F7}"/>
                </a:ext>
              </a:extLst>
            </p:cNvPr>
            <p:cNvSpPr/>
            <p:nvPr/>
          </p:nvSpPr>
          <p:spPr>
            <a:xfrm>
              <a:off x="7042371" y="1981200"/>
              <a:ext cx="847694" cy="1902864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A47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4C729F-3431-41B5-BA88-BB110586F7AF}"/>
                </a:ext>
              </a:extLst>
            </p:cNvPr>
            <p:cNvGrpSpPr/>
            <p:nvPr/>
          </p:nvGrpSpPr>
          <p:grpSpPr>
            <a:xfrm>
              <a:off x="7442039" y="3953883"/>
              <a:ext cx="488604" cy="343348"/>
              <a:chOff x="7694695" y="3944358"/>
              <a:chExt cx="488604" cy="343348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3F62CF7-9F94-47B3-943D-FF175618BEF9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82D3FD7-9C1F-4091-B3E6-52DE19438D09}"/>
                  </a:ext>
                </a:extLst>
              </p:cNvPr>
              <p:cNvSpPr/>
              <p:nvPr/>
            </p:nvSpPr>
            <p:spPr>
              <a:xfrm rot="1800000">
                <a:off x="796080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C9FC7BF-A8A7-44A9-98B3-6D0AA0160064}"/>
              </a:ext>
            </a:extLst>
          </p:cNvPr>
          <p:cNvSpPr/>
          <p:nvPr/>
        </p:nvSpPr>
        <p:spPr>
          <a:xfrm>
            <a:off x="3898368" y="2817148"/>
            <a:ext cx="3835730" cy="92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 sz="3600" b="1" kern="25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Five Stars</a:t>
            </a:r>
          </a:p>
          <a:p>
            <a:pPr>
              <a:lnSpc>
                <a:spcPts val="4000"/>
              </a:lnSpc>
            </a:pPr>
            <a:r>
              <a:rPr lang="en-US" sz="36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Resorts &amp; Service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42F262-5256-4575-AAFB-9CD009109347}"/>
              </a:ext>
            </a:extLst>
          </p:cNvPr>
          <p:cNvSpPr/>
          <p:nvPr/>
        </p:nvSpPr>
        <p:spPr>
          <a:xfrm>
            <a:off x="3921334" y="3651764"/>
            <a:ext cx="4050338" cy="48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Trying To Convince People With Ideas And Words Is More Effective</a:t>
            </a:r>
            <a:endParaRPr lang="en-US" sz="16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EB0043-9D40-4540-B898-0011B8E4542A}"/>
              </a:ext>
            </a:extLst>
          </p:cNvPr>
          <p:cNvGrpSpPr/>
          <p:nvPr/>
        </p:nvGrpSpPr>
        <p:grpSpPr>
          <a:xfrm rot="10800000">
            <a:off x="3465092" y="2417225"/>
            <a:ext cx="776086" cy="2023547"/>
            <a:chOff x="7042381" y="1981202"/>
            <a:chExt cx="888260" cy="231602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A7D4DBC-B525-4A63-827E-8755DEEC77F1}"/>
                </a:ext>
              </a:extLst>
            </p:cNvPr>
            <p:cNvSpPr/>
            <p:nvPr/>
          </p:nvSpPr>
          <p:spPr>
            <a:xfrm>
              <a:off x="7042381" y="1981202"/>
              <a:ext cx="847694" cy="1902864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A47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4B030AF-C9FA-4F94-B314-B969439E1034}"/>
                </a:ext>
              </a:extLst>
            </p:cNvPr>
            <p:cNvGrpSpPr/>
            <p:nvPr/>
          </p:nvGrpSpPr>
          <p:grpSpPr>
            <a:xfrm>
              <a:off x="7442039" y="3953883"/>
              <a:ext cx="488602" cy="343348"/>
              <a:chOff x="7694695" y="3944358"/>
              <a:chExt cx="488602" cy="343348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2EBA5E7-E707-4457-9B12-0AF9DDEEC385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8DC43CD-1F4B-45FD-A5A5-25C1A3764346}"/>
                  </a:ext>
                </a:extLst>
              </p:cNvPr>
              <p:cNvSpPr/>
              <p:nvPr/>
            </p:nvSpPr>
            <p:spPr>
              <a:xfrm rot="1800000">
                <a:off x="7960803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0AD5E662-34F4-468C-9527-E2CCCF5CE4B7}"/>
              </a:ext>
            </a:extLst>
          </p:cNvPr>
          <p:cNvSpPr/>
          <p:nvPr/>
        </p:nvSpPr>
        <p:spPr>
          <a:xfrm>
            <a:off x="3969562" y="1313645"/>
            <a:ext cx="3591104" cy="513644"/>
          </a:xfrm>
          <a:prstGeom prst="parallelogram">
            <a:avLst>
              <a:gd name="adj" fmla="val 42642"/>
            </a:avLst>
          </a:prstGeom>
          <a:noFill/>
          <a:ln w="38100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Royal Hotel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B64B73-B4F0-4070-B62A-BB9F8C0CC3B8}"/>
              </a:ext>
            </a:extLst>
          </p:cNvPr>
          <p:cNvGrpSpPr/>
          <p:nvPr/>
        </p:nvGrpSpPr>
        <p:grpSpPr>
          <a:xfrm>
            <a:off x="3953966" y="1890596"/>
            <a:ext cx="1430698" cy="168659"/>
            <a:chOff x="4164634" y="1663022"/>
            <a:chExt cx="2304154" cy="2716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E34D3A-6A72-4AC0-B9E0-28ECDBBF7EC8}"/>
                </a:ext>
              </a:extLst>
            </p:cNvPr>
            <p:cNvSpPr/>
            <p:nvPr/>
          </p:nvSpPr>
          <p:spPr>
            <a:xfrm>
              <a:off x="4164634" y="1754201"/>
              <a:ext cx="2304154" cy="158880"/>
            </a:xfrm>
            <a:prstGeom prst="rect">
              <a:avLst/>
            </a:prstGeom>
            <a:solidFill>
              <a:srgbClr val="A47B48"/>
            </a:solidFill>
            <a:ln w="6350">
              <a:solidFill>
                <a:srgbClr val="A47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5B27DF2-637F-4980-B192-CAD16C6D4D81}"/>
                </a:ext>
              </a:extLst>
            </p:cNvPr>
            <p:cNvGrpSpPr/>
            <p:nvPr/>
          </p:nvGrpSpPr>
          <p:grpSpPr>
            <a:xfrm>
              <a:off x="4513818" y="1663022"/>
              <a:ext cx="1605786" cy="271628"/>
              <a:chOff x="4919460" y="4441825"/>
              <a:chExt cx="1840053" cy="311256"/>
            </a:xfrm>
            <a:solidFill>
              <a:schemeClr val="tx1"/>
            </a:solidFill>
          </p:grpSpPr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FCD0AA16-2033-46AE-9DCF-088D6EEC751E}"/>
                  </a:ext>
                </a:extLst>
              </p:cNvPr>
              <p:cNvSpPr/>
              <p:nvPr/>
            </p:nvSpPr>
            <p:spPr>
              <a:xfrm>
                <a:off x="5301659" y="4441825"/>
                <a:ext cx="311256" cy="311256"/>
              </a:xfrm>
              <a:prstGeom prst="star5">
                <a:avLst>
                  <a:gd name="adj" fmla="val 20803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2C338DC-BEC7-4C79-B6CC-C4EC7476373B}"/>
                  </a:ext>
                </a:extLst>
              </p:cNvPr>
              <p:cNvSpPr/>
              <p:nvPr/>
            </p:nvSpPr>
            <p:spPr>
              <a:xfrm>
                <a:off x="4919460" y="4441825"/>
                <a:ext cx="311256" cy="311256"/>
              </a:xfrm>
              <a:prstGeom prst="star5">
                <a:avLst>
                  <a:gd name="adj" fmla="val 20803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tar: 5 Points 24">
                <a:extLst>
                  <a:ext uri="{FF2B5EF4-FFF2-40B4-BE49-F238E27FC236}">
                    <a16:creationId xmlns:a16="http://schemas.microsoft.com/office/drawing/2014/main" id="{E2834ABE-ED85-4A6A-B0EF-F2CF122CC351}"/>
                  </a:ext>
                </a:extLst>
              </p:cNvPr>
              <p:cNvSpPr/>
              <p:nvPr/>
            </p:nvSpPr>
            <p:spPr>
              <a:xfrm>
                <a:off x="5683858" y="4441825"/>
                <a:ext cx="311256" cy="311256"/>
              </a:xfrm>
              <a:prstGeom prst="star5">
                <a:avLst>
                  <a:gd name="adj" fmla="val 20803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Star: 5 Points 25">
                <a:extLst>
                  <a:ext uri="{FF2B5EF4-FFF2-40B4-BE49-F238E27FC236}">
                    <a16:creationId xmlns:a16="http://schemas.microsoft.com/office/drawing/2014/main" id="{99C896B5-11E0-4F6F-920C-E7F023B7EF95}"/>
                  </a:ext>
                </a:extLst>
              </p:cNvPr>
              <p:cNvSpPr/>
              <p:nvPr/>
            </p:nvSpPr>
            <p:spPr>
              <a:xfrm>
                <a:off x="6066057" y="4441825"/>
                <a:ext cx="311256" cy="311256"/>
              </a:xfrm>
              <a:prstGeom prst="star5">
                <a:avLst>
                  <a:gd name="adj" fmla="val 20803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Star: 5 Points 26">
                <a:extLst>
                  <a:ext uri="{FF2B5EF4-FFF2-40B4-BE49-F238E27FC236}">
                    <a16:creationId xmlns:a16="http://schemas.microsoft.com/office/drawing/2014/main" id="{EDC529CD-7178-41FC-932F-AECF768BA26F}"/>
                  </a:ext>
                </a:extLst>
              </p:cNvPr>
              <p:cNvSpPr/>
              <p:nvPr/>
            </p:nvSpPr>
            <p:spPr>
              <a:xfrm>
                <a:off x="6448257" y="4441825"/>
                <a:ext cx="311256" cy="311256"/>
              </a:xfrm>
              <a:prstGeom prst="star5">
                <a:avLst>
                  <a:gd name="adj" fmla="val 20803"/>
                  <a:gd name="hf" fmla="val 105146"/>
                  <a:gd name="vf" fmla="val 11055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2B5C39E-8A71-465F-BDC9-45BC16D0E6E6}"/>
              </a:ext>
            </a:extLst>
          </p:cNvPr>
          <p:cNvGrpSpPr/>
          <p:nvPr/>
        </p:nvGrpSpPr>
        <p:grpSpPr>
          <a:xfrm>
            <a:off x="-6868945" y="-5068555"/>
            <a:ext cx="23958264" cy="16852822"/>
            <a:chOff x="-6883468" y="-5068556"/>
            <a:chExt cx="23958264" cy="16852822"/>
          </a:xfrm>
          <a:solidFill>
            <a:srgbClr val="E6E6E6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5F7BD99-206E-41E4-A9B6-A3D293742219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371F4EA-9364-4820-9B2B-08382CD2E48B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76804D7-809A-4679-A087-CD34C1F91DE6}"/>
                </a:ext>
              </a:extLst>
            </p:cNvPr>
            <p:cNvSpPr/>
            <p:nvPr/>
          </p:nvSpPr>
          <p:spPr>
            <a:xfrm rot="16200000">
              <a:off x="6206989" y="916458"/>
              <a:ext cx="16852821" cy="48827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5C815D7-6F98-4057-A10E-ECEC9D253500}"/>
                </a:ext>
              </a:extLst>
            </p:cNvPr>
            <p:cNvSpPr/>
            <p:nvPr/>
          </p:nvSpPr>
          <p:spPr>
            <a:xfrm rot="16200000">
              <a:off x="-1187817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89">
        <p:fade/>
      </p:transition>
    </mc:Choice>
    <mc:Fallback xmlns="">
      <p:transition spd="med" advTm="8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67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04857 -0.03982 C -0.05937 -0.04977 -0.06575 -0.05972 -0.06575 -0.07454 C -0.06575 -0.08935 -0.05937 -0.09908 -0.04857 -0.10903 L -1.25E-6 -0.14352 " pathEditMode="relative" rAng="0" ptsTypes="AAAAA">
                                      <p:cBhvr>
                                        <p:cTn id="27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717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F460AEE-A480-47FD-A255-EB9317CC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4730" y="-3871633"/>
            <a:ext cx="20645074" cy="1376338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474DC16-EE6A-4179-983A-06D5AA981290}"/>
              </a:ext>
            </a:extLst>
          </p:cNvPr>
          <p:cNvSpPr/>
          <p:nvPr/>
        </p:nvSpPr>
        <p:spPr>
          <a:xfrm>
            <a:off x="-1014" y="-89111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Parallelogram 69">
            <a:extLst>
              <a:ext uri="{FF2B5EF4-FFF2-40B4-BE49-F238E27FC236}">
                <a16:creationId xmlns:a16="http://schemas.microsoft.com/office/drawing/2014/main" id="{11A0EBB5-FDB0-4195-85C1-4984F7EFDDFD}"/>
              </a:ext>
            </a:extLst>
          </p:cNvPr>
          <p:cNvSpPr/>
          <p:nvPr/>
        </p:nvSpPr>
        <p:spPr>
          <a:xfrm>
            <a:off x="8992397" y="-3871634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65D8C939-A482-431D-8D18-F6FC42814AC2}"/>
              </a:ext>
            </a:extLst>
          </p:cNvPr>
          <p:cNvSpPr/>
          <p:nvPr/>
        </p:nvSpPr>
        <p:spPr>
          <a:xfrm>
            <a:off x="9628683" y="109144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AF11173D-2C35-4BEC-8C6C-2C631459C102}"/>
              </a:ext>
            </a:extLst>
          </p:cNvPr>
          <p:cNvSpPr/>
          <p:nvPr/>
        </p:nvSpPr>
        <p:spPr>
          <a:xfrm>
            <a:off x="9977413" y="109144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9CB5669-4A3A-433A-BD91-0EA927274FA5}"/>
              </a:ext>
            </a:extLst>
          </p:cNvPr>
          <p:cNvSpPr/>
          <p:nvPr/>
        </p:nvSpPr>
        <p:spPr>
          <a:xfrm>
            <a:off x="-5882" y="-23378"/>
            <a:ext cx="12221456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759433-7475-4EFC-B132-120017C06D4E}"/>
              </a:ext>
            </a:extLst>
          </p:cNvPr>
          <p:cNvGrpSpPr/>
          <p:nvPr/>
        </p:nvGrpSpPr>
        <p:grpSpPr>
          <a:xfrm>
            <a:off x="2941142" y="3261496"/>
            <a:ext cx="504423" cy="504423"/>
            <a:chOff x="3698603" y="454444"/>
            <a:chExt cx="588880" cy="5888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BF734A-205E-47E3-AEE6-622E1C8C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993" y="623544"/>
              <a:ext cx="332101" cy="25067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8F30AA-2ED6-4E3A-8377-D80626201A13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DA74BF5-1004-4054-8B1F-DE74E251B855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4D9DF3-96D7-4552-8491-C77F7FAA3B90}"/>
              </a:ext>
            </a:extLst>
          </p:cNvPr>
          <p:cNvSpPr/>
          <p:nvPr/>
        </p:nvSpPr>
        <p:spPr>
          <a:xfrm>
            <a:off x="2842921" y="3765919"/>
            <a:ext cx="659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LANGUAGE</a:t>
            </a:r>
          </a:p>
          <a:p>
            <a:pPr algn="ctr"/>
            <a:r>
              <a:rPr lang="en-US" sz="700" b="1" kern="25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SPOKEN</a:t>
            </a:r>
            <a:endParaRPr lang="en-US" sz="7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B2CE9-ECBA-4DF4-B4A3-12F14640ACAA}"/>
              </a:ext>
            </a:extLst>
          </p:cNvPr>
          <p:cNvGrpSpPr/>
          <p:nvPr/>
        </p:nvGrpSpPr>
        <p:grpSpPr>
          <a:xfrm>
            <a:off x="4626281" y="3292122"/>
            <a:ext cx="504423" cy="504423"/>
            <a:chOff x="3698603" y="454444"/>
            <a:chExt cx="588880" cy="5888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C5229C-EC14-4210-95A9-F0D31195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134" y="616571"/>
              <a:ext cx="279509" cy="279653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FBD9D8-948F-4EDA-919C-80E6A70700D8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7F129D-74FA-4D6B-B670-F1C212DFC6EC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A599187-A170-4AE3-BD2B-F44F313FF64C}"/>
              </a:ext>
            </a:extLst>
          </p:cNvPr>
          <p:cNvSpPr/>
          <p:nvPr/>
        </p:nvSpPr>
        <p:spPr>
          <a:xfrm>
            <a:off x="4598608" y="3768737"/>
            <a:ext cx="55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FREE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PARKING</a:t>
            </a:r>
            <a:endParaRPr lang="en-US" sz="7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0BF757-3400-4D3D-9FAB-AC612E676B7E}"/>
              </a:ext>
            </a:extLst>
          </p:cNvPr>
          <p:cNvGrpSpPr/>
          <p:nvPr/>
        </p:nvGrpSpPr>
        <p:grpSpPr>
          <a:xfrm>
            <a:off x="6476013" y="3292122"/>
            <a:ext cx="504423" cy="504423"/>
            <a:chOff x="3698603" y="454444"/>
            <a:chExt cx="588880" cy="5888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F7BA7F-75C9-4F38-AF7A-632ADA7F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810" y="613611"/>
              <a:ext cx="219961" cy="28556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E03708-1E6A-4579-A845-00AD9E79B917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4AB42E-47D0-4134-A159-C305A0B16E34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31147A3-5B04-49AB-8B8C-18E1A1EBE7ED}"/>
              </a:ext>
            </a:extLst>
          </p:cNvPr>
          <p:cNvSpPr/>
          <p:nvPr/>
        </p:nvSpPr>
        <p:spPr>
          <a:xfrm>
            <a:off x="6137889" y="3768737"/>
            <a:ext cx="118067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LAUNDRY</a:t>
            </a:r>
            <a:endParaRPr lang="en-US" sz="7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29CCF4-93CA-4518-8732-0CCD5E98181C}"/>
              </a:ext>
            </a:extLst>
          </p:cNvPr>
          <p:cNvGrpSpPr/>
          <p:nvPr/>
        </p:nvGrpSpPr>
        <p:grpSpPr>
          <a:xfrm>
            <a:off x="8469483" y="3292122"/>
            <a:ext cx="504423" cy="504423"/>
            <a:chOff x="3698603" y="454444"/>
            <a:chExt cx="588880" cy="5888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8D496C4-E810-4D40-91B9-109577EF9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778" y="599332"/>
              <a:ext cx="336025" cy="314126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F1ABFFB-D9C6-4DF1-8D2A-26D7428C370E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8A163D-3D72-46B2-ACD8-CAB611295EB8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8666518-3F11-4BF9-BD06-C481EF8351AA}"/>
              </a:ext>
            </a:extLst>
          </p:cNvPr>
          <p:cNvSpPr/>
          <p:nvPr/>
        </p:nvSpPr>
        <p:spPr>
          <a:xfrm>
            <a:off x="8131359" y="3768737"/>
            <a:ext cx="1180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RESTAURANT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&amp; DINNING</a:t>
            </a:r>
            <a:endParaRPr lang="en-US" sz="7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1F7B04-F8E6-43D4-B548-857388583BB4}"/>
              </a:ext>
            </a:extLst>
          </p:cNvPr>
          <p:cNvGrpSpPr/>
          <p:nvPr/>
        </p:nvGrpSpPr>
        <p:grpSpPr>
          <a:xfrm>
            <a:off x="1038835" y="3261496"/>
            <a:ext cx="504423" cy="504423"/>
            <a:chOff x="3698603" y="454444"/>
            <a:chExt cx="588880" cy="5888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4F626EC-5F02-47A1-9C23-D7EF1962A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811" y="584689"/>
              <a:ext cx="274463" cy="328388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5D7639-63A8-411B-A43A-CF980BFFCD7F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5967699-AE25-46A0-AE0C-35FD4A041AC2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B868B20-27CD-46FD-9BC6-E23A0B7C04ED}"/>
              </a:ext>
            </a:extLst>
          </p:cNvPr>
          <p:cNvSpPr/>
          <p:nvPr/>
        </p:nvSpPr>
        <p:spPr>
          <a:xfrm>
            <a:off x="948630" y="3765919"/>
            <a:ext cx="643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CHILDREN 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FACILITIES</a:t>
            </a:r>
            <a:endParaRPr lang="en-US" sz="700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966AD8-A8E1-4713-AE33-5BDAB12B0C2F}"/>
              </a:ext>
            </a:extLst>
          </p:cNvPr>
          <p:cNvGrpSpPr/>
          <p:nvPr/>
        </p:nvGrpSpPr>
        <p:grpSpPr>
          <a:xfrm>
            <a:off x="3896690" y="4335553"/>
            <a:ext cx="504423" cy="504423"/>
            <a:chOff x="3698603" y="454444"/>
            <a:chExt cx="588880" cy="58888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DB9C72-302E-4F52-BF92-FEF01661C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088" y="638576"/>
              <a:ext cx="301910" cy="220613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76D9D73-99CD-4401-A01F-B98DC65F9DE9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2B9E08A-1784-4543-8B13-D2D020D4C7FE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CA073A7-30E1-4667-A9D1-EC52A85602BC}"/>
              </a:ext>
            </a:extLst>
          </p:cNvPr>
          <p:cNvSpPr/>
          <p:nvPr/>
        </p:nvSpPr>
        <p:spPr>
          <a:xfrm>
            <a:off x="3701489" y="4839976"/>
            <a:ext cx="853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PROFESSIONAL 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GYM/SPA</a:t>
            </a:r>
            <a:endParaRPr lang="en-US" sz="700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A7D1FE-6759-4B1F-917C-24FFD3052EFD}"/>
              </a:ext>
            </a:extLst>
          </p:cNvPr>
          <p:cNvGrpSpPr/>
          <p:nvPr/>
        </p:nvGrpSpPr>
        <p:grpSpPr>
          <a:xfrm>
            <a:off x="5581829" y="4366179"/>
            <a:ext cx="504423" cy="504423"/>
            <a:chOff x="3698603" y="454444"/>
            <a:chExt cx="588880" cy="5888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97843C5-7E35-42FA-8AA9-E5FA3164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835" y="654829"/>
              <a:ext cx="374109" cy="262441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7811B19-0350-44E1-B4D0-4A838B20D557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832EF21-DC56-49F9-BF39-930E6D7CC55D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DD94457-CEC6-4208-BEF0-193D3685F04E}"/>
              </a:ext>
            </a:extLst>
          </p:cNvPr>
          <p:cNvSpPr/>
          <p:nvPr/>
        </p:nvSpPr>
        <p:spPr>
          <a:xfrm>
            <a:off x="5410689" y="4842794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AIR 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CONDITIONING</a:t>
            </a:r>
            <a:endParaRPr lang="en-US" sz="7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5F5027-6DFB-4A4C-9E86-969F9AF33129}"/>
              </a:ext>
            </a:extLst>
          </p:cNvPr>
          <p:cNvGrpSpPr/>
          <p:nvPr/>
        </p:nvGrpSpPr>
        <p:grpSpPr>
          <a:xfrm>
            <a:off x="7431561" y="4366179"/>
            <a:ext cx="504423" cy="504423"/>
            <a:chOff x="3698603" y="454444"/>
            <a:chExt cx="588880" cy="58888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136E3EE-E0F7-4406-9196-B5FEAD1CB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282" y="638392"/>
              <a:ext cx="269017" cy="236007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FDAB28C-8C5F-4F58-9352-3E2B958342A4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B24465-F0F0-4A4B-ADA1-EE92DC69FC6E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6E5C9BD-010F-4576-8270-440FFAFB1441}"/>
              </a:ext>
            </a:extLst>
          </p:cNvPr>
          <p:cNvSpPr/>
          <p:nvPr/>
        </p:nvSpPr>
        <p:spPr>
          <a:xfrm>
            <a:off x="7093437" y="4842794"/>
            <a:ext cx="1180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OUTDOOR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POOL</a:t>
            </a:r>
            <a:endParaRPr lang="en-US" sz="7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E391E2-D2BD-44E7-A1B3-FC98DA28BB37}"/>
              </a:ext>
            </a:extLst>
          </p:cNvPr>
          <p:cNvGrpSpPr/>
          <p:nvPr/>
        </p:nvGrpSpPr>
        <p:grpSpPr>
          <a:xfrm>
            <a:off x="9425031" y="4366179"/>
            <a:ext cx="504423" cy="504423"/>
            <a:chOff x="3698603" y="454444"/>
            <a:chExt cx="588880" cy="58888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AC7AC2C-0768-4AB2-B528-4FBDABBA1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430" y="613611"/>
              <a:ext cx="230720" cy="285569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9B3CF07-5115-4B9C-A7F9-F9292F6A13C5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113D9E8-A739-4411-AB28-BEC2774FC830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8E07775-BE29-48FA-B515-C00C03D9501C}"/>
              </a:ext>
            </a:extLst>
          </p:cNvPr>
          <p:cNvSpPr/>
          <p:nvPr/>
        </p:nvSpPr>
        <p:spPr>
          <a:xfrm>
            <a:off x="9086907" y="4842794"/>
            <a:ext cx="1180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YOUTUBE/</a:t>
            </a:r>
            <a:b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COMPANYNAME</a:t>
            </a:r>
            <a:endParaRPr lang="en-US" sz="700" b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F3B3B7-97C6-4925-A9A9-6FD02596C159}"/>
              </a:ext>
            </a:extLst>
          </p:cNvPr>
          <p:cNvGrpSpPr/>
          <p:nvPr/>
        </p:nvGrpSpPr>
        <p:grpSpPr>
          <a:xfrm>
            <a:off x="1994383" y="4335553"/>
            <a:ext cx="504423" cy="504423"/>
            <a:chOff x="3698603" y="454444"/>
            <a:chExt cx="588880" cy="58888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E7C93B7-C0DD-4C30-83A7-C8924A2B6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088" y="630721"/>
              <a:ext cx="301910" cy="236325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7BA58B4-98BF-405F-93F9-969A2FD2C4F6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D747124-A8FB-4E73-848C-CE8086EDF985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8E1B4B7A-E2B9-4D94-B733-08E1FC10EA4B}"/>
              </a:ext>
            </a:extLst>
          </p:cNvPr>
          <p:cNvSpPr/>
          <p:nvPr/>
        </p:nvSpPr>
        <p:spPr>
          <a:xfrm>
            <a:off x="1933832" y="4839976"/>
            <a:ext cx="58381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FREE WIFI</a:t>
            </a:r>
            <a:endParaRPr lang="en-US" sz="700" b="1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04D322B-C52C-4FF6-9DC0-84DFE8BF335F}"/>
              </a:ext>
            </a:extLst>
          </p:cNvPr>
          <p:cNvGrpSpPr/>
          <p:nvPr/>
        </p:nvGrpSpPr>
        <p:grpSpPr>
          <a:xfrm>
            <a:off x="7212664" y="719828"/>
            <a:ext cx="776097" cy="2023549"/>
            <a:chOff x="7042372" y="1981200"/>
            <a:chExt cx="888271" cy="231603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19185F5-5F77-4FA7-95FB-368CFEB0A3D8}"/>
                </a:ext>
              </a:extLst>
            </p:cNvPr>
            <p:cNvSpPr/>
            <p:nvPr/>
          </p:nvSpPr>
          <p:spPr>
            <a:xfrm>
              <a:off x="7042372" y="1981200"/>
              <a:ext cx="847694" cy="1902864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A47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9FCE7EE-2B3C-4307-BE9E-54115816CCF9}"/>
                </a:ext>
              </a:extLst>
            </p:cNvPr>
            <p:cNvGrpSpPr/>
            <p:nvPr/>
          </p:nvGrpSpPr>
          <p:grpSpPr>
            <a:xfrm>
              <a:off x="7442039" y="3953883"/>
              <a:ext cx="488604" cy="343348"/>
              <a:chOff x="7694695" y="3944358"/>
              <a:chExt cx="488604" cy="34334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F6FD33-C043-40D8-8FAD-F9867FC44875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3BC842C-5C79-490C-94BD-71A0C4A01067}"/>
                  </a:ext>
                </a:extLst>
              </p:cNvPr>
              <p:cNvSpPr/>
              <p:nvPr/>
            </p:nvSpPr>
            <p:spPr>
              <a:xfrm rot="1800000">
                <a:off x="796080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13EEE272-5F36-445E-8C00-24C2F118884C}"/>
              </a:ext>
            </a:extLst>
          </p:cNvPr>
          <p:cNvSpPr/>
          <p:nvPr/>
        </p:nvSpPr>
        <p:spPr>
          <a:xfrm>
            <a:off x="3898368" y="1196195"/>
            <a:ext cx="3669594" cy="92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 sz="3600" b="1" kern="25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 squeaky wheel</a:t>
            </a:r>
          </a:p>
          <a:p>
            <a:pPr>
              <a:lnSpc>
                <a:spcPts val="4000"/>
              </a:lnSpc>
            </a:pPr>
            <a:r>
              <a:rPr lang="en-US" sz="36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gets the grease</a:t>
            </a:r>
            <a:endParaRPr lang="en-US" sz="36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CEBEE52-E34D-42C1-B3F7-DB68D212BDAD}"/>
              </a:ext>
            </a:extLst>
          </p:cNvPr>
          <p:cNvSpPr/>
          <p:nvPr/>
        </p:nvSpPr>
        <p:spPr>
          <a:xfrm>
            <a:off x="3921334" y="2030811"/>
            <a:ext cx="4050338" cy="48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If you can’t wait patiently, no one’s going to </a:t>
            </a:r>
          </a:p>
          <a:p>
            <a:pPr>
              <a:lnSpc>
                <a:spcPts val="1500"/>
              </a:lnSpc>
            </a:pPr>
            <a:r>
              <a:rPr lang="en-US" sz="16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help you </a:t>
            </a:r>
            <a:endParaRPr lang="en-US" sz="16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3552950-9155-49EB-82B0-66E9BCCE6A3D}"/>
              </a:ext>
            </a:extLst>
          </p:cNvPr>
          <p:cNvGrpSpPr/>
          <p:nvPr/>
        </p:nvGrpSpPr>
        <p:grpSpPr>
          <a:xfrm rot="10800000">
            <a:off x="3465092" y="719828"/>
            <a:ext cx="776086" cy="2023547"/>
            <a:chOff x="7042381" y="1981202"/>
            <a:chExt cx="888260" cy="231602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777A63D-968F-4994-9F9E-1A6776F86139}"/>
                </a:ext>
              </a:extLst>
            </p:cNvPr>
            <p:cNvSpPr/>
            <p:nvPr/>
          </p:nvSpPr>
          <p:spPr>
            <a:xfrm>
              <a:off x="7042381" y="1981202"/>
              <a:ext cx="847694" cy="1902864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A47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66A72A-13BD-4F80-AC6D-10ED7CD934AA}"/>
                </a:ext>
              </a:extLst>
            </p:cNvPr>
            <p:cNvGrpSpPr/>
            <p:nvPr/>
          </p:nvGrpSpPr>
          <p:grpSpPr>
            <a:xfrm>
              <a:off x="7442039" y="3953883"/>
              <a:ext cx="488602" cy="343348"/>
              <a:chOff x="7694695" y="3944358"/>
              <a:chExt cx="488602" cy="343348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F1B27A8-9F16-4925-93C9-F351B1F67F41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7C4D012-EF1F-4253-BE5C-152D6F546091}"/>
                  </a:ext>
                </a:extLst>
              </p:cNvPr>
              <p:cNvSpPr/>
              <p:nvPr/>
            </p:nvSpPr>
            <p:spPr>
              <a:xfrm rot="1800000">
                <a:off x="7960803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A47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50CEB95B-DE8C-48AB-9854-4A9EC09CD528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688C38F-6975-483E-9A66-F2A6A88914C1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6CCA927-7C0F-465E-9931-4E90549BC5F5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8BC669B-1CF0-49B5-AE0B-DEA3078ECF2F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A45DF7D-BAB9-45CD-980E-060F324FD0D6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9D2133C-D736-4464-9CA5-C5AC0C4FAADA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69">
        <p:fade/>
      </p:transition>
    </mc:Choice>
    <mc:Fallback xmlns="">
      <p:transition spd="med" advTm="7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1.48148E-6 L 1.04167E-6 -0.0152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85185E-6 L -2.08333E-7 -0.0152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91667E-6 1.85185E-6 L -2.91667E-6 -0.0208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58333E-6 1.85185E-6 L -4.58333E-6 -0.0208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1.48148E-6 L 6.25E-7 -0.0152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-1.48148E-6 L -4.375E-6 -0.0152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375E-6 3.7037E-7 L 4.375E-6 -0.0152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3.7037E-7 L 1.66667E-6 -0.0208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11022E-16 3.7037E-7 L 1.11022E-16 -0.02083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1.48148E-6 L -4.79167E-6 -0.01528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2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2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161" dur="225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3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675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58" presetClass="path" presetSubtype="0" accel="43000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04167 -0.04306 C 0.05118 -0.05185 0.05651 -0.06528 0.05651 -0.0794 C 0.05651 -0.09537 0.05118 -0.1081 0.04167 -0.11713 L -3.75E-6 -0.15949 " pathEditMode="relative" rAng="0" ptsTypes="AAAAA">
                                      <p:cBhvr>
                                        <p:cTn id="167" dur="6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7986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68" grpId="0" animBg="1"/>
      <p:bldP spid="68" grpId="1" animBg="1"/>
      <p:bldP spid="69" grpId="0" animBg="1"/>
      <p:bldP spid="69" grpId="1" animBg="1"/>
      <p:bldP spid="8" grpId="0"/>
      <p:bldP spid="13" grpId="0"/>
      <p:bldP spid="18" grpId="0"/>
      <p:bldP spid="25" grpId="0"/>
      <p:bldP spid="30" grpId="0"/>
      <p:bldP spid="35" grpId="0"/>
      <p:bldP spid="40" grpId="0"/>
      <p:bldP spid="45" grpId="0"/>
      <p:bldP spid="50" grpId="0"/>
      <p:bldP spid="55" grpId="0"/>
      <p:bldP spid="61" grpId="0"/>
      <p:bldP spid="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D3D6BCFE-B52C-4A4B-B0EF-E94403CEF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999" y="-4882728"/>
            <a:ext cx="18572870" cy="1239274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AEB6706E-8C09-4860-8FFE-B93B2E8E7181}"/>
              </a:ext>
            </a:extLst>
          </p:cNvPr>
          <p:cNvSpPr/>
          <p:nvPr/>
        </p:nvSpPr>
        <p:spPr>
          <a:xfrm>
            <a:off x="-14526" y="-23378"/>
            <a:ext cx="12192000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D47C6D0-1AFF-45F1-8A61-BDE219644EA4}"/>
              </a:ext>
            </a:extLst>
          </p:cNvPr>
          <p:cNvSpPr/>
          <p:nvPr/>
        </p:nvSpPr>
        <p:spPr>
          <a:xfrm>
            <a:off x="-14526" y="2388518"/>
            <a:ext cx="12205253" cy="4350570"/>
          </a:xfrm>
          <a:custGeom>
            <a:avLst/>
            <a:gdLst>
              <a:gd name="connsiteX0" fmla="*/ 0 w 12192000"/>
              <a:gd name="connsiteY0" fmla="*/ 0 h 6762465"/>
              <a:gd name="connsiteX1" fmla="*/ 12192000 w 12192000"/>
              <a:gd name="connsiteY1" fmla="*/ 0 h 6762465"/>
              <a:gd name="connsiteX2" fmla="*/ 12192000 w 12192000"/>
              <a:gd name="connsiteY2" fmla="*/ 6762465 h 6762465"/>
              <a:gd name="connsiteX3" fmla="*/ 0 w 12192000"/>
              <a:gd name="connsiteY3" fmla="*/ 6762465 h 6762465"/>
              <a:gd name="connsiteX4" fmla="*/ 0 w 12192000"/>
              <a:gd name="connsiteY4" fmla="*/ 0 h 6762465"/>
              <a:gd name="connsiteX0" fmla="*/ 26505 w 12192000"/>
              <a:gd name="connsiteY0" fmla="*/ 5526157 h 6762465"/>
              <a:gd name="connsiteX1" fmla="*/ 12192000 w 12192000"/>
              <a:gd name="connsiteY1" fmla="*/ 0 h 6762465"/>
              <a:gd name="connsiteX2" fmla="*/ 12192000 w 12192000"/>
              <a:gd name="connsiteY2" fmla="*/ 6762465 h 6762465"/>
              <a:gd name="connsiteX3" fmla="*/ 0 w 12192000"/>
              <a:gd name="connsiteY3" fmla="*/ 6762465 h 6762465"/>
              <a:gd name="connsiteX4" fmla="*/ 26505 w 12192000"/>
              <a:gd name="connsiteY4" fmla="*/ 5526157 h 6762465"/>
              <a:gd name="connsiteX0" fmla="*/ 26505 w 12205253"/>
              <a:gd name="connsiteY0" fmla="*/ 3114262 h 4350570"/>
              <a:gd name="connsiteX1" fmla="*/ 12205253 w 12205253"/>
              <a:gd name="connsiteY1" fmla="*/ 0 h 4350570"/>
              <a:gd name="connsiteX2" fmla="*/ 12192000 w 12205253"/>
              <a:gd name="connsiteY2" fmla="*/ 4350570 h 4350570"/>
              <a:gd name="connsiteX3" fmla="*/ 0 w 12205253"/>
              <a:gd name="connsiteY3" fmla="*/ 4350570 h 4350570"/>
              <a:gd name="connsiteX4" fmla="*/ 26505 w 12205253"/>
              <a:gd name="connsiteY4" fmla="*/ 3114262 h 43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253" h="4350570">
                <a:moveTo>
                  <a:pt x="26505" y="3114262"/>
                </a:moveTo>
                <a:lnTo>
                  <a:pt x="12205253" y="0"/>
                </a:lnTo>
                <a:cubicBezTo>
                  <a:pt x="12200835" y="1450190"/>
                  <a:pt x="12196418" y="2900380"/>
                  <a:pt x="12192000" y="4350570"/>
                </a:cubicBezTo>
                <a:lnTo>
                  <a:pt x="0" y="4350570"/>
                </a:lnTo>
                <a:lnTo>
                  <a:pt x="26505" y="3114262"/>
                </a:lnTo>
                <a:close/>
              </a:path>
            </a:pathLst>
          </a:custGeom>
          <a:solidFill>
            <a:srgbClr val="28009A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72">
            <a:extLst>
              <a:ext uri="{FF2B5EF4-FFF2-40B4-BE49-F238E27FC236}">
                <a16:creationId xmlns:a16="http://schemas.microsoft.com/office/drawing/2014/main" id="{1BEA6E3F-0BC3-4C07-A6AD-8DA2AFEDB63E}"/>
              </a:ext>
            </a:extLst>
          </p:cNvPr>
          <p:cNvSpPr/>
          <p:nvPr/>
        </p:nvSpPr>
        <p:spPr>
          <a:xfrm rot="10800000">
            <a:off x="-15800" y="-13188"/>
            <a:ext cx="12205253" cy="1763462"/>
          </a:xfrm>
          <a:custGeom>
            <a:avLst/>
            <a:gdLst>
              <a:gd name="connsiteX0" fmla="*/ 0 w 12192000"/>
              <a:gd name="connsiteY0" fmla="*/ 0 h 6762465"/>
              <a:gd name="connsiteX1" fmla="*/ 12192000 w 12192000"/>
              <a:gd name="connsiteY1" fmla="*/ 0 h 6762465"/>
              <a:gd name="connsiteX2" fmla="*/ 12192000 w 12192000"/>
              <a:gd name="connsiteY2" fmla="*/ 6762465 h 6762465"/>
              <a:gd name="connsiteX3" fmla="*/ 0 w 12192000"/>
              <a:gd name="connsiteY3" fmla="*/ 6762465 h 6762465"/>
              <a:gd name="connsiteX4" fmla="*/ 0 w 12192000"/>
              <a:gd name="connsiteY4" fmla="*/ 0 h 6762465"/>
              <a:gd name="connsiteX0" fmla="*/ 26505 w 12192000"/>
              <a:gd name="connsiteY0" fmla="*/ 5526157 h 6762465"/>
              <a:gd name="connsiteX1" fmla="*/ 12192000 w 12192000"/>
              <a:gd name="connsiteY1" fmla="*/ 0 h 6762465"/>
              <a:gd name="connsiteX2" fmla="*/ 12192000 w 12192000"/>
              <a:gd name="connsiteY2" fmla="*/ 6762465 h 6762465"/>
              <a:gd name="connsiteX3" fmla="*/ 0 w 12192000"/>
              <a:gd name="connsiteY3" fmla="*/ 6762465 h 6762465"/>
              <a:gd name="connsiteX4" fmla="*/ 26505 w 12192000"/>
              <a:gd name="connsiteY4" fmla="*/ 5526157 h 6762465"/>
              <a:gd name="connsiteX0" fmla="*/ 26505 w 12205253"/>
              <a:gd name="connsiteY0" fmla="*/ 3114262 h 4350570"/>
              <a:gd name="connsiteX1" fmla="*/ 12205253 w 12205253"/>
              <a:gd name="connsiteY1" fmla="*/ 0 h 4350570"/>
              <a:gd name="connsiteX2" fmla="*/ 12192000 w 12205253"/>
              <a:gd name="connsiteY2" fmla="*/ 4350570 h 4350570"/>
              <a:gd name="connsiteX3" fmla="*/ 0 w 12205253"/>
              <a:gd name="connsiteY3" fmla="*/ 4350570 h 4350570"/>
              <a:gd name="connsiteX4" fmla="*/ 26505 w 12205253"/>
              <a:gd name="connsiteY4" fmla="*/ 3114262 h 43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253" h="4350570">
                <a:moveTo>
                  <a:pt x="26505" y="3114262"/>
                </a:moveTo>
                <a:lnTo>
                  <a:pt x="12205253" y="0"/>
                </a:lnTo>
                <a:cubicBezTo>
                  <a:pt x="12200835" y="1450190"/>
                  <a:pt x="12196418" y="2900380"/>
                  <a:pt x="12192000" y="4350570"/>
                </a:cubicBezTo>
                <a:lnTo>
                  <a:pt x="0" y="4350570"/>
                </a:lnTo>
                <a:lnTo>
                  <a:pt x="26505" y="3114262"/>
                </a:lnTo>
                <a:close/>
              </a:path>
            </a:pathLst>
          </a:custGeom>
          <a:solidFill>
            <a:srgbClr val="28009A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55FC95C-6FAF-45FF-A0C5-8144E8AF1A9C}"/>
              </a:ext>
            </a:extLst>
          </p:cNvPr>
          <p:cNvSpPr/>
          <p:nvPr/>
        </p:nvSpPr>
        <p:spPr>
          <a:xfrm>
            <a:off x="-29053" y="-41761"/>
            <a:ext cx="12192000" cy="6848018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759433-7475-4EFC-B132-120017C06D4E}"/>
              </a:ext>
            </a:extLst>
          </p:cNvPr>
          <p:cNvGrpSpPr/>
          <p:nvPr/>
        </p:nvGrpSpPr>
        <p:grpSpPr>
          <a:xfrm>
            <a:off x="4878492" y="4587077"/>
            <a:ext cx="504423" cy="504423"/>
            <a:chOff x="3698603" y="454444"/>
            <a:chExt cx="588880" cy="5888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BF734A-205E-47E3-AEE6-622E1C8C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1384" y="597223"/>
              <a:ext cx="303318" cy="30331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8F30AA-2ED6-4E3A-8377-D80626201A13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DA74BF5-1004-4054-8B1F-DE74E251B855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4D9DF3-96D7-4552-8491-C77F7FAA3B90}"/>
              </a:ext>
            </a:extLst>
          </p:cNvPr>
          <p:cNvSpPr/>
          <p:nvPr/>
        </p:nvSpPr>
        <p:spPr>
          <a:xfrm>
            <a:off x="4833170" y="5091500"/>
            <a:ext cx="553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AIRPORT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ACCESS</a:t>
            </a:r>
            <a:endParaRPr lang="en-US" sz="7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B2CE9-ECBA-4DF4-B4A3-12F14640ACAA}"/>
              </a:ext>
            </a:extLst>
          </p:cNvPr>
          <p:cNvGrpSpPr/>
          <p:nvPr/>
        </p:nvGrpSpPr>
        <p:grpSpPr>
          <a:xfrm>
            <a:off x="6223801" y="4259902"/>
            <a:ext cx="504423" cy="504423"/>
            <a:chOff x="3698603" y="454444"/>
            <a:chExt cx="588880" cy="5888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C5229C-EC14-4210-95A9-F0D31195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986" y="602588"/>
              <a:ext cx="291808" cy="30761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FBD9D8-948F-4EDA-919C-80E6A70700D8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7F129D-74FA-4D6B-B670-F1C212DFC6EC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A599187-A170-4AE3-BD2B-F44F313FF64C}"/>
              </a:ext>
            </a:extLst>
          </p:cNvPr>
          <p:cNvSpPr/>
          <p:nvPr/>
        </p:nvSpPr>
        <p:spPr>
          <a:xfrm>
            <a:off x="6196128" y="4736517"/>
            <a:ext cx="55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FREE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PARKING</a:t>
            </a:r>
            <a:endParaRPr lang="en-US" sz="7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0BF757-3400-4D3D-9FAB-AC612E676B7E}"/>
              </a:ext>
            </a:extLst>
          </p:cNvPr>
          <p:cNvGrpSpPr/>
          <p:nvPr/>
        </p:nvGrpSpPr>
        <p:grpSpPr>
          <a:xfrm>
            <a:off x="7548827" y="3915359"/>
            <a:ext cx="504423" cy="504423"/>
            <a:chOff x="3698603" y="454444"/>
            <a:chExt cx="588880" cy="5888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F7BA7F-75C9-4F38-AF7A-632ADA7F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813" y="600276"/>
              <a:ext cx="241956" cy="312237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E03708-1E6A-4579-A845-00AD9E79B917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4AB42E-47D0-4134-A159-C305A0B16E34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31147A3-5B04-49AB-8B8C-18E1A1EBE7ED}"/>
              </a:ext>
            </a:extLst>
          </p:cNvPr>
          <p:cNvSpPr/>
          <p:nvPr/>
        </p:nvSpPr>
        <p:spPr>
          <a:xfrm>
            <a:off x="7210703" y="4391974"/>
            <a:ext cx="1180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HIGHWAY 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ACCESS</a:t>
            </a:r>
            <a:endParaRPr lang="en-US" sz="7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29CCF4-93CA-4518-8732-0CCD5E98181C}"/>
              </a:ext>
            </a:extLst>
          </p:cNvPr>
          <p:cNvGrpSpPr/>
          <p:nvPr/>
        </p:nvGrpSpPr>
        <p:grpSpPr>
          <a:xfrm>
            <a:off x="8849252" y="3588249"/>
            <a:ext cx="504423" cy="504423"/>
            <a:chOff x="3698603" y="454444"/>
            <a:chExt cx="588880" cy="5888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8D496C4-E810-4D40-91B9-109577EF9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166" y="669530"/>
              <a:ext cx="447249" cy="173732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F1ABFFB-D9C6-4DF1-8D2A-26D7428C370E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8A163D-3D72-46B2-ACD8-CAB611295EB8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8666518-3F11-4BF9-BD06-C481EF8351AA}"/>
              </a:ext>
            </a:extLst>
          </p:cNvPr>
          <p:cNvSpPr/>
          <p:nvPr/>
        </p:nvSpPr>
        <p:spPr>
          <a:xfrm>
            <a:off x="8511128" y="4064864"/>
            <a:ext cx="1180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BOAT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ACCESS</a:t>
            </a:r>
            <a:endParaRPr lang="en-US" sz="7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1F7B04-F8E6-43D4-B548-857388583BB4}"/>
              </a:ext>
            </a:extLst>
          </p:cNvPr>
          <p:cNvGrpSpPr/>
          <p:nvPr/>
        </p:nvGrpSpPr>
        <p:grpSpPr>
          <a:xfrm>
            <a:off x="3500139" y="4937922"/>
            <a:ext cx="504423" cy="504423"/>
            <a:chOff x="3698603" y="454444"/>
            <a:chExt cx="588880" cy="5888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4F626EC-5F02-47A1-9C23-D7EF1962A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431" y="584689"/>
              <a:ext cx="205222" cy="328388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5D7639-63A8-411B-A43A-CF980BFFCD7F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5967699-AE25-46A0-AE0C-35FD4A041AC2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B868B20-27CD-46FD-9BC6-E23A0B7C04ED}"/>
              </a:ext>
            </a:extLst>
          </p:cNvPr>
          <p:cNvSpPr/>
          <p:nvPr/>
        </p:nvSpPr>
        <p:spPr>
          <a:xfrm>
            <a:off x="3387492" y="5442345"/>
            <a:ext cx="68800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LOCATIONS</a:t>
            </a:r>
            <a:endParaRPr lang="en-US" sz="700" b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F3B3B7-97C6-4925-A9A9-6FD02596C159}"/>
              </a:ext>
            </a:extLst>
          </p:cNvPr>
          <p:cNvGrpSpPr/>
          <p:nvPr/>
        </p:nvGrpSpPr>
        <p:grpSpPr>
          <a:xfrm>
            <a:off x="10122188" y="3272039"/>
            <a:ext cx="504423" cy="504423"/>
            <a:chOff x="3698603" y="454444"/>
            <a:chExt cx="588880" cy="58888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E7C93B7-C0DD-4C30-83A7-C8924A2B6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055" y="575882"/>
              <a:ext cx="323975" cy="346003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7BA58B4-98BF-405F-93F9-969A2FD2C4F6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D747124-A8FB-4E73-848C-CE8086EDF985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8E1B4B7A-E2B9-4D94-B733-08E1FC10EA4B}"/>
              </a:ext>
            </a:extLst>
          </p:cNvPr>
          <p:cNvSpPr/>
          <p:nvPr/>
        </p:nvSpPr>
        <p:spPr>
          <a:xfrm>
            <a:off x="10064042" y="3776462"/>
            <a:ext cx="579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24H</a:t>
            </a:r>
          </a:p>
          <a:p>
            <a:pPr algn="ctr"/>
            <a:r>
              <a:rPr lang="en-US" sz="7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SUPPORT</a:t>
            </a:r>
            <a:endParaRPr lang="en-US" sz="700" b="1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0CEB95B-DE8C-48AB-9854-4A9EC09CD528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E35C535-3EAC-4F2F-AD42-97C5ADB3DF6C}"/>
              </a:ext>
            </a:extLst>
          </p:cNvPr>
          <p:cNvGrpSpPr/>
          <p:nvPr/>
        </p:nvGrpSpPr>
        <p:grpSpPr>
          <a:xfrm>
            <a:off x="3386303" y="646634"/>
            <a:ext cx="4241860" cy="2647460"/>
            <a:chOff x="4282967" y="1434899"/>
            <a:chExt cx="5134960" cy="3204869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B911AEA-6314-4429-BA9D-A4362BA2A14D}"/>
                </a:ext>
              </a:extLst>
            </p:cNvPr>
            <p:cNvSpPr/>
            <p:nvPr/>
          </p:nvSpPr>
          <p:spPr>
            <a:xfrm rot="18574811">
              <a:off x="6845770" y="335917"/>
              <a:ext cx="1473175" cy="3671139"/>
            </a:xfrm>
            <a:custGeom>
              <a:avLst/>
              <a:gdLst>
                <a:gd name="connsiteX0" fmla="*/ 1041623 w 1473175"/>
                <a:gd name="connsiteY0" fmla="*/ 636164 h 3671139"/>
                <a:gd name="connsiteX1" fmla="*/ 790219 w 1473175"/>
                <a:gd name="connsiteY1" fmla="*/ 3285950 h 3671139"/>
                <a:gd name="connsiteX2" fmla="*/ 131344 w 1473175"/>
                <a:gd name="connsiteY2" fmla="*/ 3638735 h 3671139"/>
                <a:gd name="connsiteX3" fmla="*/ 0 w 1473175"/>
                <a:gd name="connsiteY3" fmla="*/ 3671139 h 3671139"/>
                <a:gd name="connsiteX4" fmla="*/ 0 w 1473175"/>
                <a:gd name="connsiteY4" fmla="*/ 0 h 3671139"/>
                <a:gd name="connsiteX5" fmla="*/ 123405 w 1473175"/>
                <a:gd name="connsiteY5" fmla="*/ 29925 h 3671139"/>
                <a:gd name="connsiteX6" fmla="*/ 1041623 w 1473175"/>
                <a:gd name="connsiteY6" fmla="*/ 636164 h 3671139"/>
                <a:gd name="connsiteX0" fmla="*/ 0 w 1473175"/>
                <a:gd name="connsiteY0" fmla="*/ 0 h 3671139"/>
                <a:gd name="connsiteX1" fmla="*/ 123405 w 1473175"/>
                <a:gd name="connsiteY1" fmla="*/ 29925 h 3671139"/>
                <a:gd name="connsiteX2" fmla="*/ 1041623 w 1473175"/>
                <a:gd name="connsiteY2" fmla="*/ 636164 h 3671139"/>
                <a:gd name="connsiteX3" fmla="*/ 790219 w 1473175"/>
                <a:gd name="connsiteY3" fmla="*/ 3285950 h 3671139"/>
                <a:gd name="connsiteX4" fmla="*/ 131344 w 1473175"/>
                <a:gd name="connsiteY4" fmla="*/ 3638735 h 3671139"/>
                <a:gd name="connsiteX5" fmla="*/ 0 w 1473175"/>
                <a:gd name="connsiteY5" fmla="*/ 3671139 h 3671139"/>
                <a:gd name="connsiteX6" fmla="*/ 91440 w 1473175"/>
                <a:gd name="connsiteY6" fmla="*/ 91440 h 3671139"/>
                <a:gd name="connsiteX0" fmla="*/ 0 w 1473175"/>
                <a:gd name="connsiteY0" fmla="*/ 0 h 3671139"/>
                <a:gd name="connsiteX1" fmla="*/ 123405 w 1473175"/>
                <a:gd name="connsiteY1" fmla="*/ 29925 h 3671139"/>
                <a:gd name="connsiteX2" fmla="*/ 1041623 w 1473175"/>
                <a:gd name="connsiteY2" fmla="*/ 636164 h 3671139"/>
                <a:gd name="connsiteX3" fmla="*/ 790219 w 1473175"/>
                <a:gd name="connsiteY3" fmla="*/ 3285950 h 3671139"/>
                <a:gd name="connsiteX4" fmla="*/ 131344 w 1473175"/>
                <a:gd name="connsiteY4" fmla="*/ 3638735 h 3671139"/>
                <a:gd name="connsiteX5" fmla="*/ 0 w 1473175"/>
                <a:gd name="connsiteY5" fmla="*/ 3671139 h 36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175" h="3671139">
                  <a:moveTo>
                    <a:pt x="0" y="0"/>
                  </a:moveTo>
                  <a:lnTo>
                    <a:pt x="123405" y="29925"/>
                  </a:lnTo>
                  <a:cubicBezTo>
                    <a:pt x="471206" y="132140"/>
                    <a:pt x="793262" y="335736"/>
                    <a:pt x="1041623" y="636164"/>
                  </a:cubicBezTo>
                  <a:cubicBezTo>
                    <a:pt x="1703918" y="1437305"/>
                    <a:pt x="1591361" y="2623655"/>
                    <a:pt x="790219" y="3285950"/>
                  </a:cubicBezTo>
                  <a:cubicBezTo>
                    <a:pt x="589934" y="3451524"/>
                    <a:pt x="365573" y="3568670"/>
                    <a:pt x="131344" y="3638735"/>
                  </a:cubicBezTo>
                  <a:lnTo>
                    <a:pt x="0" y="3671139"/>
                  </a:lnTo>
                </a:path>
              </a:pathLst>
            </a:custGeom>
            <a:noFill/>
            <a:ln w="76200">
              <a:solidFill>
                <a:srgbClr val="8B6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2E7E5C8-F22B-45F4-8942-3CAE92B8F498}"/>
                </a:ext>
              </a:extLst>
            </p:cNvPr>
            <p:cNvSpPr/>
            <p:nvPr/>
          </p:nvSpPr>
          <p:spPr>
            <a:xfrm rot="18574811">
              <a:off x="5439757" y="2306897"/>
              <a:ext cx="1176081" cy="3489662"/>
            </a:xfrm>
            <a:custGeom>
              <a:avLst/>
              <a:gdLst>
                <a:gd name="connsiteX0" fmla="*/ 1176081 w 1176081"/>
                <a:gd name="connsiteY0" fmla="*/ 0 h 3489662"/>
                <a:gd name="connsiteX1" fmla="*/ 1176081 w 1176081"/>
                <a:gd name="connsiteY1" fmla="*/ 3489662 h 3489662"/>
                <a:gd name="connsiteX2" fmla="*/ 1012326 w 1176081"/>
                <a:gd name="connsiteY2" fmla="*/ 3414349 h 3489662"/>
                <a:gd name="connsiteX3" fmla="*/ 431552 w 1176081"/>
                <a:gd name="connsiteY3" fmla="*/ 2943950 h 3489662"/>
                <a:gd name="connsiteX4" fmla="*/ 682955 w 1176081"/>
                <a:gd name="connsiteY4" fmla="*/ 294164 h 3489662"/>
                <a:gd name="connsiteX5" fmla="*/ 1168231 w 1176081"/>
                <a:gd name="connsiteY5" fmla="*/ 2776 h 3489662"/>
                <a:gd name="connsiteX6" fmla="*/ 1176081 w 1176081"/>
                <a:gd name="connsiteY6" fmla="*/ 0 h 3489662"/>
                <a:gd name="connsiteX0" fmla="*/ 1176081 w 1267521"/>
                <a:gd name="connsiteY0" fmla="*/ 3489662 h 3581102"/>
                <a:gd name="connsiteX1" fmla="*/ 1012326 w 1267521"/>
                <a:gd name="connsiteY1" fmla="*/ 3414349 h 3581102"/>
                <a:gd name="connsiteX2" fmla="*/ 431552 w 1267521"/>
                <a:gd name="connsiteY2" fmla="*/ 2943950 h 3581102"/>
                <a:gd name="connsiteX3" fmla="*/ 682955 w 1267521"/>
                <a:gd name="connsiteY3" fmla="*/ 294164 h 3581102"/>
                <a:gd name="connsiteX4" fmla="*/ 1168231 w 1267521"/>
                <a:gd name="connsiteY4" fmla="*/ 2776 h 3581102"/>
                <a:gd name="connsiteX5" fmla="*/ 1176081 w 1267521"/>
                <a:gd name="connsiteY5" fmla="*/ 0 h 3581102"/>
                <a:gd name="connsiteX6" fmla="*/ 1267521 w 1267521"/>
                <a:gd name="connsiteY6" fmla="*/ 3581102 h 3581102"/>
                <a:gd name="connsiteX0" fmla="*/ 1176081 w 1176081"/>
                <a:gd name="connsiteY0" fmla="*/ 3489662 h 3489662"/>
                <a:gd name="connsiteX1" fmla="*/ 1012326 w 1176081"/>
                <a:gd name="connsiteY1" fmla="*/ 3414349 h 3489662"/>
                <a:gd name="connsiteX2" fmla="*/ 431552 w 1176081"/>
                <a:gd name="connsiteY2" fmla="*/ 2943950 h 3489662"/>
                <a:gd name="connsiteX3" fmla="*/ 682955 w 1176081"/>
                <a:gd name="connsiteY3" fmla="*/ 294164 h 3489662"/>
                <a:gd name="connsiteX4" fmla="*/ 1168231 w 1176081"/>
                <a:gd name="connsiteY4" fmla="*/ 2776 h 3489662"/>
                <a:gd name="connsiteX5" fmla="*/ 1176081 w 1176081"/>
                <a:gd name="connsiteY5" fmla="*/ 0 h 348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081" h="3489662">
                  <a:moveTo>
                    <a:pt x="1176081" y="3489662"/>
                  </a:moveTo>
                  <a:lnTo>
                    <a:pt x="1012326" y="3414349"/>
                  </a:lnTo>
                  <a:cubicBezTo>
                    <a:pt x="795453" y="3301484"/>
                    <a:pt x="597126" y="3144235"/>
                    <a:pt x="431552" y="2943950"/>
                  </a:cubicBezTo>
                  <a:cubicBezTo>
                    <a:pt x="-230743" y="2142808"/>
                    <a:pt x="-118186" y="956459"/>
                    <a:pt x="682955" y="294164"/>
                  </a:cubicBezTo>
                  <a:cubicBezTo>
                    <a:pt x="833169" y="169983"/>
                    <a:pt x="996926" y="73044"/>
                    <a:pt x="1168231" y="2776"/>
                  </a:cubicBezTo>
                  <a:lnTo>
                    <a:pt x="1176081" y="0"/>
                  </a:lnTo>
                </a:path>
              </a:pathLst>
            </a:custGeom>
            <a:noFill/>
            <a:ln w="76200">
              <a:solidFill>
                <a:srgbClr val="8B6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E79325F-7A2B-456B-8E12-4143F893F03A}"/>
                </a:ext>
              </a:extLst>
            </p:cNvPr>
            <p:cNvGrpSpPr/>
            <p:nvPr/>
          </p:nvGrpSpPr>
          <p:grpSpPr>
            <a:xfrm rot="11700000">
              <a:off x="5052969" y="1776504"/>
              <a:ext cx="790646" cy="555597"/>
              <a:chOff x="3722264" y="2086114"/>
              <a:chExt cx="426900" cy="299988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9B8F1C3-A35E-4DF5-8754-444D8B2A6DFA}"/>
                  </a:ext>
                </a:extLst>
              </p:cNvPr>
              <p:cNvSpPr/>
              <p:nvPr/>
            </p:nvSpPr>
            <p:spPr>
              <a:xfrm rot="1800000">
                <a:off x="3722264" y="2086114"/>
                <a:ext cx="194396" cy="29998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F5B253B-43FB-43DD-8C6A-71235C394FE3}"/>
                  </a:ext>
                </a:extLst>
              </p:cNvPr>
              <p:cNvSpPr/>
              <p:nvPr/>
            </p:nvSpPr>
            <p:spPr>
              <a:xfrm rot="1800000">
                <a:off x="3954768" y="2086114"/>
                <a:ext cx="194396" cy="29998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671031E-23C6-46F7-BC86-7E6C672F549F}"/>
                </a:ext>
              </a:extLst>
            </p:cNvPr>
            <p:cNvGrpSpPr/>
            <p:nvPr/>
          </p:nvGrpSpPr>
          <p:grpSpPr>
            <a:xfrm rot="900000">
              <a:off x="7805699" y="4001597"/>
              <a:ext cx="790637" cy="555599"/>
              <a:chOff x="3722270" y="2086114"/>
              <a:chExt cx="426896" cy="299989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BD07AA2-5D66-4B87-AEE0-009B5F3F3628}"/>
                  </a:ext>
                </a:extLst>
              </p:cNvPr>
              <p:cNvSpPr/>
              <p:nvPr/>
            </p:nvSpPr>
            <p:spPr>
              <a:xfrm rot="1800000">
                <a:off x="3722270" y="2086114"/>
                <a:ext cx="194396" cy="299987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495219B-98D1-449A-BFF5-1F336010650D}"/>
                  </a:ext>
                </a:extLst>
              </p:cNvPr>
              <p:cNvSpPr/>
              <p:nvPr/>
            </p:nvSpPr>
            <p:spPr>
              <a:xfrm rot="1800000">
                <a:off x="3954770" y="2086116"/>
                <a:ext cx="194396" cy="299987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7E324CD6-8155-443C-B88F-CE446375FB25}"/>
              </a:ext>
            </a:extLst>
          </p:cNvPr>
          <p:cNvSpPr/>
          <p:nvPr/>
        </p:nvSpPr>
        <p:spPr>
          <a:xfrm>
            <a:off x="4328540" y="1397964"/>
            <a:ext cx="2469814" cy="58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b="1" kern="2500" dirty="0">
                <a:ln w="28575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Hope For The Best, </a:t>
            </a:r>
          </a:p>
          <a:p>
            <a:pPr>
              <a:lnSpc>
                <a:spcPts val="2000"/>
              </a:lnSpc>
            </a:pPr>
            <a:r>
              <a:rPr lang="en-US" sz="1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But Prepare For The Worst</a:t>
            </a:r>
            <a:endParaRPr lang="en-US" sz="2000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7C03380-3235-48EA-84C8-E6711DB04B9C}"/>
              </a:ext>
            </a:extLst>
          </p:cNvPr>
          <p:cNvSpPr/>
          <p:nvPr/>
        </p:nvSpPr>
        <p:spPr>
          <a:xfrm>
            <a:off x="4311003" y="1935675"/>
            <a:ext cx="23758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Bad Things Might Happen, So Be Prepared</a:t>
            </a:r>
            <a:endParaRPr lang="en-US" sz="14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23DFD62-31FF-4FC3-9EC2-7FCAA99CAAAF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2F039EE-EA47-4649-8628-F7A8DCB981C8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6181E37-6717-43CE-8ED3-55D2E12B0E1E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4736A3A-0041-4BC4-9485-490ECBF8A0AC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59150B5-E9C4-4FF0-8A7E-B05C286E5851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EDDC3082-1196-46F5-938E-1B41BC19DAC1}"/>
              </a:ext>
            </a:extLst>
          </p:cNvPr>
          <p:cNvSpPr txBox="1"/>
          <p:nvPr/>
        </p:nvSpPr>
        <p:spPr>
          <a:xfrm>
            <a:off x="7887749" y="4955389"/>
            <a:ext cx="37073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1 WILLINGTON STREET</a:t>
            </a:r>
            <a:br>
              <a:rPr lang="en-US" sz="1400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1400" b="1" kern="2500" spc="300" dirty="0">
                <a:ln w="127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8878 BALI, GINYAHAR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9D0F041-A7FD-45E9-9E9F-9F1BF504B6D8}"/>
              </a:ext>
            </a:extLst>
          </p:cNvPr>
          <p:cNvSpPr/>
          <p:nvPr/>
        </p:nvSpPr>
        <p:spPr>
          <a:xfrm>
            <a:off x="8289082" y="4955390"/>
            <a:ext cx="2904698" cy="558456"/>
          </a:xfrm>
          <a:prstGeom prst="rect">
            <a:avLst/>
          </a:prstGeom>
          <a:noFill/>
          <a:ln w="19050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1E6AB-B50B-4104-B777-4D195822B3C1}"/>
              </a:ext>
            </a:extLst>
          </p:cNvPr>
          <p:cNvSpPr/>
          <p:nvPr/>
        </p:nvSpPr>
        <p:spPr>
          <a:xfrm>
            <a:off x="8994433" y="4625949"/>
            <a:ext cx="1632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EASY TO FIND US</a:t>
            </a:r>
            <a:endParaRPr lang="en-US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52">
        <p:fade/>
      </p:transition>
    </mc:Choice>
    <mc:Fallback xmlns="">
      <p:transition spd="med" advTm="7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4.44444E-6 L -3.33333E-6 -0.0152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-3.7037E-7 L 2.08333E-7 -0.0152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75E-6 1.11111E-6 L -3.75E-6 -0.02083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375E-6 -3.7037E-6 L -4.375E-6 -0.0208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2.96296E-6 L -2.5E-6 -0.0152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1.11111E-6 L -1.45833E-6 -0.0152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7" dur="6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6750" fill="hold"/>
                                        <p:tgtEl>
                                          <p:spTgt spid="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4857 -0.03982 C -0.05938 -0.04977 -0.06576 -0.05973 -0.06576 -0.07454 C -0.06576 -0.08936 -0.05938 -0.09908 -0.04857 -0.10903 L 3.75E-6 -0.14352 " pathEditMode="relative" rAng="0" ptsTypes="AAAAA">
                                      <p:cBhvr>
                                        <p:cTn id="96" dur="7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717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9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86" grpId="0" animBg="1"/>
      <p:bldP spid="8" grpId="0"/>
      <p:bldP spid="13" grpId="0"/>
      <p:bldP spid="18" grpId="0"/>
      <p:bldP spid="25" grpId="0"/>
      <p:bldP spid="30" grpId="0"/>
      <p:bldP spid="55" grpId="0"/>
      <p:bldP spid="83" grpId="0"/>
      <p:bldP spid="84" grpId="0"/>
      <p:bldP spid="96" grpId="0"/>
      <p:bldP spid="96" grpId="1"/>
      <p:bldP spid="97" grpId="0" animBg="1"/>
      <p:bldP spid="97" grpId="1" animBg="1"/>
      <p:bldP spid="19" grpId="0"/>
      <p:bldP spid="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4D940BA8-E0BA-4C52-912C-906AFE89B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974" y="-1622323"/>
            <a:ext cx="16835562" cy="9470575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380421BA-EADB-4F96-80BA-6EF75584091C}"/>
              </a:ext>
            </a:extLst>
          </p:cNvPr>
          <p:cNvSpPr/>
          <p:nvPr/>
        </p:nvSpPr>
        <p:spPr>
          <a:xfrm>
            <a:off x="-5540" y="-23378"/>
            <a:ext cx="12221114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5A3795-DC81-4005-BCB1-21E79717DB53}"/>
              </a:ext>
            </a:extLst>
          </p:cNvPr>
          <p:cNvSpPr/>
          <p:nvPr/>
        </p:nvSpPr>
        <p:spPr>
          <a:xfrm>
            <a:off x="5102572" y="3671214"/>
            <a:ext cx="1731145" cy="355855"/>
          </a:xfrm>
          <a:prstGeom prst="rect">
            <a:avLst/>
          </a:prstGeom>
          <a:noFill/>
          <a:ln w="12700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2AC27D-2F76-4014-8A1C-C96963B49D5B}"/>
              </a:ext>
            </a:extLst>
          </p:cNvPr>
          <p:cNvGrpSpPr/>
          <p:nvPr/>
        </p:nvGrpSpPr>
        <p:grpSpPr>
          <a:xfrm>
            <a:off x="5343207" y="3780840"/>
            <a:ext cx="1171033" cy="153330"/>
            <a:chOff x="4946469" y="4480524"/>
            <a:chExt cx="1786035" cy="233856"/>
          </a:xfrm>
          <a:solidFill>
            <a:srgbClr val="A47B48"/>
          </a:solidFill>
        </p:grpSpPr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2C27BB7F-2761-4589-BBFC-E4C575C800C1}"/>
                </a:ext>
              </a:extLst>
            </p:cNvPr>
            <p:cNvSpPr/>
            <p:nvPr/>
          </p:nvSpPr>
          <p:spPr>
            <a:xfrm>
              <a:off x="5328668" y="4480528"/>
              <a:ext cx="257235" cy="233851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19D6A934-7ACD-4718-AB87-BD55B4B351BC}"/>
                </a:ext>
              </a:extLst>
            </p:cNvPr>
            <p:cNvSpPr/>
            <p:nvPr/>
          </p:nvSpPr>
          <p:spPr>
            <a:xfrm>
              <a:off x="4946469" y="4480524"/>
              <a:ext cx="257235" cy="233849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079F4A2F-7245-41B1-B20F-0B8E7E3AE550}"/>
                </a:ext>
              </a:extLst>
            </p:cNvPr>
            <p:cNvSpPr/>
            <p:nvPr/>
          </p:nvSpPr>
          <p:spPr>
            <a:xfrm>
              <a:off x="5710867" y="4480528"/>
              <a:ext cx="257235" cy="233851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C7F12FB4-C826-4467-B800-DE62A615B790}"/>
                </a:ext>
              </a:extLst>
            </p:cNvPr>
            <p:cNvSpPr/>
            <p:nvPr/>
          </p:nvSpPr>
          <p:spPr>
            <a:xfrm>
              <a:off x="6093067" y="4480531"/>
              <a:ext cx="257235" cy="233849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E1149685-3EFD-4FF8-B7E7-BAF77E205E45}"/>
                </a:ext>
              </a:extLst>
            </p:cNvPr>
            <p:cNvSpPr/>
            <p:nvPr/>
          </p:nvSpPr>
          <p:spPr>
            <a:xfrm>
              <a:off x="6475269" y="4480528"/>
              <a:ext cx="257235" cy="233849"/>
            </a:xfrm>
            <a:prstGeom prst="star5">
              <a:avLst>
                <a:gd name="adj" fmla="val 2080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7B84AF4-0A96-4BC9-A769-25D41B940E62}"/>
              </a:ext>
            </a:extLst>
          </p:cNvPr>
          <p:cNvSpPr/>
          <p:nvPr/>
        </p:nvSpPr>
        <p:spPr>
          <a:xfrm>
            <a:off x="0" y="5962650"/>
            <a:ext cx="12215574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4734AE-7E28-4194-926D-B59445280A5B}"/>
              </a:ext>
            </a:extLst>
          </p:cNvPr>
          <p:cNvGrpSpPr/>
          <p:nvPr/>
        </p:nvGrpSpPr>
        <p:grpSpPr>
          <a:xfrm>
            <a:off x="4182533" y="2105681"/>
            <a:ext cx="4267588" cy="1446550"/>
            <a:chOff x="3352987" y="213789"/>
            <a:chExt cx="4267588" cy="387128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FA7D1F-1F83-4A9C-8B22-6FB6237543E3}"/>
                </a:ext>
              </a:extLst>
            </p:cNvPr>
            <p:cNvSpPr txBox="1"/>
            <p:nvPr/>
          </p:nvSpPr>
          <p:spPr>
            <a:xfrm>
              <a:off x="5157750" y="1360219"/>
              <a:ext cx="2462825" cy="172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pc="600" dirty="0">
                  <a:latin typeface="Microsoft YaHei UI Light" panose="020B0502040204020203" pitchFamily="34" charset="-122"/>
                  <a:ea typeface="Microsoft YaHei UI Light" panose="020B0502040204020203" pitchFamily="34" charset="-122"/>
                  <a:cs typeface="Dubai Light" panose="020B0303030403030204" pitchFamily="34" charset="-78"/>
                </a:rPr>
                <a:t>H</a:t>
              </a:r>
              <a:r>
                <a:rPr lang="en-US" sz="3200" spc="600" dirty="0">
                  <a:latin typeface="Microsoft YaHei UI Light" panose="020B0502040204020203" pitchFamily="34" charset="-122"/>
                  <a:ea typeface="Microsoft YaHei UI Light" panose="020B0502040204020203" pitchFamily="34" charset="-122"/>
                  <a:cs typeface="Dubai Light" panose="020B0303030403030204" pitchFamily="34" charset="-78"/>
                </a:rPr>
                <a:t>OTEL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1BD182-5405-4513-B672-2B300240767D}"/>
                </a:ext>
              </a:extLst>
            </p:cNvPr>
            <p:cNvGrpSpPr/>
            <p:nvPr/>
          </p:nvGrpSpPr>
          <p:grpSpPr>
            <a:xfrm>
              <a:off x="3352987" y="213789"/>
              <a:ext cx="2462825" cy="3871281"/>
              <a:chOff x="3352987" y="213789"/>
              <a:chExt cx="2462825" cy="387128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6A0214-3B05-4223-AE01-6E42633D969D}"/>
                  </a:ext>
                </a:extLst>
              </p:cNvPr>
              <p:cNvSpPr txBox="1"/>
              <p:nvPr/>
            </p:nvSpPr>
            <p:spPr>
              <a:xfrm>
                <a:off x="3352987" y="282723"/>
                <a:ext cx="2462825" cy="3541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spc="-300" dirty="0">
                    <a:latin typeface="Lauren" panose="00000500000000000000" pitchFamily="2" charset="0"/>
                  </a:rPr>
                  <a:t>o</a:t>
                </a:r>
                <a:r>
                  <a:rPr lang="en-US" sz="8000" spc="-300" dirty="0">
                    <a:latin typeface="Lauren" panose="00000500000000000000" pitchFamily="2" charset="0"/>
                  </a:rPr>
                  <a:t>y</a:t>
                </a:r>
                <a:r>
                  <a:rPr lang="en-US" sz="7200" spc="-300" dirty="0">
                    <a:latin typeface="Lauren" panose="00000500000000000000" pitchFamily="2" charset="0"/>
                  </a:rPr>
                  <a:t>a</a:t>
                </a:r>
                <a:r>
                  <a:rPr lang="en-US" sz="5400" spc="-300" dirty="0">
                    <a:latin typeface="Lauren" panose="00000500000000000000" pitchFamily="2" charset="0"/>
                  </a:rPr>
                  <a:t>l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A542AAF-2D41-4599-8F5F-3619866393C0}"/>
                  </a:ext>
                </a:extLst>
              </p:cNvPr>
              <p:cNvSpPr/>
              <p:nvPr/>
            </p:nvSpPr>
            <p:spPr>
              <a:xfrm>
                <a:off x="3443140" y="213789"/>
                <a:ext cx="649537" cy="38712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800" dirty="0">
                    <a:latin typeface="Lauren" panose="00000500000000000000" pitchFamily="2" charset="0"/>
                  </a:rPr>
                  <a:t>R</a:t>
                </a:r>
                <a:endParaRPr lang="en-US" sz="8800" dirty="0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B0B238C-7F18-4876-B291-4C3DE12289A6}"/>
              </a:ext>
            </a:extLst>
          </p:cNvPr>
          <p:cNvSpPr txBox="1"/>
          <p:nvPr/>
        </p:nvSpPr>
        <p:spPr>
          <a:xfrm>
            <a:off x="2804360" y="3199542"/>
            <a:ext cx="62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kern="2500" spc="101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YOUR </a:t>
            </a:r>
            <a:r>
              <a:rPr lang="en-US" b="1" kern="2500" spc="101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LUXURY</a:t>
            </a:r>
            <a:r>
              <a:rPr lang="en-US" kern="2500" spc="101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 RESORT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9D29707-136F-4AAA-B129-E4CE2C416B8B}"/>
              </a:ext>
            </a:extLst>
          </p:cNvPr>
          <p:cNvCxnSpPr>
            <a:cxnSpLocks/>
          </p:cNvCxnSpPr>
          <p:nvPr/>
        </p:nvCxnSpPr>
        <p:spPr>
          <a:xfrm>
            <a:off x="5928722" y="4611691"/>
            <a:ext cx="0" cy="717006"/>
          </a:xfrm>
          <a:prstGeom prst="line">
            <a:avLst/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1295134-9DEF-4138-B25B-A8C536137E1A}"/>
              </a:ext>
            </a:extLst>
          </p:cNvPr>
          <p:cNvSpPr txBox="1"/>
          <p:nvPr/>
        </p:nvSpPr>
        <p:spPr>
          <a:xfrm>
            <a:off x="5987296" y="4648614"/>
            <a:ext cx="344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2500" dirty="0">
                <a:ln w="1905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START RELAXING YOUR SOUL</a:t>
            </a:r>
          </a:p>
          <a:p>
            <a:r>
              <a:rPr lang="en-US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AND ENJOY YOUR STAY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18F041-FB15-4552-910E-F000A1952CD9}"/>
              </a:ext>
            </a:extLst>
          </p:cNvPr>
          <p:cNvGrpSpPr/>
          <p:nvPr/>
        </p:nvGrpSpPr>
        <p:grpSpPr>
          <a:xfrm>
            <a:off x="4880369" y="902477"/>
            <a:ext cx="378980" cy="378980"/>
            <a:chOff x="3698603" y="454444"/>
            <a:chExt cx="588880" cy="5888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7C6680-F79A-44CE-9CFB-591536F14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580" y="582806"/>
              <a:ext cx="154927" cy="332156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592BDC2-5BD2-4C4E-B9A2-16FFAD66E8C6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F76849-6AFA-4045-8F33-F7B4468D64E6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33124AA7-AB89-4134-87EB-355196394B7D}"/>
              </a:ext>
            </a:extLst>
          </p:cNvPr>
          <p:cNvSpPr/>
          <p:nvPr/>
        </p:nvSpPr>
        <p:spPr>
          <a:xfrm>
            <a:off x="4702594" y="1316371"/>
            <a:ext cx="692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FACEBOOOK/</a:t>
            </a:r>
            <a:b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COMPANYNAME</a:t>
            </a:r>
            <a:endParaRPr lang="en-US" sz="500" b="1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4523F23-F337-4DCD-8BA7-FFA211122816}"/>
              </a:ext>
            </a:extLst>
          </p:cNvPr>
          <p:cNvGrpSpPr/>
          <p:nvPr/>
        </p:nvGrpSpPr>
        <p:grpSpPr>
          <a:xfrm>
            <a:off x="5906510" y="902477"/>
            <a:ext cx="378980" cy="378980"/>
            <a:chOff x="3698603" y="454444"/>
            <a:chExt cx="588880" cy="58888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C6A02A7-F807-4292-96EF-218A69C1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299" y="629282"/>
              <a:ext cx="309181" cy="254229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16F1B0A-C136-4811-BC2C-B6748102876F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F26EACC-617E-44DE-AA39-431B248C8963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6F5E334D-318E-4522-ACBC-1411F0DF7B28}"/>
              </a:ext>
            </a:extLst>
          </p:cNvPr>
          <p:cNvSpPr/>
          <p:nvPr/>
        </p:nvSpPr>
        <p:spPr>
          <a:xfrm>
            <a:off x="5739163" y="1316371"/>
            <a:ext cx="692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TWITTER/</a:t>
            </a:r>
            <a:b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COMPANYNAME</a:t>
            </a:r>
            <a:endParaRPr lang="en-US" sz="500" b="1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DB3E306-3FC9-4368-9E24-CF3C8BAC89D1}"/>
              </a:ext>
            </a:extLst>
          </p:cNvPr>
          <p:cNvGrpSpPr/>
          <p:nvPr/>
        </p:nvGrpSpPr>
        <p:grpSpPr>
          <a:xfrm>
            <a:off x="6932651" y="902477"/>
            <a:ext cx="378980" cy="378980"/>
            <a:chOff x="3698603" y="454444"/>
            <a:chExt cx="588880" cy="58888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9DD6182-F0D4-4BDD-B927-9BC855376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41" y="638392"/>
              <a:ext cx="340100" cy="236007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88EC06-6821-4D83-87E3-48960C7D0D66}"/>
                </a:ext>
              </a:extLst>
            </p:cNvPr>
            <p:cNvSpPr/>
            <p:nvPr/>
          </p:nvSpPr>
          <p:spPr>
            <a:xfrm>
              <a:off x="3698603" y="454444"/>
              <a:ext cx="588880" cy="58888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F5FD782-CA5A-4568-9F45-43ABC3F7F436}"/>
                </a:ext>
              </a:extLst>
            </p:cNvPr>
            <p:cNvSpPr/>
            <p:nvPr/>
          </p:nvSpPr>
          <p:spPr>
            <a:xfrm>
              <a:off x="3745809" y="501650"/>
              <a:ext cx="494468" cy="49446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9C25CD65-2CF9-45DF-8470-A7E36E0A2A50}"/>
              </a:ext>
            </a:extLst>
          </p:cNvPr>
          <p:cNvSpPr/>
          <p:nvPr/>
        </p:nvSpPr>
        <p:spPr>
          <a:xfrm>
            <a:off x="6775732" y="1316371"/>
            <a:ext cx="692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YOUTUBE/</a:t>
            </a:r>
            <a:b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5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COMPANYNAME</a:t>
            </a:r>
            <a:endParaRPr lang="en-US" sz="500" b="1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36D8B50-BA57-49E4-A6E1-4CDD35D76660}"/>
              </a:ext>
            </a:extLst>
          </p:cNvPr>
          <p:cNvGrpSpPr/>
          <p:nvPr/>
        </p:nvGrpSpPr>
        <p:grpSpPr>
          <a:xfrm>
            <a:off x="-6868945" y="-5068555"/>
            <a:ext cx="23958264" cy="16852822"/>
            <a:chOff x="-6883468" y="-5068556"/>
            <a:chExt cx="23958264" cy="16852822"/>
          </a:xfrm>
          <a:solidFill>
            <a:srgbClr val="E6E6E6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89F77F6-685A-44B4-AC8E-073DAC47E497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7C02541-FFD9-41FD-A0C4-8DF2E9B7BE09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5650FAC-C400-4CDC-836C-A2AAEBC5CCA9}"/>
                </a:ext>
              </a:extLst>
            </p:cNvPr>
            <p:cNvSpPr/>
            <p:nvPr/>
          </p:nvSpPr>
          <p:spPr>
            <a:xfrm rot="16200000">
              <a:off x="6206989" y="916458"/>
              <a:ext cx="16852821" cy="48827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24C794D-4585-4D8E-BE82-B9CBD4DEF09A}"/>
                </a:ext>
              </a:extLst>
            </p:cNvPr>
            <p:cNvSpPr/>
            <p:nvPr/>
          </p:nvSpPr>
          <p:spPr>
            <a:xfrm rot="16200000">
              <a:off x="-1187817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</p:spTree>
    <p:extLst>
      <p:ext uri="{BB962C8B-B14F-4D97-AF65-F5344CB8AC3E}">
        <p14:creationId xmlns:p14="http://schemas.microsoft.com/office/powerpoint/2010/main" val="33321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87">
        <p:fade/>
      </p:transition>
    </mc:Choice>
    <mc:Fallback xmlns="">
      <p:transition spd="med" advTm="7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6750" fill="hold"/>
                                        <p:tgtEl>
                                          <p:spTgt spid="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3997 0.06689 C -0.04895 0.08101 -0.05403 0.10208 -0.05403 0.12407 C -0.05403 0.14907 -0.04895 0.16898 -0.03997 0.1831 L -3.54167E-6 0.25 " pathEditMode="relative" rAng="0" ptsTypes="AAAAA">
                                      <p:cBhvr>
                                        <p:cTn id="28" dur="7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2.22222E-6 L 4.79167E-6 -0.0152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2.22222E-6 L 0 -0.0152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58333E-6 2.22222E-6 L -4.58333E-6 -0.02084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46" grpId="0"/>
      <p:bldP spid="65" grpId="0"/>
      <p:bldP spid="69" grpId="0"/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5410D1-083F-437D-842F-C6D3117A4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285" y="-3351357"/>
            <a:ext cx="16835562" cy="9470575"/>
          </a:xfrm>
          <a:prstGeom prst="rect">
            <a:avLst/>
          </a:prstGeom>
        </p:spPr>
      </p:pic>
      <p:sp>
        <p:nvSpPr>
          <p:cNvPr id="29" name="Parallelogram 28">
            <a:extLst>
              <a:ext uri="{FF2B5EF4-FFF2-40B4-BE49-F238E27FC236}">
                <a16:creationId xmlns:a16="http://schemas.microsoft.com/office/drawing/2014/main" id="{D1B40583-A1D1-4478-A247-C24EB71CD808}"/>
              </a:ext>
            </a:extLst>
          </p:cNvPr>
          <p:cNvSpPr/>
          <p:nvPr/>
        </p:nvSpPr>
        <p:spPr>
          <a:xfrm rot="10800000">
            <a:off x="-3012952" y="-738781"/>
            <a:ext cx="5060753" cy="8216652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2F9BBF37-6085-4B8B-9397-7976CEA1BC89}"/>
              </a:ext>
            </a:extLst>
          </p:cNvPr>
          <p:cNvSpPr/>
          <p:nvPr/>
        </p:nvSpPr>
        <p:spPr>
          <a:xfrm>
            <a:off x="932284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87DD98F8-B867-48F9-8DA6-F9279F0F7101}"/>
              </a:ext>
            </a:extLst>
          </p:cNvPr>
          <p:cNvSpPr/>
          <p:nvPr/>
        </p:nvSpPr>
        <p:spPr>
          <a:xfrm rot="10800000">
            <a:off x="-1587486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65B69914-8EE8-4298-BD7E-6DB06EBC1D87}"/>
              </a:ext>
            </a:extLst>
          </p:cNvPr>
          <p:cNvSpPr/>
          <p:nvPr/>
        </p:nvSpPr>
        <p:spPr>
          <a:xfrm>
            <a:off x="9671571" y="-23377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B70E46CF-E274-49B2-ADB1-DD5A0080F3AB}"/>
              </a:ext>
            </a:extLst>
          </p:cNvPr>
          <p:cNvSpPr/>
          <p:nvPr/>
        </p:nvSpPr>
        <p:spPr>
          <a:xfrm>
            <a:off x="8686555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874360-D0B2-421A-B795-D40A68921461}"/>
              </a:ext>
            </a:extLst>
          </p:cNvPr>
          <p:cNvSpPr/>
          <p:nvPr/>
        </p:nvSpPr>
        <p:spPr>
          <a:xfrm>
            <a:off x="24218" y="-2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A6AB9D-AC5B-4E5F-B789-935BBBC2D087}"/>
              </a:ext>
            </a:extLst>
          </p:cNvPr>
          <p:cNvSpPr/>
          <p:nvPr/>
        </p:nvSpPr>
        <p:spPr>
          <a:xfrm>
            <a:off x="25231" y="0"/>
            <a:ext cx="12192000" cy="6739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0A9038A5-E751-41AD-9237-29F89CB02DEF}"/>
              </a:ext>
            </a:extLst>
          </p:cNvPr>
          <p:cNvSpPr/>
          <p:nvPr/>
        </p:nvSpPr>
        <p:spPr>
          <a:xfrm rot="10800000">
            <a:off x="-5570967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BD612-538E-4D3E-8916-1F10713726AE}"/>
              </a:ext>
            </a:extLst>
          </p:cNvPr>
          <p:cNvSpPr txBox="1"/>
          <p:nvPr/>
        </p:nvSpPr>
        <p:spPr>
          <a:xfrm>
            <a:off x="6816920" y="2495030"/>
            <a:ext cx="37073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THE PERFECT</a:t>
            </a:r>
            <a:br>
              <a:rPr lang="en-US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b="1" kern="2500" spc="3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RETREAT FROM THE CITY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470B4-6AF9-4260-8EC9-B29C7150E551}"/>
              </a:ext>
            </a:extLst>
          </p:cNvPr>
          <p:cNvSpPr/>
          <p:nvPr/>
        </p:nvSpPr>
        <p:spPr>
          <a:xfrm>
            <a:off x="6791689" y="2495030"/>
            <a:ext cx="3732596" cy="646331"/>
          </a:xfrm>
          <a:prstGeom prst="rect">
            <a:avLst/>
          </a:prstGeom>
          <a:noFill/>
          <a:ln w="19050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27012D-18D8-41FE-8E95-8798FDC8DAD3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999DB2-F4B8-4DEC-9066-860FDB126385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B54199-3EC3-4953-81B9-A1729F1FF1E0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E94614-7087-4E0B-B0BF-553EEE9E6ECC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864D8A-E8F0-4522-B18B-B25279F9B403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4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94">
        <p:fade/>
      </p:transition>
    </mc:Choice>
    <mc:Fallback xmlns="">
      <p:transition spd="med" advTm="7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5" presetClass="path" presetSubtype="0" accel="7000" decel="81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animMotion origin="layout" path="M 2.29167E-6 3.7037E-7 L -0.1905 3.7037E-7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95833E-6 3.7037E-7 L -0.18946 3.7037E-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6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3998 0.0669 C -0.04896 0.08102 -0.05404 0.10209 -0.05404 0.12408 C -0.05404 0.14908 -0.04896 0.16898 -0.03998 0.1831 L 4.16667E-6 0.25 " pathEditMode="relative" rAng="0" ptsTypes="AAAAA">
                                      <p:cBhvr>
                                        <p:cTn id="22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38" dur="22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56" dur="2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" grpId="0" animBg="1"/>
      <p:bldP spid="2" grpId="1" animBg="1"/>
      <p:bldP spid="28" grpId="0" animBg="1"/>
      <p:bldP spid="28" grpId="1" animBg="1"/>
      <p:bldP spid="24" grpId="0" animBg="1"/>
      <p:bldP spid="24" grpId="1" animBg="1"/>
      <p:bldP spid="25" grpId="0" animBg="1"/>
      <p:bldP spid="25" grpId="1" animBg="1"/>
      <p:bldP spid="30" grpId="0" animBg="1"/>
      <p:bldP spid="30" grpId="1" animBg="1"/>
      <p:bldP spid="14" grpId="0"/>
      <p:bldP spid="14" grpId="1"/>
      <p:bldP spid="14" grpId="2"/>
      <p:bldP spid="15" grpId="0" animBg="1"/>
      <p:bldP spid="15" grpId="1" animBg="1"/>
      <p:bldP spid="1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5410D1-083F-437D-842F-C6D3117A4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384" y="-4838699"/>
            <a:ext cx="18572870" cy="12392746"/>
          </a:xfrm>
          <a:prstGeom prst="rect">
            <a:avLst/>
          </a:prstGeom>
        </p:spPr>
      </p:pic>
      <p:sp>
        <p:nvSpPr>
          <p:cNvPr id="29" name="Parallelogram 28">
            <a:extLst>
              <a:ext uri="{FF2B5EF4-FFF2-40B4-BE49-F238E27FC236}">
                <a16:creationId xmlns:a16="http://schemas.microsoft.com/office/drawing/2014/main" id="{D1B40583-A1D1-4478-A247-C24EB71CD808}"/>
              </a:ext>
            </a:extLst>
          </p:cNvPr>
          <p:cNvSpPr/>
          <p:nvPr/>
        </p:nvSpPr>
        <p:spPr>
          <a:xfrm rot="10800000">
            <a:off x="-3012952" y="-738781"/>
            <a:ext cx="5060753" cy="8216652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2F9BBF37-6085-4B8B-9397-7976CEA1BC89}"/>
              </a:ext>
            </a:extLst>
          </p:cNvPr>
          <p:cNvSpPr/>
          <p:nvPr/>
        </p:nvSpPr>
        <p:spPr>
          <a:xfrm>
            <a:off x="932284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87DD98F8-B867-48F9-8DA6-F9279F0F7101}"/>
              </a:ext>
            </a:extLst>
          </p:cNvPr>
          <p:cNvSpPr/>
          <p:nvPr/>
        </p:nvSpPr>
        <p:spPr>
          <a:xfrm rot="10800000">
            <a:off x="-1587486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65B69914-8EE8-4298-BD7E-6DB06EBC1D87}"/>
              </a:ext>
            </a:extLst>
          </p:cNvPr>
          <p:cNvSpPr/>
          <p:nvPr/>
        </p:nvSpPr>
        <p:spPr>
          <a:xfrm>
            <a:off x="9671571" y="-23377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B70E46CF-E274-49B2-ADB1-DD5A0080F3AB}"/>
              </a:ext>
            </a:extLst>
          </p:cNvPr>
          <p:cNvSpPr/>
          <p:nvPr/>
        </p:nvSpPr>
        <p:spPr>
          <a:xfrm>
            <a:off x="8686555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874360-D0B2-421A-B795-D40A68921461}"/>
              </a:ext>
            </a:extLst>
          </p:cNvPr>
          <p:cNvSpPr/>
          <p:nvPr/>
        </p:nvSpPr>
        <p:spPr>
          <a:xfrm>
            <a:off x="0" y="-23376"/>
            <a:ext cx="12192000" cy="6833610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A6AB9D-AC5B-4E5F-B789-935BBBC2D087}"/>
              </a:ext>
            </a:extLst>
          </p:cNvPr>
          <p:cNvSpPr/>
          <p:nvPr/>
        </p:nvSpPr>
        <p:spPr>
          <a:xfrm>
            <a:off x="25231" y="0"/>
            <a:ext cx="12192000" cy="6739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0A9038A5-E751-41AD-9237-29F89CB02DEF}"/>
              </a:ext>
            </a:extLst>
          </p:cNvPr>
          <p:cNvSpPr/>
          <p:nvPr/>
        </p:nvSpPr>
        <p:spPr>
          <a:xfrm rot="10800000">
            <a:off x="-5570967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BD612-538E-4D3E-8916-1F10713726AE}"/>
              </a:ext>
            </a:extLst>
          </p:cNvPr>
          <p:cNvSpPr txBox="1"/>
          <p:nvPr/>
        </p:nvSpPr>
        <p:spPr>
          <a:xfrm>
            <a:off x="1127179" y="4181992"/>
            <a:ext cx="3707365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 FAMILY BED &amp; BREAKFAST</a:t>
            </a:r>
            <a:br>
              <a:rPr lang="en-US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2000" b="1" kern="2500" spc="3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ESTABLISHMENT</a:t>
            </a:r>
            <a:endParaRPr lang="en-US" b="1" kern="2500" spc="300" dirty="0">
              <a:ln w="38100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470B4-6AF9-4260-8EC9-B29C7150E551}"/>
              </a:ext>
            </a:extLst>
          </p:cNvPr>
          <p:cNvSpPr/>
          <p:nvPr/>
        </p:nvSpPr>
        <p:spPr>
          <a:xfrm>
            <a:off x="1101948" y="4181992"/>
            <a:ext cx="3732596" cy="646331"/>
          </a:xfrm>
          <a:prstGeom prst="rect">
            <a:avLst/>
          </a:prstGeom>
          <a:noFill/>
          <a:ln w="19050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62B342-380D-4C89-9501-6E7E02B072EE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DABBD8-E5E1-49B4-B2BF-669450D6D8D4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328380C-37C7-410D-8461-D3BFDFE8A4E3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934ED76-3062-445D-ADB5-45B05195C75B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4564CC2-59D2-4B80-9A61-F7ABECBE10F3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99">
        <p:fade/>
      </p:transition>
    </mc:Choice>
    <mc:Fallback xmlns="">
      <p:transition spd="med" advTm="8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animMotion origin="layout" path="M 0 0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6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4857 -0.03982 C -0.05938 -0.04977 -0.06576 -0.05973 -0.06576 -0.07454 C -0.06576 -0.08936 -0.05938 -0.09908 -0.04857 -0.10903 L 3.75E-6 -0.14352 " pathEditMode="relative" rAng="0" ptsTypes="AAAAA">
                                      <p:cBhvr>
                                        <p:cTn id="22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7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38" dur="22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56" dur="2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" grpId="0" animBg="1"/>
      <p:bldP spid="2" grpId="1" animBg="1"/>
      <p:bldP spid="28" grpId="0" animBg="1"/>
      <p:bldP spid="28" grpId="1" animBg="1"/>
      <p:bldP spid="24" grpId="0" animBg="1"/>
      <p:bldP spid="24" grpId="1" animBg="1"/>
      <p:bldP spid="25" grpId="0" animBg="1"/>
      <p:bldP spid="25" grpId="1" animBg="1"/>
      <p:bldP spid="30" grpId="0" animBg="1"/>
      <p:bldP spid="30" grpId="1" animBg="1"/>
      <p:bldP spid="14" grpId="0"/>
      <p:bldP spid="14" grpId="1"/>
      <p:bldP spid="14" grpId="2"/>
      <p:bldP spid="15" grpId="0" animBg="1"/>
      <p:bldP spid="15" grpId="1" animBg="1"/>
      <p:bldP spid="1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22C6CEF-6B6C-4A88-96B6-8912428D0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6300" y="-1725230"/>
            <a:ext cx="15068214" cy="9470575"/>
          </a:xfrm>
          <a:prstGeom prst="rect">
            <a:avLst/>
          </a:prstGeom>
        </p:spPr>
      </p:pic>
      <p:sp>
        <p:nvSpPr>
          <p:cNvPr id="44" name="Parallelogram 43">
            <a:extLst>
              <a:ext uri="{FF2B5EF4-FFF2-40B4-BE49-F238E27FC236}">
                <a16:creationId xmlns:a16="http://schemas.microsoft.com/office/drawing/2014/main" id="{3BE3B2E1-C81D-49E1-BC45-06488F599DFC}"/>
              </a:ext>
            </a:extLst>
          </p:cNvPr>
          <p:cNvSpPr/>
          <p:nvPr/>
        </p:nvSpPr>
        <p:spPr>
          <a:xfrm>
            <a:off x="9018009" y="-3162297"/>
            <a:ext cx="7730048" cy="12550522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83266211-BC29-49F6-8D09-8FFE4C1A1CDF}"/>
              </a:ext>
            </a:extLst>
          </p:cNvPr>
          <p:cNvSpPr/>
          <p:nvPr/>
        </p:nvSpPr>
        <p:spPr>
          <a:xfrm rot="10800000">
            <a:off x="-191883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BCC3C1AE-D3B2-4A4D-94BC-B7E25F695C05}"/>
              </a:ext>
            </a:extLst>
          </p:cNvPr>
          <p:cNvSpPr/>
          <p:nvPr/>
        </p:nvSpPr>
        <p:spPr>
          <a:xfrm>
            <a:off x="932284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ECEFE688-BFD7-4FE3-AA32-99FE532660CF}"/>
              </a:ext>
            </a:extLst>
          </p:cNvPr>
          <p:cNvSpPr/>
          <p:nvPr/>
        </p:nvSpPr>
        <p:spPr>
          <a:xfrm rot="10800000">
            <a:off x="-3344297" y="-738781"/>
            <a:ext cx="5060753" cy="8216652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667AE9D2-7BBA-4EAB-9043-62B4D1A0BA99}"/>
              </a:ext>
            </a:extLst>
          </p:cNvPr>
          <p:cNvSpPr/>
          <p:nvPr/>
        </p:nvSpPr>
        <p:spPr>
          <a:xfrm>
            <a:off x="9671571" y="-23377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91FBE73-FDF7-435E-AAC2-6E5A6D881555}"/>
              </a:ext>
            </a:extLst>
          </p:cNvPr>
          <p:cNvSpPr/>
          <p:nvPr/>
        </p:nvSpPr>
        <p:spPr>
          <a:xfrm>
            <a:off x="-1013" y="-61286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50795B-0789-4117-8C06-02E1F1EED12F}"/>
              </a:ext>
            </a:extLst>
          </p:cNvPr>
          <p:cNvCxnSpPr>
            <a:cxnSpLocks/>
          </p:cNvCxnSpPr>
          <p:nvPr/>
        </p:nvCxnSpPr>
        <p:spPr>
          <a:xfrm flipH="1">
            <a:off x="7925388" y="2356897"/>
            <a:ext cx="1957978" cy="0"/>
          </a:xfrm>
          <a:prstGeom prst="line">
            <a:avLst/>
          </a:prstGeom>
          <a:ln w="38100" cap="rnd">
            <a:solidFill>
              <a:srgbClr val="A47B4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462EEE-5B84-424E-B3EB-8BAA0256A537}"/>
              </a:ext>
            </a:extLst>
          </p:cNvPr>
          <p:cNvCxnSpPr>
            <a:cxnSpLocks/>
          </p:cNvCxnSpPr>
          <p:nvPr/>
        </p:nvCxnSpPr>
        <p:spPr>
          <a:xfrm flipH="1">
            <a:off x="7925388" y="3055397"/>
            <a:ext cx="1957978" cy="0"/>
          </a:xfrm>
          <a:prstGeom prst="line">
            <a:avLst/>
          </a:prstGeom>
          <a:ln w="38100" cap="rnd">
            <a:solidFill>
              <a:srgbClr val="A47B4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D4B17-3C59-4890-AA72-477845A95543}"/>
              </a:ext>
            </a:extLst>
          </p:cNvPr>
          <p:cNvSpPr/>
          <p:nvPr/>
        </p:nvSpPr>
        <p:spPr>
          <a:xfrm>
            <a:off x="7692346" y="2406797"/>
            <a:ext cx="242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2500" spc="3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FEELS JUST LIKE</a:t>
            </a:r>
            <a:endParaRPr lang="en-US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C681C-6DE6-41A7-B010-BD20555D16BE}"/>
              </a:ext>
            </a:extLst>
          </p:cNvPr>
          <p:cNvSpPr/>
          <p:nvPr/>
        </p:nvSpPr>
        <p:spPr>
          <a:xfrm>
            <a:off x="8236566" y="2702281"/>
            <a:ext cx="1335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SWEET HOME</a:t>
            </a:r>
            <a:endParaRPr lang="en-US" sz="1400" b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3B3979-93EA-4E43-81B9-1630D570897D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B38940A-58CF-43F3-865D-E5D9B3A10981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F1BB23E-925C-4FA3-83C0-F33F5447CA25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D454282-CA79-4EBC-B98B-21DCD8BB6445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C46B0AD-0875-46FC-B55E-189563F28B82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37">
        <p:fade/>
      </p:transition>
    </mc:Choice>
    <mc:Fallback xmlns="">
      <p:transition spd="med" advTm="9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20000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20000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20000" decel="6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5.55112E-17 L -0.18945 5.55112E-17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7000" decel="81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animMotion origin="layout" path="M 1.45833E-6 2.22222E-6 L -0.1905 2.22222E-6 " pathEditMode="relative" rAng="0" ptsTypes="AA">
                                      <p:cBhvr>
                                        <p:cTn id="28" dur="5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Motion origin="layout" path="M -6.25E-7 -3.7037E-6 L -0.19258 -3.7037E-6 " pathEditMode="relative" rAng="0" ptsTypes="AA">
                                      <p:cBhvr>
                                        <p:cTn id="30" dur="5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85185E-6 L -0.1944 -1.85185E-6 " pathEditMode="relative" rAng="0" ptsTypes="AA">
                                      <p:cBhvr>
                                        <p:cTn id="32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67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58" presetClass="path" presetSubtype="0" accel="43000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04167 -0.04305 C 0.05117 -0.05185 0.05651 -0.06528 0.05651 -0.0794 C 0.05651 -0.09537 0.05117 -0.1081 0.04167 -0.11713 L 2.08333E-7 -0.15949 " pathEditMode="relative" rAng="0" ptsTypes="AAAAA">
                                      <p:cBhvr>
                                        <p:cTn id="36" dur="6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7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48" dur="225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64" dur="2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1" grpId="0" animBg="1"/>
      <p:bldP spid="41" grpId="1" animBg="1"/>
      <p:bldP spid="43" grpId="0" animBg="1"/>
      <p:bldP spid="43" grpId="1" animBg="1"/>
      <p:bldP spid="42" grpId="0" animBg="1"/>
      <p:bldP spid="42" grpId="1" animBg="1"/>
      <p:bldP spid="45" grpId="0" animBg="1"/>
      <p:bldP spid="45" grpId="1" animBg="1"/>
      <p:bldP spid="11" grpId="0"/>
      <p:bldP spid="11" grpId="1"/>
      <p:bldP spid="11" grpId="2"/>
      <p:bldP spid="12" grpId="0" build="allAtOnce"/>
      <p:bldP spid="12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22C6CEF-6B6C-4A88-96B6-8912428D0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4065" y="-1725230"/>
            <a:ext cx="14243744" cy="9470575"/>
          </a:xfrm>
          <a:prstGeom prst="rect">
            <a:avLst/>
          </a:prstGeom>
        </p:spPr>
      </p:pic>
      <p:sp>
        <p:nvSpPr>
          <p:cNvPr id="43" name="Parallelogram 42">
            <a:extLst>
              <a:ext uri="{FF2B5EF4-FFF2-40B4-BE49-F238E27FC236}">
                <a16:creationId xmlns:a16="http://schemas.microsoft.com/office/drawing/2014/main" id="{BCC3C1AE-D3B2-4A4D-94BC-B7E25F695C05}"/>
              </a:ext>
            </a:extLst>
          </p:cNvPr>
          <p:cNvSpPr/>
          <p:nvPr/>
        </p:nvSpPr>
        <p:spPr>
          <a:xfrm>
            <a:off x="932284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667AE9D2-7BBA-4EAB-9043-62B4D1A0BA99}"/>
              </a:ext>
            </a:extLst>
          </p:cNvPr>
          <p:cNvSpPr/>
          <p:nvPr/>
        </p:nvSpPr>
        <p:spPr>
          <a:xfrm>
            <a:off x="9671571" y="-23377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3BE3B2E1-C81D-49E1-BC45-06488F599DFC}"/>
              </a:ext>
            </a:extLst>
          </p:cNvPr>
          <p:cNvSpPr/>
          <p:nvPr/>
        </p:nvSpPr>
        <p:spPr>
          <a:xfrm>
            <a:off x="9258416" y="-3162297"/>
            <a:ext cx="7730048" cy="12550522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91FBE73-FDF7-435E-AAC2-6E5A6D881555}"/>
              </a:ext>
            </a:extLst>
          </p:cNvPr>
          <p:cNvSpPr/>
          <p:nvPr/>
        </p:nvSpPr>
        <p:spPr>
          <a:xfrm>
            <a:off x="-1014" y="-23380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50795B-0789-4117-8C06-02E1F1EED12F}"/>
              </a:ext>
            </a:extLst>
          </p:cNvPr>
          <p:cNvCxnSpPr>
            <a:cxnSpLocks/>
          </p:cNvCxnSpPr>
          <p:nvPr/>
        </p:nvCxnSpPr>
        <p:spPr>
          <a:xfrm flipH="1">
            <a:off x="1782497" y="2356897"/>
            <a:ext cx="1957978" cy="0"/>
          </a:xfrm>
          <a:prstGeom prst="line">
            <a:avLst/>
          </a:prstGeom>
          <a:ln w="38100" cap="rnd">
            <a:solidFill>
              <a:srgbClr val="A47B4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462EEE-5B84-424E-B3EB-8BAA0256A537}"/>
              </a:ext>
            </a:extLst>
          </p:cNvPr>
          <p:cNvCxnSpPr>
            <a:cxnSpLocks/>
          </p:cNvCxnSpPr>
          <p:nvPr/>
        </p:nvCxnSpPr>
        <p:spPr>
          <a:xfrm flipH="1">
            <a:off x="1782497" y="3055397"/>
            <a:ext cx="1957978" cy="0"/>
          </a:xfrm>
          <a:prstGeom prst="line">
            <a:avLst/>
          </a:prstGeom>
          <a:ln w="38100" cap="rnd">
            <a:solidFill>
              <a:srgbClr val="A47B4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D4B17-3C59-4890-AA72-477845A95543}"/>
              </a:ext>
            </a:extLst>
          </p:cNvPr>
          <p:cNvSpPr/>
          <p:nvPr/>
        </p:nvSpPr>
        <p:spPr>
          <a:xfrm>
            <a:off x="1549455" y="2406797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2500" spc="3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SURROUNDED BY</a:t>
            </a:r>
            <a:endParaRPr lang="en-US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C681C-6DE6-41A7-B010-BD20555D16BE}"/>
              </a:ext>
            </a:extLst>
          </p:cNvPr>
          <p:cNvSpPr/>
          <p:nvPr/>
        </p:nvSpPr>
        <p:spPr>
          <a:xfrm>
            <a:off x="1664423" y="2702281"/>
            <a:ext cx="2270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 GREEN ENVIRONMENT</a:t>
            </a:r>
            <a:endParaRPr lang="en-US" sz="1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955B8C-9B2B-4F2F-9092-7DB4DFC5210C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8D854DF-BC7C-4C49-8E06-9BAFAFA746C8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014A4B-04B5-4C5A-BFB0-F2D5E2AB1366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D84E0E0-C307-4C4D-B841-BB9BC2F0F0BD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981C9E-F3A2-4150-A69C-561275CB76E8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19">
        <p:fade/>
      </p:transition>
    </mc:Choice>
    <mc:Fallback xmlns="">
      <p:transition spd="med" advTm="7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20000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20000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20000" decel="6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-2.29167E-6 2.22222E-6 L 0.25 2.22222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4.16667E-7 -3.7037E-6 L 0.25 -3.703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67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58" presetClass="path" presetSubtype="0" accel="43000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32 1.11111E-6 L -0.03216 0.03426 C -0.03711 0.04236 -0.0401 0.05301 -0.0401 0.06389 C -0.0401 0.07731 -0.03711 0.08796 -0.03216 0.09537 L -0.01132 0.13055 " pathEditMode="relative" rAng="0" ptsTypes="AAAAA">
                                      <p:cBhvr>
                                        <p:cTn id="36" dur="6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652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52" dur="2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5" grpId="0" animBg="1"/>
      <p:bldP spid="45" grpId="1" animBg="1"/>
      <p:bldP spid="44" grpId="0" animBg="1"/>
      <p:bldP spid="44" grpId="1" animBg="1"/>
      <p:bldP spid="11" grpId="0"/>
      <p:bldP spid="11" grpId="1"/>
      <p:bldP spid="11" grpId="2"/>
      <p:bldP spid="12" grpId="0" build="allAtOnce"/>
      <p:bldP spid="12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5410D1-083F-437D-842F-C6D3117A4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384" y="-4833283"/>
            <a:ext cx="18572870" cy="12381913"/>
          </a:xfrm>
          <a:prstGeom prst="rect">
            <a:avLst/>
          </a:prstGeom>
        </p:spPr>
      </p:pic>
      <p:sp>
        <p:nvSpPr>
          <p:cNvPr id="29" name="Parallelogram 28">
            <a:extLst>
              <a:ext uri="{FF2B5EF4-FFF2-40B4-BE49-F238E27FC236}">
                <a16:creationId xmlns:a16="http://schemas.microsoft.com/office/drawing/2014/main" id="{D1B40583-A1D1-4478-A247-C24EB71CD808}"/>
              </a:ext>
            </a:extLst>
          </p:cNvPr>
          <p:cNvSpPr/>
          <p:nvPr/>
        </p:nvSpPr>
        <p:spPr>
          <a:xfrm rot="10800000">
            <a:off x="-3012952" y="-738781"/>
            <a:ext cx="5060753" cy="8216652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0A9038A5-E751-41AD-9237-29F89CB02DEF}"/>
              </a:ext>
            </a:extLst>
          </p:cNvPr>
          <p:cNvSpPr/>
          <p:nvPr/>
        </p:nvSpPr>
        <p:spPr>
          <a:xfrm rot="10800000">
            <a:off x="-5837667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2F9BBF37-6085-4B8B-9397-7976CEA1BC89}"/>
              </a:ext>
            </a:extLst>
          </p:cNvPr>
          <p:cNvSpPr/>
          <p:nvPr/>
        </p:nvSpPr>
        <p:spPr>
          <a:xfrm>
            <a:off x="932284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87DD98F8-B867-48F9-8DA6-F9279F0F7101}"/>
              </a:ext>
            </a:extLst>
          </p:cNvPr>
          <p:cNvSpPr/>
          <p:nvPr/>
        </p:nvSpPr>
        <p:spPr>
          <a:xfrm rot="10800000">
            <a:off x="-1587486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65B69914-8EE8-4298-BD7E-6DB06EBC1D87}"/>
              </a:ext>
            </a:extLst>
          </p:cNvPr>
          <p:cNvSpPr/>
          <p:nvPr/>
        </p:nvSpPr>
        <p:spPr>
          <a:xfrm>
            <a:off x="9671571" y="-23377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B70E46CF-E274-49B2-ADB1-DD5A0080F3AB}"/>
              </a:ext>
            </a:extLst>
          </p:cNvPr>
          <p:cNvSpPr/>
          <p:nvPr/>
        </p:nvSpPr>
        <p:spPr>
          <a:xfrm>
            <a:off x="8686555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874360-D0B2-421A-B795-D40A68921461}"/>
              </a:ext>
            </a:extLst>
          </p:cNvPr>
          <p:cNvSpPr/>
          <p:nvPr/>
        </p:nvSpPr>
        <p:spPr>
          <a:xfrm>
            <a:off x="-1013" y="-60274"/>
            <a:ext cx="12218244" cy="6762466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A6AB9D-AC5B-4E5F-B789-935BBBC2D087}"/>
              </a:ext>
            </a:extLst>
          </p:cNvPr>
          <p:cNvSpPr/>
          <p:nvPr/>
        </p:nvSpPr>
        <p:spPr>
          <a:xfrm>
            <a:off x="25231" y="0"/>
            <a:ext cx="12192000" cy="6739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BD612-538E-4D3E-8916-1F10713726AE}"/>
              </a:ext>
            </a:extLst>
          </p:cNvPr>
          <p:cNvSpPr txBox="1"/>
          <p:nvPr/>
        </p:nvSpPr>
        <p:spPr>
          <a:xfrm>
            <a:off x="6643569" y="2613073"/>
            <a:ext cx="37073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2500" spc="3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FRESH AND DELICIOUS</a:t>
            </a:r>
          </a:p>
          <a:p>
            <a:pPr algn="ctr"/>
            <a:r>
              <a:rPr lang="en-US" sz="2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LOCAL PRODUCTS</a:t>
            </a:r>
            <a:endParaRPr lang="en-US" b="1" kern="2500" spc="300" dirty="0">
              <a:ln w="38100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470B4-6AF9-4260-8EC9-B29C7150E551}"/>
              </a:ext>
            </a:extLst>
          </p:cNvPr>
          <p:cNvSpPr/>
          <p:nvPr/>
        </p:nvSpPr>
        <p:spPr>
          <a:xfrm>
            <a:off x="6618338" y="2613073"/>
            <a:ext cx="3732596" cy="646331"/>
          </a:xfrm>
          <a:prstGeom prst="rect">
            <a:avLst/>
          </a:prstGeom>
          <a:noFill/>
          <a:ln w="19050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62B342-380D-4C89-9501-6E7E02B072EE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DABBD8-E5E1-49B4-B2BF-669450D6D8D4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328380C-37C7-410D-8461-D3BFDFE8A4E3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934ED76-3062-445D-ADB5-45B05195C75B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4564CC2-59D2-4B80-9A61-F7ABECBE10F3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09">
        <p:fade/>
      </p:transition>
    </mc:Choice>
    <mc:Fallback xmlns="">
      <p:transition spd="med" advTm="72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5E-6 1.11111E-6 L -0.25 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ccel="20000" decel="6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7.40741E-7 L -0.25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6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4856 -0.03982 C -0.05937 -0.04977 -0.06575 -0.05973 -0.06575 -0.07454 C -0.06575 -0.08936 -0.05937 -0.09908 -0.04856 -0.10903 L 5E-6 -0.14352 " pathEditMode="relative" rAng="0" ptsTypes="AAAAA">
                                      <p:cBhvr>
                                        <p:cTn id="22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7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38" dur="22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56" dur="2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2" grpId="0" animBg="1"/>
      <p:bldP spid="2" grpId="1" animBg="1"/>
      <p:bldP spid="28" grpId="0" animBg="1"/>
      <p:bldP spid="28" grpId="1" animBg="1"/>
      <p:bldP spid="24" grpId="0" animBg="1"/>
      <p:bldP spid="24" grpId="1" animBg="1"/>
      <p:bldP spid="25" grpId="0" animBg="1"/>
      <p:bldP spid="25" grpId="1" animBg="1"/>
      <p:bldP spid="14" grpId="0"/>
      <p:bldP spid="14" grpId="1"/>
      <p:bldP spid="14" grpId="2"/>
      <p:bldP spid="15" grpId="0" animBg="1"/>
      <p:bldP spid="15" grpId="1" animBg="1"/>
      <p:bldP spid="1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66868CE-A6D3-48FA-96A3-1210163C9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974" y="-1622323"/>
            <a:ext cx="16835562" cy="9470575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1DA25CA-A9D3-4434-BACD-A3FF2D1AF399}"/>
              </a:ext>
            </a:extLst>
          </p:cNvPr>
          <p:cNvSpPr/>
          <p:nvPr/>
        </p:nvSpPr>
        <p:spPr>
          <a:xfrm>
            <a:off x="8465591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5E59D016-F7D9-480D-96CA-B67AC47F359A}"/>
              </a:ext>
            </a:extLst>
          </p:cNvPr>
          <p:cNvSpPr/>
          <p:nvPr/>
        </p:nvSpPr>
        <p:spPr>
          <a:xfrm>
            <a:off x="8814321" y="-23377"/>
            <a:ext cx="4165099" cy="6762466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A3EB8788-FC26-4749-A6BC-4653F40D2F91}"/>
              </a:ext>
            </a:extLst>
          </p:cNvPr>
          <p:cNvSpPr/>
          <p:nvPr/>
        </p:nvSpPr>
        <p:spPr>
          <a:xfrm>
            <a:off x="7829305" y="-4004155"/>
            <a:ext cx="8767072" cy="14234238"/>
          </a:xfrm>
          <a:prstGeom prst="parallelogram">
            <a:avLst>
              <a:gd name="adj" fmla="val 71195"/>
            </a:avLst>
          </a:prstGeom>
          <a:solidFill>
            <a:srgbClr val="A47B48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47517-5D5C-4D3A-BE72-87414B6E01CF}"/>
              </a:ext>
            </a:extLst>
          </p:cNvPr>
          <p:cNvSpPr/>
          <p:nvPr/>
        </p:nvSpPr>
        <p:spPr>
          <a:xfrm>
            <a:off x="0" y="1"/>
            <a:ext cx="12192000" cy="6810232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F29608-A13D-4240-BA7A-838909BB94BA}"/>
              </a:ext>
            </a:extLst>
          </p:cNvPr>
          <p:cNvSpPr/>
          <p:nvPr/>
        </p:nvSpPr>
        <p:spPr>
          <a:xfrm>
            <a:off x="0" y="-1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C548A78-3EB3-4ED0-A825-1BEACE5CFAA1}"/>
              </a:ext>
            </a:extLst>
          </p:cNvPr>
          <p:cNvGrpSpPr/>
          <p:nvPr/>
        </p:nvGrpSpPr>
        <p:grpSpPr>
          <a:xfrm>
            <a:off x="7304301" y="1969552"/>
            <a:ext cx="776090" cy="2023548"/>
            <a:chOff x="7042377" y="1981201"/>
            <a:chExt cx="888264" cy="23160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F8E932-499C-472B-8E5C-6029C475C1F7}"/>
                </a:ext>
              </a:extLst>
            </p:cNvPr>
            <p:cNvSpPr/>
            <p:nvPr/>
          </p:nvSpPr>
          <p:spPr>
            <a:xfrm>
              <a:off x="7042377" y="1981201"/>
              <a:ext cx="847694" cy="1902864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8B6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4C729F-3431-41B5-BA88-BB110586F7AF}"/>
                </a:ext>
              </a:extLst>
            </p:cNvPr>
            <p:cNvGrpSpPr/>
            <p:nvPr/>
          </p:nvGrpSpPr>
          <p:grpSpPr>
            <a:xfrm>
              <a:off x="7442039" y="3953883"/>
              <a:ext cx="488602" cy="343348"/>
              <a:chOff x="7694695" y="3944358"/>
              <a:chExt cx="488602" cy="343348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3F62CF7-9F94-47B3-943D-FF175618BEF9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82D3FD7-9C1F-4091-B3E6-52DE19438D09}"/>
                  </a:ext>
                </a:extLst>
              </p:cNvPr>
              <p:cNvSpPr/>
              <p:nvPr/>
            </p:nvSpPr>
            <p:spPr>
              <a:xfrm rot="1800000">
                <a:off x="7960803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C9FC7BF-A8A7-44A9-98B3-6D0AA0160064}"/>
              </a:ext>
            </a:extLst>
          </p:cNvPr>
          <p:cNvSpPr/>
          <p:nvPr/>
        </p:nvSpPr>
        <p:spPr>
          <a:xfrm>
            <a:off x="4369863" y="2382668"/>
            <a:ext cx="3280105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 sz="3600" b="1" kern="2500" dirty="0">
                <a:ln w="38100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Award Winning</a:t>
            </a:r>
          </a:p>
          <a:p>
            <a:pPr>
              <a:lnSpc>
                <a:spcPts val="2500"/>
              </a:lnSpc>
            </a:pPr>
            <a:r>
              <a:rPr lang="en-US" sz="24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RESORT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42F262-5256-4575-AAFB-9CD009109347}"/>
              </a:ext>
            </a:extLst>
          </p:cNvPr>
          <p:cNvSpPr/>
          <p:nvPr/>
        </p:nvSpPr>
        <p:spPr>
          <a:xfrm>
            <a:off x="4418978" y="3020335"/>
            <a:ext cx="2904962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Providing Quality Services</a:t>
            </a:r>
          </a:p>
          <a:p>
            <a:pPr>
              <a:lnSpc>
                <a:spcPts val="2200"/>
              </a:lnSpc>
            </a:pPr>
            <a:r>
              <a:rPr lang="en-US" sz="20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Since ‘90.</a:t>
            </a:r>
            <a:endParaRPr lang="en-US" sz="20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EB0043-9D40-4540-B898-0011B8E4542A}"/>
              </a:ext>
            </a:extLst>
          </p:cNvPr>
          <p:cNvGrpSpPr/>
          <p:nvPr/>
        </p:nvGrpSpPr>
        <p:grpSpPr>
          <a:xfrm rot="10800000">
            <a:off x="3949742" y="1969552"/>
            <a:ext cx="776090" cy="2023548"/>
            <a:chOff x="7042377" y="1981201"/>
            <a:chExt cx="888264" cy="2316030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A7D4DBC-B525-4A63-827E-8755DEEC77F1}"/>
                </a:ext>
              </a:extLst>
            </p:cNvPr>
            <p:cNvSpPr/>
            <p:nvPr/>
          </p:nvSpPr>
          <p:spPr>
            <a:xfrm>
              <a:off x="7042377" y="1981201"/>
              <a:ext cx="847694" cy="1902864"/>
            </a:xfrm>
            <a:custGeom>
              <a:avLst/>
              <a:gdLst>
                <a:gd name="connsiteX0" fmla="*/ 1028700 w 2315539"/>
                <a:gd name="connsiteY0" fmla="*/ 0 h 3917337"/>
                <a:gd name="connsiteX1" fmla="*/ 2057400 w 2315539"/>
                <a:gd name="connsiteY1" fmla="*/ 1028700 h 3917337"/>
                <a:gd name="connsiteX2" fmla="*/ 2057400 w 2315539"/>
                <a:gd name="connsiteY2" fmla="*/ 1957634 h 3917337"/>
                <a:gd name="connsiteX3" fmla="*/ 2315539 w 2315539"/>
                <a:gd name="connsiteY3" fmla="*/ 2107354 h 3917337"/>
                <a:gd name="connsiteX4" fmla="*/ 2057400 w 2315539"/>
                <a:gd name="connsiteY4" fmla="*/ 2257075 h 3917337"/>
                <a:gd name="connsiteX5" fmla="*/ 2057400 w 2315539"/>
                <a:gd name="connsiteY5" fmla="*/ 2888637 h 3917337"/>
                <a:gd name="connsiteX6" fmla="*/ 1028700 w 2315539"/>
                <a:gd name="connsiteY6" fmla="*/ 3917337 h 3917337"/>
                <a:gd name="connsiteX7" fmla="*/ 0 w 2315539"/>
                <a:gd name="connsiteY7" fmla="*/ 2888637 h 3917337"/>
                <a:gd name="connsiteX8" fmla="*/ 0 w 2315539"/>
                <a:gd name="connsiteY8" fmla="*/ 1028700 h 3917337"/>
                <a:gd name="connsiteX9" fmla="*/ 1028700 w 2315539"/>
                <a:gd name="connsiteY9" fmla="*/ 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9" fmla="*/ 91440 w 2315539"/>
                <a:gd name="connsiteY9" fmla="*/ 1120140 h 3917337"/>
                <a:gd name="connsiteX0" fmla="*/ 624840 w 2940379"/>
                <a:gd name="connsiteY0" fmla="*/ 1028700 h 3917337"/>
                <a:gd name="connsiteX1" fmla="*/ 1653540 w 2940379"/>
                <a:gd name="connsiteY1" fmla="*/ 0 h 3917337"/>
                <a:gd name="connsiteX2" fmla="*/ 2682240 w 2940379"/>
                <a:gd name="connsiteY2" fmla="*/ 1028700 h 3917337"/>
                <a:gd name="connsiteX3" fmla="*/ 2682240 w 2940379"/>
                <a:gd name="connsiteY3" fmla="*/ 1957634 h 3917337"/>
                <a:gd name="connsiteX4" fmla="*/ 2940379 w 2940379"/>
                <a:gd name="connsiteY4" fmla="*/ 2107354 h 3917337"/>
                <a:gd name="connsiteX5" fmla="*/ 2682240 w 2940379"/>
                <a:gd name="connsiteY5" fmla="*/ 2257075 h 3917337"/>
                <a:gd name="connsiteX6" fmla="*/ 2682240 w 2940379"/>
                <a:gd name="connsiteY6" fmla="*/ 2888637 h 3917337"/>
                <a:gd name="connsiteX7" fmla="*/ 1653540 w 2940379"/>
                <a:gd name="connsiteY7" fmla="*/ 3917337 h 3917337"/>
                <a:gd name="connsiteX8" fmla="*/ 624840 w 2940379"/>
                <a:gd name="connsiteY8" fmla="*/ 2888637 h 3917337"/>
                <a:gd name="connsiteX9" fmla="*/ 0 w 2940379"/>
                <a:gd name="connsiteY9" fmla="*/ 1821180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8" fmla="*/ 0 w 2315539"/>
                <a:gd name="connsiteY8" fmla="*/ 2888637 h 3917337"/>
                <a:gd name="connsiteX0" fmla="*/ 0 w 2315539"/>
                <a:gd name="connsiteY0" fmla="*/ 1028700 h 3917337"/>
                <a:gd name="connsiteX1" fmla="*/ 1028700 w 2315539"/>
                <a:gd name="connsiteY1" fmla="*/ 0 h 3917337"/>
                <a:gd name="connsiteX2" fmla="*/ 2057400 w 2315539"/>
                <a:gd name="connsiteY2" fmla="*/ 1028700 h 3917337"/>
                <a:gd name="connsiteX3" fmla="*/ 2057400 w 2315539"/>
                <a:gd name="connsiteY3" fmla="*/ 1957634 h 3917337"/>
                <a:gd name="connsiteX4" fmla="*/ 2315539 w 2315539"/>
                <a:gd name="connsiteY4" fmla="*/ 2107354 h 3917337"/>
                <a:gd name="connsiteX5" fmla="*/ 2057400 w 2315539"/>
                <a:gd name="connsiteY5" fmla="*/ 2257075 h 3917337"/>
                <a:gd name="connsiteX6" fmla="*/ 2057400 w 2315539"/>
                <a:gd name="connsiteY6" fmla="*/ 2888637 h 3917337"/>
                <a:gd name="connsiteX7" fmla="*/ 1028700 w 2315539"/>
                <a:gd name="connsiteY7" fmla="*/ 3917337 h 3917337"/>
                <a:gd name="connsiteX0" fmla="*/ 0 w 2315539"/>
                <a:gd name="connsiteY0" fmla="*/ 1028700 h 2888637"/>
                <a:gd name="connsiteX1" fmla="*/ 1028700 w 2315539"/>
                <a:gd name="connsiteY1" fmla="*/ 0 h 2888637"/>
                <a:gd name="connsiteX2" fmla="*/ 2057400 w 2315539"/>
                <a:gd name="connsiteY2" fmla="*/ 1028700 h 2888637"/>
                <a:gd name="connsiteX3" fmla="*/ 2057400 w 2315539"/>
                <a:gd name="connsiteY3" fmla="*/ 1957634 h 2888637"/>
                <a:gd name="connsiteX4" fmla="*/ 2315539 w 2315539"/>
                <a:gd name="connsiteY4" fmla="*/ 2107354 h 2888637"/>
                <a:gd name="connsiteX5" fmla="*/ 2057400 w 2315539"/>
                <a:gd name="connsiteY5" fmla="*/ 2257075 h 2888637"/>
                <a:gd name="connsiteX6" fmla="*/ 2057400 w 2315539"/>
                <a:gd name="connsiteY6" fmla="*/ 2888637 h 2888637"/>
                <a:gd name="connsiteX0" fmla="*/ 0 w 1286839"/>
                <a:gd name="connsiteY0" fmla="*/ 0 h 2888637"/>
                <a:gd name="connsiteX1" fmla="*/ 1028700 w 1286839"/>
                <a:gd name="connsiteY1" fmla="*/ 1028700 h 2888637"/>
                <a:gd name="connsiteX2" fmla="*/ 1028700 w 1286839"/>
                <a:gd name="connsiteY2" fmla="*/ 1957634 h 2888637"/>
                <a:gd name="connsiteX3" fmla="*/ 1286839 w 1286839"/>
                <a:gd name="connsiteY3" fmla="*/ 2107354 h 2888637"/>
                <a:gd name="connsiteX4" fmla="*/ 1028700 w 1286839"/>
                <a:gd name="connsiteY4" fmla="*/ 2257075 h 2888637"/>
                <a:gd name="connsiteX5" fmla="*/ 1028700 w 1286839"/>
                <a:gd name="connsiteY5" fmla="*/ 2888637 h 28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839" h="2888637">
                  <a:moveTo>
                    <a:pt x="0" y="0"/>
                  </a:moveTo>
                  <a:cubicBezTo>
                    <a:pt x="568135" y="0"/>
                    <a:pt x="1028700" y="460565"/>
                    <a:pt x="1028700" y="1028700"/>
                  </a:cubicBezTo>
                  <a:lnTo>
                    <a:pt x="1028700" y="1957634"/>
                  </a:lnTo>
                  <a:lnTo>
                    <a:pt x="1286839" y="2107354"/>
                  </a:lnTo>
                  <a:lnTo>
                    <a:pt x="1028700" y="2257075"/>
                  </a:lnTo>
                  <a:lnTo>
                    <a:pt x="1028700" y="2888637"/>
                  </a:lnTo>
                </a:path>
              </a:pathLst>
            </a:custGeom>
            <a:noFill/>
            <a:ln w="57150">
              <a:solidFill>
                <a:srgbClr val="8B6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4B030AF-C9FA-4F94-B314-B969439E1034}"/>
                </a:ext>
              </a:extLst>
            </p:cNvPr>
            <p:cNvGrpSpPr/>
            <p:nvPr/>
          </p:nvGrpSpPr>
          <p:grpSpPr>
            <a:xfrm>
              <a:off x="7442039" y="3953883"/>
              <a:ext cx="488602" cy="343348"/>
              <a:chOff x="7694695" y="3944358"/>
              <a:chExt cx="488602" cy="343348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2EBA5E7-E707-4457-9B12-0AF9DDEEC385}"/>
                  </a:ext>
                </a:extLst>
              </p:cNvPr>
              <p:cNvSpPr/>
              <p:nvPr/>
            </p:nvSpPr>
            <p:spPr>
              <a:xfrm rot="1800000">
                <a:off x="7694695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8DC43CD-1F4B-45FD-A5A5-25C1A3764346}"/>
                  </a:ext>
                </a:extLst>
              </p:cNvPr>
              <p:cNvSpPr/>
              <p:nvPr/>
            </p:nvSpPr>
            <p:spPr>
              <a:xfrm rot="1800000">
                <a:off x="7960803" y="3944358"/>
                <a:ext cx="222494" cy="34334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54F5F7-7D26-446C-B9A7-D041B4F375B5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05EB609-3D73-4CFE-81DD-01DB284A8E23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18A688C-7981-49B2-A578-BEFAA7A13454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C40F71B-AE62-4E53-AB57-C59E0BC22C33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D76336-31AD-44D0-8DB7-DC0858C148DA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48">
        <p:fade/>
      </p:transition>
    </mc:Choice>
    <mc:Fallback xmlns="">
      <p:transition spd="med" advTm="7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67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3997 0.06689 C -0.04895 0.08101 -0.05403 0.10208 -0.05403 0.12407 C -0.05403 0.14907 -0.04895 0.16898 -0.03997 0.1831 L -3.54167E-6 0.25 " pathEditMode="relative" rAng="0" ptsTypes="AAAAA">
                                      <p:cBhvr>
                                        <p:cTn id="19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35" dur="2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DAEBB1A-2E15-41B4-8C24-AFE7663E9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384" y="-4838699"/>
            <a:ext cx="18572870" cy="1239274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C47319D-41F4-4798-8D57-B15867B22BF0}"/>
              </a:ext>
            </a:extLst>
          </p:cNvPr>
          <p:cNvSpPr/>
          <p:nvPr/>
        </p:nvSpPr>
        <p:spPr>
          <a:xfrm>
            <a:off x="-1014" y="-64014"/>
            <a:ext cx="12193013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72182A-AE12-4AAE-AE18-B4B49312D0B8}"/>
              </a:ext>
            </a:extLst>
          </p:cNvPr>
          <p:cNvSpPr/>
          <p:nvPr/>
        </p:nvSpPr>
        <p:spPr>
          <a:xfrm>
            <a:off x="-17796" y="-100249"/>
            <a:ext cx="12209796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solidFill>
              <a:srgbClr val="8B68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FA3D23-94D8-45B8-82D9-0A1D7B53BB0E}"/>
              </a:ext>
            </a:extLst>
          </p:cNvPr>
          <p:cNvGrpSpPr/>
          <p:nvPr/>
        </p:nvGrpSpPr>
        <p:grpSpPr>
          <a:xfrm>
            <a:off x="3374656" y="1219200"/>
            <a:ext cx="5826168" cy="3636270"/>
            <a:chOff x="4282967" y="1434899"/>
            <a:chExt cx="5134960" cy="320486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65CF369-D650-48D5-BCBF-5214F2E080B5}"/>
                </a:ext>
              </a:extLst>
            </p:cNvPr>
            <p:cNvSpPr/>
            <p:nvPr/>
          </p:nvSpPr>
          <p:spPr>
            <a:xfrm rot="18574811">
              <a:off x="6845770" y="335917"/>
              <a:ext cx="1473175" cy="3671139"/>
            </a:xfrm>
            <a:custGeom>
              <a:avLst/>
              <a:gdLst>
                <a:gd name="connsiteX0" fmla="*/ 1041623 w 1473175"/>
                <a:gd name="connsiteY0" fmla="*/ 636164 h 3671139"/>
                <a:gd name="connsiteX1" fmla="*/ 790219 w 1473175"/>
                <a:gd name="connsiteY1" fmla="*/ 3285950 h 3671139"/>
                <a:gd name="connsiteX2" fmla="*/ 131344 w 1473175"/>
                <a:gd name="connsiteY2" fmla="*/ 3638735 h 3671139"/>
                <a:gd name="connsiteX3" fmla="*/ 0 w 1473175"/>
                <a:gd name="connsiteY3" fmla="*/ 3671139 h 3671139"/>
                <a:gd name="connsiteX4" fmla="*/ 0 w 1473175"/>
                <a:gd name="connsiteY4" fmla="*/ 0 h 3671139"/>
                <a:gd name="connsiteX5" fmla="*/ 123405 w 1473175"/>
                <a:gd name="connsiteY5" fmla="*/ 29925 h 3671139"/>
                <a:gd name="connsiteX6" fmla="*/ 1041623 w 1473175"/>
                <a:gd name="connsiteY6" fmla="*/ 636164 h 3671139"/>
                <a:gd name="connsiteX0" fmla="*/ 0 w 1473175"/>
                <a:gd name="connsiteY0" fmla="*/ 0 h 3671139"/>
                <a:gd name="connsiteX1" fmla="*/ 123405 w 1473175"/>
                <a:gd name="connsiteY1" fmla="*/ 29925 h 3671139"/>
                <a:gd name="connsiteX2" fmla="*/ 1041623 w 1473175"/>
                <a:gd name="connsiteY2" fmla="*/ 636164 h 3671139"/>
                <a:gd name="connsiteX3" fmla="*/ 790219 w 1473175"/>
                <a:gd name="connsiteY3" fmla="*/ 3285950 h 3671139"/>
                <a:gd name="connsiteX4" fmla="*/ 131344 w 1473175"/>
                <a:gd name="connsiteY4" fmla="*/ 3638735 h 3671139"/>
                <a:gd name="connsiteX5" fmla="*/ 0 w 1473175"/>
                <a:gd name="connsiteY5" fmla="*/ 3671139 h 3671139"/>
                <a:gd name="connsiteX6" fmla="*/ 91440 w 1473175"/>
                <a:gd name="connsiteY6" fmla="*/ 91440 h 3671139"/>
                <a:gd name="connsiteX0" fmla="*/ 0 w 1473175"/>
                <a:gd name="connsiteY0" fmla="*/ 0 h 3671139"/>
                <a:gd name="connsiteX1" fmla="*/ 123405 w 1473175"/>
                <a:gd name="connsiteY1" fmla="*/ 29925 h 3671139"/>
                <a:gd name="connsiteX2" fmla="*/ 1041623 w 1473175"/>
                <a:gd name="connsiteY2" fmla="*/ 636164 h 3671139"/>
                <a:gd name="connsiteX3" fmla="*/ 790219 w 1473175"/>
                <a:gd name="connsiteY3" fmla="*/ 3285950 h 3671139"/>
                <a:gd name="connsiteX4" fmla="*/ 131344 w 1473175"/>
                <a:gd name="connsiteY4" fmla="*/ 3638735 h 3671139"/>
                <a:gd name="connsiteX5" fmla="*/ 0 w 1473175"/>
                <a:gd name="connsiteY5" fmla="*/ 3671139 h 36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175" h="3671139">
                  <a:moveTo>
                    <a:pt x="0" y="0"/>
                  </a:moveTo>
                  <a:lnTo>
                    <a:pt x="123405" y="29925"/>
                  </a:lnTo>
                  <a:cubicBezTo>
                    <a:pt x="471206" y="132140"/>
                    <a:pt x="793262" y="335736"/>
                    <a:pt x="1041623" y="636164"/>
                  </a:cubicBezTo>
                  <a:cubicBezTo>
                    <a:pt x="1703918" y="1437305"/>
                    <a:pt x="1591361" y="2623655"/>
                    <a:pt x="790219" y="3285950"/>
                  </a:cubicBezTo>
                  <a:cubicBezTo>
                    <a:pt x="589934" y="3451524"/>
                    <a:pt x="365573" y="3568670"/>
                    <a:pt x="131344" y="3638735"/>
                  </a:cubicBezTo>
                  <a:lnTo>
                    <a:pt x="0" y="3671139"/>
                  </a:lnTo>
                </a:path>
              </a:pathLst>
            </a:custGeom>
            <a:noFill/>
            <a:ln w="76200">
              <a:solidFill>
                <a:srgbClr val="8B6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5561D46-EE4B-416E-A1CE-605422EDA371}"/>
                </a:ext>
              </a:extLst>
            </p:cNvPr>
            <p:cNvSpPr/>
            <p:nvPr/>
          </p:nvSpPr>
          <p:spPr>
            <a:xfrm rot="18574811">
              <a:off x="5439757" y="2306897"/>
              <a:ext cx="1176081" cy="3489662"/>
            </a:xfrm>
            <a:custGeom>
              <a:avLst/>
              <a:gdLst>
                <a:gd name="connsiteX0" fmla="*/ 1176081 w 1176081"/>
                <a:gd name="connsiteY0" fmla="*/ 0 h 3489662"/>
                <a:gd name="connsiteX1" fmla="*/ 1176081 w 1176081"/>
                <a:gd name="connsiteY1" fmla="*/ 3489662 h 3489662"/>
                <a:gd name="connsiteX2" fmla="*/ 1012326 w 1176081"/>
                <a:gd name="connsiteY2" fmla="*/ 3414349 h 3489662"/>
                <a:gd name="connsiteX3" fmla="*/ 431552 w 1176081"/>
                <a:gd name="connsiteY3" fmla="*/ 2943950 h 3489662"/>
                <a:gd name="connsiteX4" fmla="*/ 682955 w 1176081"/>
                <a:gd name="connsiteY4" fmla="*/ 294164 h 3489662"/>
                <a:gd name="connsiteX5" fmla="*/ 1168231 w 1176081"/>
                <a:gd name="connsiteY5" fmla="*/ 2776 h 3489662"/>
                <a:gd name="connsiteX6" fmla="*/ 1176081 w 1176081"/>
                <a:gd name="connsiteY6" fmla="*/ 0 h 3489662"/>
                <a:gd name="connsiteX0" fmla="*/ 1176081 w 1267521"/>
                <a:gd name="connsiteY0" fmla="*/ 3489662 h 3581102"/>
                <a:gd name="connsiteX1" fmla="*/ 1012326 w 1267521"/>
                <a:gd name="connsiteY1" fmla="*/ 3414349 h 3581102"/>
                <a:gd name="connsiteX2" fmla="*/ 431552 w 1267521"/>
                <a:gd name="connsiteY2" fmla="*/ 2943950 h 3581102"/>
                <a:gd name="connsiteX3" fmla="*/ 682955 w 1267521"/>
                <a:gd name="connsiteY3" fmla="*/ 294164 h 3581102"/>
                <a:gd name="connsiteX4" fmla="*/ 1168231 w 1267521"/>
                <a:gd name="connsiteY4" fmla="*/ 2776 h 3581102"/>
                <a:gd name="connsiteX5" fmla="*/ 1176081 w 1267521"/>
                <a:gd name="connsiteY5" fmla="*/ 0 h 3581102"/>
                <a:gd name="connsiteX6" fmla="*/ 1267521 w 1267521"/>
                <a:gd name="connsiteY6" fmla="*/ 3581102 h 3581102"/>
                <a:gd name="connsiteX0" fmla="*/ 1176081 w 1176081"/>
                <a:gd name="connsiteY0" fmla="*/ 3489662 h 3489662"/>
                <a:gd name="connsiteX1" fmla="*/ 1012326 w 1176081"/>
                <a:gd name="connsiteY1" fmla="*/ 3414349 h 3489662"/>
                <a:gd name="connsiteX2" fmla="*/ 431552 w 1176081"/>
                <a:gd name="connsiteY2" fmla="*/ 2943950 h 3489662"/>
                <a:gd name="connsiteX3" fmla="*/ 682955 w 1176081"/>
                <a:gd name="connsiteY3" fmla="*/ 294164 h 3489662"/>
                <a:gd name="connsiteX4" fmla="*/ 1168231 w 1176081"/>
                <a:gd name="connsiteY4" fmla="*/ 2776 h 3489662"/>
                <a:gd name="connsiteX5" fmla="*/ 1176081 w 1176081"/>
                <a:gd name="connsiteY5" fmla="*/ 0 h 348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6081" h="3489662">
                  <a:moveTo>
                    <a:pt x="1176081" y="3489662"/>
                  </a:moveTo>
                  <a:lnTo>
                    <a:pt x="1012326" y="3414349"/>
                  </a:lnTo>
                  <a:cubicBezTo>
                    <a:pt x="795453" y="3301484"/>
                    <a:pt x="597126" y="3144235"/>
                    <a:pt x="431552" y="2943950"/>
                  </a:cubicBezTo>
                  <a:cubicBezTo>
                    <a:pt x="-230743" y="2142808"/>
                    <a:pt x="-118186" y="956459"/>
                    <a:pt x="682955" y="294164"/>
                  </a:cubicBezTo>
                  <a:cubicBezTo>
                    <a:pt x="833169" y="169983"/>
                    <a:pt x="996926" y="73044"/>
                    <a:pt x="1168231" y="2776"/>
                  </a:cubicBezTo>
                  <a:lnTo>
                    <a:pt x="1176081" y="0"/>
                  </a:lnTo>
                </a:path>
              </a:pathLst>
            </a:custGeom>
            <a:noFill/>
            <a:ln w="76200">
              <a:solidFill>
                <a:srgbClr val="8B68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45829C-569D-4052-896D-CFC593C315FD}"/>
                </a:ext>
              </a:extLst>
            </p:cNvPr>
            <p:cNvGrpSpPr/>
            <p:nvPr/>
          </p:nvGrpSpPr>
          <p:grpSpPr>
            <a:xfrm rot="11700000">
              <a:off x="5052969" y="1776504"/>
              <a:ext cx="790646" cy="555597"/>
              <a:chOff x="3722264" y="2086114"/>
              <a:chExt cx="426900" cy="299988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814090C-C39A-446C-8018-EFA3FAB6D1E1}"/>
                  </a:ext>
                </a:extLst>
              </p:cNvPr>
              <p:cNvSpPr/>
              <p:nvPr/>
            </p:nvSpPr>
            <p:spPr>
              <a:xfrm rot="1800000">
                <a:off x="3722264" y="2086114"/>
                <a:ext cx="194396" cy="29998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E6C1827-4560-407B-B1EF-9939B47F4AB6}"/>
                  </a:ext>
                </a:extLst>
              </p:cNvPr>
              <p:cNvSpPr/>
              <p:nvPr/>
            </p:nvSpPr>
            <p:spPr>
              <a:xfrm rot="1800000">
                <a:off x="3954768" y="2086114"/>
                <a:ext cx="194396" cy="299988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BF753F4-C2B6-44E3-A63D-E2C04C41306B}"/>
                </a:ext>
              </a:extLst>
            </p:cNvPr>
            <p:cNvGrpSpPr/>
            <p:nvPr/>
          </p:nvGrpSpPr>
          <p:grpSpPr>
            <a:xfrm rot="900000">
              <a:off x="7805699" y="4001597"/>
              <a:ext cx="790637" cy="555599"/>
              <a:chOff x="3722270" y="2086114"/>
              <a:chExt cx="426896" cy="299989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1E2A7A-B7F9-44B8-939E-5EA1E0AC1F3D}"/>
                  </a:ext>
                </a:extLst>
              </p:cNvPr>
              <p:cNvSpPr/>
              <p:nvPr/>
            </p:nvSpPr>
            <p:spPr>
              <a:xfrm rot="1800000">
                <a:off x="3722270" y="2086114"/>
                <a:ext cx="194396" cy="299987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F57E4A9-F687-4375-BC02-B198DC31903F}"/>
                  </a:ext>
                </a:extLst>
              </p:cNvPr>
              <p:cNvSpPr/>
              <p:nvPr/>
            </p:nvSpPr>
            <p:spPr>
              <a:xfrm rot="1800000">
                <a:off x="3954770" y="2086116"/>
                <a:ext cx="194396" cy="299987"/>
              </a:xfrm>
              <a:custGeom>
                <a:avLst/>
                <a:gdLst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50390 w 462913"/>
                  <a:gd name="connsiteY11" fmla="*/ 462913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75396 w 462913"/>
                  <a:gd name="connsiteY10" fmla="*/ 455704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  <a:gd name="connsiteX0" fmla="*/ 124819 w 462913"/>
                  <a:gd name="connsiteY0" fmla="*/ 26226 h 714360"/>
                  <a:gd name="connsiteX1" fmla="*/ 437419 w 462913"/>
                  <a:gd name="connsiteY1" fmla="*/ 124819 h 714360"/>
                  <a:gd name="connsiteX2" fmla="*/ 454807 w 462913"/>
                  <a:gd name="connsiteY2" fmla="*/ 168428 h 714360"/>
                  <a:gd name="connsiteX3" fmla="*/ 462240 w 462913"/>
                  <a:gd name="connsiteY3" fmla="*/ 209535 h 714360"/>
                  <a:gd name="connsiteX4" fmla="*/ 462721 w 462913"/>
                  <a:gd name="connsiteY4" fmla="*/ 209535 h 714360"/>
                  <a:gd name="connsiteX5" fmla="*/ 462721 w 462913"/>
                  <a:gd name="connsiteY5" fmla="*/ 212195 h 714360"/>
                  <a:gd name="connsiteX6" fmla="*/ 462913 w 462913"/>
                  <a:gd name="connsiteY6" fmla="*/ 213255 h 714360"/>
                  <a:gd name="connsiteX7" fmla="*/ 462721 w 462913"/>
                  <a:gd name="connsiteY7" fmla="*/ 224265 h 714360"/>
                  <a:gd name="connsiteX8" fmla="*/ 462721 w 462913"/>
                  <a:gd name="connsiteY8" fmla="*/ 714360 h 714360"/>
                  <a:gd name="connsiteX9" fmla="*/ 275396 w 462913"/>
                  <a:gd name="connsiteY9" fmla="*/ 714360 h 714360"/>
                  <a:gd name="connsiteX10" fmla="*/ 224355 w 462913"/>
                  <a:gd name="connsiteY10" fmla="*/ 460793 h 714360"/>
                  <a:gd name="connsiteX11" fmla="*/ 217347 w 462913"/>
                  <a:gd name="connsiteY11" fmla="*/ 461319 h 714360"/>
                  <a:gd name="connsiteX12" fmla="*/ 26226 w 462913"/>
                  <a:gd name="connsiteY12" fmla="*/ 338826 h 714360"/>
                  <a:gd name="connsiteX13" fmla="*/ 124819 w 462913"/>
                  <a:gd name="connsiteY13" fmla="*/ 26226 h 71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913" h="714360">
                    <a:moveTo>
                      <a:pt x="124819" y="26226"/>
                    </a:moveTo>
                    <a:cubicBezTo>
                      <a:pt x="238367" y="-32870"/>
                      <a:pt x="378322" y="11271"/>
                      <a:pt x="437419" y="124819"/>
                    </a:cubicBezTo>
                    <a:cubicBezTo>
                      <a:pt x="444806" y="139012"/>
                      <a:pt x="450580" y="153619"/>
                      <a:pt x="454807" y="168428"/>
                    </a:cubicBezTo>
                    <a:lnTo>
                      <a:pt x="462240" y="209535"/>
                    </a:lnTo>
                    <a:lnTo>
                      <a:pt x="462721" y="209535"/>
                    </a:lnTo>
                    <a:lnTo>
                      <a:pt x="462721" y="212195"/>
                    </a:lnTo>
                    <a:lnTo>
                      <a:pt x="462913" y="213255"/>
                    </a:lnTo>
                    <a:lnTo>
                      <a:pt x="462721" y="224265"/>
                    </a:lnTo>
                    <a:lnTo>
                      <a:pt x="462721" y="714360"/>
                    </a:lnTo>
                    <a:lnTo>
                      <a:pt x="275396" y="714360"/>
                    </a:lnTo>
                    <a:lnTo>
                      <a:pt x="224355" y="460793"/>
                    </a:lnTo>
                    <a:cubicBezTo>
                      <a:pt x="216020" y="463196"/>
                      <a:pt x="225682" y="458916"/>
                      <a:pt x="217347" y="461319"/>
                    </a:cubicBezTo>
                    <a:cubicBezTo>
                      <a:pt x="127311" y="468513"/>
                      <a:pt x="70549" y="423987"/>
                      <a:pt x="26226" y="338826"/>
                    </a:cubicBezTo>
                    <a:cubicBezTo>
                      <a:pt x="-32871" y="225278"/>
                      <a:pt x="11271" y="85323"/>
                      <a:pt x="124819" y="26226"/>
                    </a:cubicBezTo>
                    <a:close/>
                  </a:path>
                </a:pathLst>
              </a:custGeom>
              <a:solidFill>
                <a:srgbClr val="8B683D"/>
              </a:solidFill>
              <a:ln>
                <a:solidFill>
                  <a:srgbClr val="8B68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DD304EB-06EA-407C-9C07-6460FEC079BD}"/>
              </a:ext>
            </a:extLst>
          </p:cNvPr>
          <p:cNvSpPr/>
          <p:nvPr/>
        </p:nvSpPr>
        <p:spPr>
          <a:xfrm>
            <a:off x="4647816" y="2629841"/>
            <a:ext cx="3392275" cy="831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kern="2500" dirty="0">
                <a:ln w="28575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Hope For The Best, </a:t>
            </a:r>
          </a:p>
          <a:p>
            <a:pPr>
              <a:lnSpc>
                <a:spcPts val="3000"/>
              </a:lnSpc>
            </a:pPr>
            <a:r>
              <a:rPr lang="en-US" sz="2000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But Prepare For The Worst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FD2A71-382F-4506-9DE6-B4D90AA6CB2F}"/>
              </a:ext>
            </a:extLst>
          </p:cNvPr>
          <p:cNvSpPr/>
          <p:nvPr/>
        </p:nvSpPr>
        <p:spPr>
          <a:xfrm>
            <a:off x="4647816" y="3400181"/>
            <a:ext cx="3263285" cy="52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i="1" kern="2500" dirty="0"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Bad Things Might Happen, So Be Prepared</a:t>
            </a:r>
            <a:endParaRPr lang="en-US" sz="2000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625598-AB03-4AA6-867E-74F7A5F0288B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D01974-40E5-44E7-893C-EA2F4A806B0D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753582A-CD33-4B36-A821-451E5E6A021C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683B81-B3D6-4BE0-A3D6-3CE11A24CC7B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1E0FA8-2841-4F25-980F-DFF637F014BA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25">
        <p:fade/>
      </p:transition>
    </mc:Choice>
    <mc:Fallback xmlns="">
      <p:transition spd="med" advTm="8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9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67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1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4857 -0.03982 C -0.05938 -0.04977 -0.06576 -0.05973 -0.06576 -0.07454 C -0.06576 -0.08936 -0.05938 -0.09908 -0.04857 -0.10903 L 3.75E-6 -0.14352 " pathEditMode="relative" rAng="0" ptsTypes="AAAAA">
                                      <p:cBhvr>
                                        <p:cTn id="18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71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FF603721-1538-4FF8-9CED-A2627491C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6300" y="-1725230"/>
            <a:ext cx="15068214" cy="9470575"/>
          </a:xfrm>
          <a:prstGeom prst="rect">
            <a:avLst/>
          </a:prstGeom>
        </p:spPr>
      </p:pic>
      <p:sp>
        <p:nvSpPr>
          <p:cNvPr id="60" name="Parallelogram 59">
            <a:extLst>
              <a:ext uri="{FF2B5EF4-FFF2-40B4-BE49-F238E27FC236}">
                <a16:creationId xmlns:a16="http://schemas.microsoft.com/office/drawing/2014/main" id="{39192B0C-3D3F-48A3-AA6C-A90BC300756B}"/>
              </a:ext>
            </a:extLst>
          </p:cNvPr>
          <p:cNvSpPr/>
          <p:nvPr/>
        </p:nvSpPr>
        <p:spPr>
          <a:xfrm rot="10800000">
            <a:off x="-913962" y="-23377"/>
            <a:ext cx="4165099" cy="6762466"/>
          </a:xfrm>
          <a:prstGeom prst="parallelogram">
            <a:avLst>
              <a:gd name="adj" fmla="val 73482"/>
            </a:avLst>
          </a:prstGeom>
          <a:solidFill>
            <a:srgbClr val="27009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F105902-DE10-45BE-84FD-AA89EF121709}"/>
              </a:ext>
            </a:extLst>
          </p:cNvPr>
          <p:cNvSpPr/>
          <p:nvPr/>
        </p:nvSpPr>
        <p:spPr>
          <a:xfrm>
            <a:off x="-1014" y="-39275"/>
            <a:ext cx="12192000" cy="6762465"/>
          </a:xfrm>
          <a:prstGeom prst="rect">
            <a:avLst/>
          </a:prstGeom>
          <a:solidFill>
            <a:srgbClr val="28009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Parallelogram 60">
            <a:extLst>
              <a:ext uri="{FF2B5EF4-FFF2-40B4-BE49-F238E27FC236}">
                <a16:creationId xmlns:a16="http://schemas.microsoft.com/office/drawing/2014/main" id="{FA69BAD8-7B16-457C-990F-AB708F5DEF09}"/>
              </a:ext>
            </a:extLst>
          </p:cNvPr>
          <p:cNvSpPr/>
          <p:nvPr/>
        </p:nvSpPr>
        <p:spPr>
          <a:xfrm rot="10800000">
            <a:off x="-2339428" y="-738781"/>
            <a:ext cx="5060753" cy="8216652"/>
          </a:xfrm>
          <a:prstGeom prst="parallelogram">
            <a:avLst>
              <a:gd name="adj" fmla="val 71195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4434CEA-8DA9-482F-939B-7095F91336CB}"/>
              </a:ext>
            </a:extLst>
          </p:cNvPr>
          <p:cNvSpPr/>
          <p:nvPr/>
        </p:nvSpPr>
        <p:spPr>
          <a:xfrm>
            <a:off x="-1014" y="-23377"/>
            <a:ext cx="12192000" cy="6762465"/>
          </a:xfrm>
          <a:prstGeom prst="rect">
            <a:avLst/>
          </a:prstGeom>
          <a:gradFill flip="none" rotWithShape="1">
            <a:gsLst>
              <a:gs pos="0">
                <a:srgbClr val="8B683D">
                  <a:shade val="67500"/>
                  <a:satMod val="115000"/>
                  <a:alpha val="59000"/>
                </a:srgbClr>
              </a:gs>
              <a:gs pos="58000">
                <a:srgbClr val="3C0EA2">
                  <a:alpha val="0"/>
                </a:srgbClr>
              </a:gs>
              <a:gs pos="100000">
                <a:srgbClr val="3000B8">
                  <a:alpha val="4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BCEE6-A83B-4C18-B69A-A1AA7DA0D8C0}"/>
              </a:ext>
            </a:extLst>
          </p:cNvPr>
          <p:cNvSpPr/>
          <p:nvPr/>
        </p:nvSpPr>
        <p:spPr>
          <a:xfrm>
            <a:off x="0" y="5962650"/>
            <a:ext cx="12192000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E42C67-2C26-4AAF-AB5F-1BEDB430AAE1}"/>
              </a:ext>
            </a:extLst>
          </p:cNvPr>
          <p:cNvSpPr/>
          <p:nvPr/>
        </p:nvSpPr>
        <p:spPr>
          <a:xfrm>
            <a:off x="3999715" y="2877549"/>
            <a:ext cx="256906" cy="15294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02056C-6774-4D09-80D9-713AD00511AC}"/>
              </a:ext>
            </a:extLst>
          </p:cNvPr>
          <p:cNvSpPr/>
          <p:nvPr/>
        </p:nvSpPr>
        <p:spPr>
          <a:xfrm>
            <a:off x="4983630" y="2309802"/>
            <a:ext cx="256906" cy="209718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154F77-4A0A-4CAA-9901-8BB8933A94C2}"/>
              </a:ext>
            </a:extLst>
          </p:cNvPr>
          <p:cNvSpPr/>
          <p:nvPr/>
        </p:nvSpPr>
        <p:spPr>
          <a:xfrm>
            <a:off x="5967546" y="3014709"/>
            <a:ext cx="256906" cy="13922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6CF9E6-0BFF-40E0-B5DE-87990046778D}"/>
              </a:ext>
            </a:extLst>
          </p:cNvPr>
          <p:cNvSpPr/>
          <p:nvPr/>
        </p:nvSpPr>
        <p:spPr>
          <a:xfrm>
            <a:off x="6951462" y="2877549"/>
            <a:ext cx="256906" cy="15294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0A2ABF-C7CA-4298-A8F2-58FFAAF4F2F8}"/>
              </a:ext>
            </a:extLst>
          </p:cNvPr>
          <p:cNvSpPr/>
          <p:nvPr/>
        </p:nvSpPr>
        <p:spPr>
          <a:xfrm>
            <a:off x="7935377" y="2565130"/>
            <a:ext cx="256906" cy="184185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8BBB0-1ED0-4A7D-972C-76CCE18C64A3}"/>
              </a:ext>
            </a:extLst>
          </p:cNvPr>
          <p:cNvGrpSpPr/>
          <p:nvPr/>
        </p:nvGrpSpPr>
        <p:grpSpPr>
          <a:xfrm>
            <a:off x="3791823" y="4183285"/>
            <a:ext cx="672690" cy="672690"/>
            <a:chOff x="3645352" y="3154136"/>
            <a:chExt cx="895350" cy="89535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9C4E49-ED6D-4C84-9150-943B9D2EC8E4}"/>
                </a:ext>
              </a:extLst>
            </p:cNvPr>
            <p:cNvSpPr/>
            <p:nvPr/>
          </p:nvSpPr>
          <p:spPr>
            <a:xfrm>
              <a:off x="3645352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AFE29C-854F-4B79-A50A-5DBA2FD05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965" y="3431959"/>
              <a:ext cx="644128" cy="33970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0FC014-D790-4F73-BD1A-CC0366E2116B}"/>
              </a:ext>
            </a:extLst>
          </p:cNvPr>
          <p:cNvGrpSpPr/>
          <p:nvPr/>
        </p:nvGrpSpPr>
        <p:grpSpPr>
          <a:xfrm>
            <a:off x="5759656" y="4183285"/>
            <a:ext cx="672690" cy="672690"/>
            <a:chOff x="3645354" y="3154136"/>
            <a:chExt cx="895350" cy="8953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4771FA-4CAA-4789-BC89-7C2D53BA0AD1}"/>
                </a:ext>
              </a:extLst>
            </p:cNvPr>
            <p:cNvSpPr/>
            <p:nvPr/>
          </p:nvSpPr>
          <p:spPr>
            <a:xfrm>
              <a:off x="3645354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D966D83-3B61-4788-BE49-97504A477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828" y="3353131"/>
              <a:ext cx="544400" cy="49736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A63B28-E069-40FE-B1FC-80C14DE85FD1}"/>
              </a:ext>
            </a:extLst>
          </p:cNvPr>
          <p:cNvGrpSpPr/>
          <p:nvPr/>
        </p:nvGrpSpPr>
        <p:grpSpPr>
          <a:xfrm>
            <a:off x="4775740" y="4183285"/>
            <a:ext cx="672690" cy="672690"/>
            <a:chOff x="3645354" y="3154136"/>
            <a:chExt cx="895350" cy="8953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2A785C2-29C5-4B43-9840-3758CBF2365E}"/>
                </a:ext>
              </a:extLst>
            </p:cNvPr>
            <p:cNvSpPr/>
            <p:nvPr/>
          </p:nvSpPr>
          <p:spPr>
            <a:xfrm>
              <a:off x="3645354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61C9CB3-C1C3-4FA1-8A52-81FAF790F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350" y="3300907"/>
              <a:ext cx="424067" cy="60181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9A8576-42AB-4696-8976-D069F766EB0E}"/>
              </a:ext>
            </a:extLst>
          </p:cNvPr>
          <p:cNvGrpSpPr/>
          <p:nvPr/>
        </p:nvGrpSpPr>
        <p:grpSpPr>
          <a:xfrm>
            <a:off x="6743572" y="4183285"/>
            <a:ext cx="672690" cy="672690"/>
            <a:chOff x="3645354" y="3154136"/>
            <a:chExt cx="895350" cy="89535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4D4831-25B2-4095-8594-D4E3050651D7}"/>
                </a:ext>
              </a:extLst>
            </p:cNvPr>
            <p:cNvSpPr/>
            <p:nvPr/>
          </p:nvSpPr>
          <p:spPr>
            <a:xfrm>
              <a:off x="3645354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D6B0DBE-DC39-4EE7-A5D5-AB41984C2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650" y="3375738"/>
              <a:ext cx="618756" cy="45214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0AF5B8-0D5B-43D0-98C2-9226D98B59B9}"/>
              </a:ext>
            </a:extLst>
          </p:cNvPr>
          <p:cNvGrpSpPr/>
          <p:nvPr/>
        </p:nvGrpSpPr>
        <p:grpSpPr>
          <a:xfrm>
            <a:off x="7727486" y="4183285"/>
            <a:ext cx="672690" cy="672690"/>
            <a:chOff x="3645354" y="3154136"/>
            <a:chExt cx="895350" cy="89535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CC3752-1215-489F-8290-D4D3E5734097}"/>
                </a:ext>
              </a:extLst>
            </p:cNvPr>
            <p:cNvSpPr/>
            <p:nvPr/>
          </p:nvSpPr>
          <p:spPr>
            <a:xfrm>
              <a:off x="3645354" y="3154136"/>
              <a:ext cx="895350" cy="895350"/>
            </a:xfrm>
            <a:prstGeom prst="ellipse">
              <a:avLst/>
            </a:prstGeom>
            <a:solidFill>
              <a:srgbClr val="A47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8156D7E-D17B-4208-9AAF-99F48F54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069" y="3375738"/>
              <a:ext cx="451918" cy="45214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5D0C2-FADE-4D3A-94C9-5F9183D33672}"/>
              </a:ext>
            </a:extLst>
          </p:cNvPr>
          <p:cNvSpPr/>
          <p:nvPr/>
        </p:nvSpPr>
        <p:spPr>
          <a:xfrm>
            <a:off x="3939302" y="2565130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77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2B1F68-A6B2-4EA8-9E64-1E5E3F08A8F5}"/>
              </a:ext>
            </a:extLst>
          </p:cNvPr>
          <p:cNvSpPr/>
          <p:nvPr/>
        </p:nvSpPr>
        <p:spPr>
          <a:xfrm>
            <a:off x="4914139" y="2002025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85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A7DBE68-4382-418D-8F43-D3810A940EEF}"/>
              </a:ext>
            </a:extLst>
          </p:cNvPr>
          <p:cNvSpPr/>
          <p:nvPr/>
        </p:nvSpPr>
        <p:spPr>
          <a:xfrm>
            <a:off x="6880183" y="2580747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70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6DA79F-895D-435E-AB84-251E534BF725}"/>
              </a:ext>
            </a:extLst>
          </p:cNvPr>
          <p:cNvSpPr/>
          <p:nvPr/>
        </p:nvSpPr>
        <p:spPr>
          <a:xfrm>
            <a:off x="5896594" y="2711315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60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4B37A5-E93B-471D-B6C4-0AC010524C32}"/>
              </a:ext>
            </a:extLst>
          </p:cNvPr>
          <p:cNvSpPr/>
          <p:nvPr/>
        </p:nvSpPr>
        <p:spPr>
          <a:xfrm>
            <a:off x="7863772" y="2261146"/>
            <a:ext cx="40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2500" dirty="0">
                <a:solidFill>
                  <a:srgbClr val="A47B4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Dubai Light" panose="020B0303030403030204" pitchFamily="34" charset="-78"/>
              </a:rPr>
              <a:t>80</a:t>
            </a:r>
            <a:endParaRPr lang="en-US" sz="1600" b="1" dirty="0">
              <a:solidFill>
                <a:srgbClr val="A47B48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9C9216-6BA7-4E0C-A308-54886D797BE2}"/>
              </a:ext>
            </a:extLst>
          </p:cNvPr>
          <p:cNvSpPr txBox="1"/>
          <p:nvPr/>
        </p:nvSpPr>
        <p:spPr>
          <a:xfrm>
            <a:off x="4873692" y="1250163"/>
            <a:ext cx="2463897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PUT YOUR STATISTIC</a:t>
            </a:r>
            <a:br>
              <a:rPr lang="en-US" kern="2500" dirty="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</a:br>
            <a:r>
              <a:rPr lang="en-US" sz="2000" b="1" kern="2500" spc="300" dirty="0">
                <a:ln w="28575">
                  <a:solidFill>
                    <a:schemeClr val="tx1"/>
                  </a:solidFill>
                </a:ln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CHART HERE</a:t>
            </a:r>
            <a:endParaRPr lang="en-US" b="1" kern="2500" spc="300" dirty="0">
              <a:ln w="28575">
                <a:solidFill>
                  <a:schemeClr val="tx1"/>
                </a:solidFill>
              </a:ln>
              <a:latin typeface="Microsoft YaHei UI Light" panose="020B0502040204020203" pitchFamily="34" charset="-122"/>
              <a:ea typeface="Microsoft YaHei UI Light" panose="020B0502040204020203" pitchFamily="34" charset="-122"/>
              <a:cs typeface="Dubai Light" panose="020B0303030403030204" pitchFamily="34" charset="-7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4B6F53-8471-4CC0-A5AD-0E4F2A6AFB52}"/>
              </a:ext>
            </a:extLst>
          </p:cNvPr>
          <p:cNvSpPr/>
          <p:nvPr/>
        </p:nvSpPr>
        <p:spPr>
          <a:xfrm>
            <a:off x="4854411" y="1265552"/>
            <a:ext cx="2483178" cy="646331"/>
          </a:xfrm>
          <a:prstGeom prst="rect">
            <a:avLst/>
          </a:prstGeom>
          <a:noFill/>
          <a:ln w="28575">
            <a:solidFill>
              <a:srgbClr val="A47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D55B26-7958-4372-B2E2-43F55CB05846}"/>
              </a:ext>
            </a:extLst>
          </p:cNvPr>
          <p:cNvSpPr/>
          <p:nvPr/>
        </p:nvSpPr>
        <p:spPr>
          <a:xfrm>
            <a:off x="3754864" y="4912199"/>
            <a:ext cx="6559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BED SIZE</a:t>
            </a:r>
            <a:endParaRPr lang="en-US" sz="900" dirty="0">
              <a:solidFill>
                <a:srgbClr val="A47B48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99868E-CD9C-48AC-93D6-47E62A9D4EEE}"/>
              </a:ext>
            </a:extLst>
          </p:cNvPr>
          <p:cNvSpPr/>
          <p:nvPr/>
        </p:nvSpPr>
        <p:spPr>
          <a:xfrm>
            <a:off x="4628284" y="4912199"/>
            <a:ext cx="9012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RESTAURANT</a:t>
            </a:r>
            <a:endParaRPr lang="en-US" sz="900" dirty="0">
              <a:solidFill>
                <a:srgbClr val="A47B48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0E9A63-5B87-46E9-A98E-B057C81AFB46}"/>
              </a:ext>
            </a:extLst>
          </p:cNvPr>
          <p:cNvSpPr/>
          <p:nvPr/>
        </p:nvSpPr>
        <p:spPr>
          <a:xfrm>
            <a:off x="7736656" y="4912199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FREE</a:t>
            </a:r>
          </a:p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PARKING</a:t>
            </a:r>
            <a:endParaRPr lang="en-US" sz="900" dirty="0">
              <a:solidFill>
                <a:srgbClr val="A47B48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9F70E2-1389-4C57-BAE2-AA437999D4A0}"/>
              </a:ext>
            </a:extLst>
          </p:cNvPr>
          <p:cNvSpPr/>
          <p:nvPr/>
        </p:nvSpPr>
        <p:spPr>
          <a:xfrm>
            <a:off x="6732704" y="4912199"/>
            <a:ext cx="6944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GYM/SPA</a:t>
            </a:r>
            <a:endParaRPr lang="en-US" sz="900" dirty="0">
              <a:solidFill>
                <a:srgbClr val="A47B48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5667816-4589-4848-B039-EF3C1799E6BE}"/>
              </a:ext>
            </a:extLst>
          </p:cNvPr>
          <p:cNvSpPr/>
          <p:nvPr/>
        </p:nvSpPr>
        <p:spPr>
          <a:xfrm>
            <a:off x="5746963" y="4912199"/>
            <a:ext cx="6848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kern="2500" dirty="0">
                <a:solidFill>
                  <a:srgbClr val="A47B4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SERVICES</a:t>
            </a:r>
            <a:endParaRPr lang="en-US" sz="900" dirty="0">
              <a:solidFill>
                <a:srgbClr val="A47B48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8B91234-0CE0-4F5B-B5F4-B63848D1A4EC}"/>
              </a:ext>
            </a:extLst>
          </p:cNvPr>
          <p:cNvGrpSpPr/>
          <p:nvPr/>
        </p:nvGrpSpPr>
        <p:grpSpPr>
          <a:xfrm>
            <a:off x="-6864418" y="-5068557"/>
            <a:ext cx="24619018" cy="16852823"/>
            <a:chOff x="-6864418" y="-5068557"/>
            <a:chExt cx="24619018" cy="16852823"/>
          </a:xfrm>
          <a:solidFill>
            <a:srgbClr val="E6E6E6"/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D25CFE7-0D17-45E6-9C91-93030E6D67F4}"/>
                </a:ext>
              </a:extLst>
            </p:cNvPr>
            <p:cNvSpPr/>
            <p:nvPr/>
          </p:nvSpPr>
          <p:spPr>
            <a:xfrm>
              <a:off x="-6864418" y="-5068554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46DB919-5071-4DB2-AF5E-FD569844C4DB}"/>
                </a:ext>
              </a:extLst>
            </p:cNvPr>
            <p:cNvSpPr/>
            <p:nvPr/>
          </p:nvSpPr>
          <p:spPr>
            <a:xfrm>
              <a:off x="-6864418" y="6739089"/>
              <a:ext cx="23939213" cy="504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7978F90-DE86-4E59-8001-6641DF11FF15}"/>
                </a:ext>
              </a:extLst>
            </p:cNvPr>
            <p:cNvSpPr/>
            <p:nvPr/>
          </p:nvSpPr>
          <p:spPr>
            <a:xfrm rot="16200000">
              <a:off x="6546891" y="576555"/>
              <a:ext cx="16852821" cy="5562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3AB0367-8F82-46E6-9475-279B45EA23AB}"/>
                </a:ext>
              </a:extLst>
            </p:cNvPr>
            <p:cNvSpPr/>
            <p:nvPr/>
          </p:nvSpPr>
          <p:spPr>
            <a:xfrm rot="16200000">
              <a:off x="-11859126" y="-73846"/>
              <a:ext cx="16852820" cy="68634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07563B0-9DEA-417E-9DE5-14538BEE4A64}"/>
              </a:ext>
            </a:extLst>
          </p:cNvPr>
          <p:cNvSpPr txBox="1"/>
          <p:nvPr/>
        </p:nvSpPr>
        <p:spPr>
          <a:xfrm>
            <a:off x="4165102" y="6086289"/>
            <a:ext cx="437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kern="2500" spc="300" dirty="0">
                <a:solidFill>
                  <a:srgbClr val="3000B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Dubai Light" panose="020B0303030403030204" pitchFamily="34" charset="-78"/>
              </a:rPr>
              <a:t>WWW.ROYALINDIGOHOTEL.COM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71" y="-80319"/>
            <a:ext cx="2082549" cy="13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34">
        <p:fade/>
      </p:transition>
    </mc:Choice>
    <mc:Fallback xmlns="">
      <p:transition spd="med" advTm="6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6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58" presetClass="path" presetSubtype="0" accel="43000" decel="5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04167 -0.04306 C 0.05118 -0.05185 0.05651 -0.06528 0.05651 -0.0794 C 0.05651 -0.09537 0.05118 -0.1081 0.04167 -0.11713 L -3.75E-6 -0.15949 " pathEditMode="relative" rAng="0" ptsTypes="AAAAA">
                                      <p:cBhvr>
                                        <p:cTn id="108" dur="6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798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ccel="7000" decel="93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8" dur="1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" presetClass="emph" presetSubtype="0" accel="7000" decel="93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120" dur="1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15" grpId="0" animBg="1"/>
      <p:bldP spid="43" grpId="0" animBg="1"/>
      <p:bldP spid="44" grpId="0" animBg="1"/>
      <p:bldP spid="45" grpId="0" animBg="1"/>
      <p:bldP spid="46" grpId="0" animBg="1"/>
      <p:bldP spid="17" grpId="0"/>
      <p:bldP spid="47" grpId="0"/>
      <p:bldP spid="48" grpId="0"/>
      <p:bldP spid="49" grpId="0"/>
      <p:bldP spid="50" grpId="0"/>
      <p:bldP spid="52" grpId="0"/>
      <p:bldP spid="53" grpId="0" animBg="1"/>
      <p:bldP spid="20" grpId="0"/>
      <p:bldP spid="54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644</TotalTime>
  <Words>430</Words>
  <Application>Microsoft Office PowerPoint</Application>
  <PresentationFormat>Widescreen</PresentationFormat>
  <Paragraphs>138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 Light</vt:lpstr>
      <vt:lpstr>Source Sans Pro</vt:lpstr>
      <vt:lpstr>Lauren</vt:lpstr>
      <vt:lpstr>Arial</vt:lpstr>
      <vt:lpstr>Calibri</vt:lpstr>
      <vt:lpstr>Microsoft YaHei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65</cp:revision>
  <dcterms:created xsi:type="dcterms:W3CDTF">2018-11-22T11:22:17Z</dcterms:created>
  <dcterms:modified xsi:type="dcterms:W3CDTF">2019-09-06T20:23:33Z</dcterms:modified>
</cp:coreProperties>
</file>