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embeddedFontLst>
    <p:embeddedFont>
      <p:font typeface="Arial Black" panose="020B0A04020102020204" pitchFamily="34" charset="0"/>
      <p:bold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Stencil Cargo Army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E6E6"/>
    <a:srgbClr val="96160C"/>
    <a:srgbClr val="78120A"/>
    <a:srgbClr val="6B1009"/>
    <a:srgbClr val="92160C"/>
    <a:srgbClr val="9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72B3FC-31AC-47D3-A5CC-87F4B26DBD2D}" v="1" dt="2019-09-06T20:31:40.8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B10502CF-03DB-40D3-A0C7-36C4678AF6F8}"/>
    <pc:docChg chg="modSld">
      <pc:chgData name="Presentation Point" userId="f45ce91d846791e9" providerId="LiveId" clId="{B10502CF-03DB-40D3-A0C7-36C4678AF6F8}" dt="2018-11-20T11:46:02.287" v="8" actId="20577"/>
      <pc:docMkLst>
        <pc:docMk/>
      </pc:docMkLst>
      <pc:sldChg chg="modSp">
        <pc:chgData name="Presentation Point" userId="f45ce91d846791e9" providerId="LiveId" clId="{B10502CF-03DB-40D3-A0C7-36C4678AF6F8}" dt="2018-11-20T11:46:02.287" v="8" actId="20577"/>
        <pc:sldMkLst>
          <pc:docMk/>
          <pc:sldMk cId="3936591925" sldId="261"/>
        </pc:sldMkLst>
        <pc:spChg chg="mod">
          <ac:chgData name="Presentation Point" userId="f45ce91d846791e9" providerId="LiveId" clId="{B10502CF-03DB-40D3-A0C7-36C4678AF6F8}" dt="2018-11-20T11:46:02.287" v="8" actId="20577"/>
          <ac:spMkLst>
            <pc:docMk/>
            <pc:sldMk cId="3936591925" sldId="261"/>
            <ac:spMk id="15" creationId="{4AA4A651-86AC-4714-8388-CD08AC0AA516}"/>
          </ac:spMkLst>
        </pc:spChg>
      </pc:sldChg>
    </pc:docChg>
  </pc:docChgLst>
  <pc:docChgLst>
    <pc:chgData name="Presentation Point" userId="f45ce91d846791e9" providerId="LiveId" clId="{B672B3FC-31AC-47D3-A5CC-87F4B26DBD2D}"/>
    <pc:docChg chg="modSld">
      <pc:chgData name="Presentation Point" userId="f45ce91d846791e9" providerId="LiveId" clId="{B672B3FC-31AC-47D3-A5CC-87F4B26DBD2D}" dt="2019-09-06T20:31:42.181" v="36" actId="20577"/>
      <pc:docMkLst>
        <pc:docMk/>
      </pc:docMkLst>
      <pc:sldChg chg="modSp">
        <pc:chgData name="Presentation Point" userId="f45ce91d846791e9" providerId="LiveId" clId="{B672B3FC-31AC-47D3-A5CC-87F4B26DBD2D}" dt="2019-09-06T20:29:31.403" v="3" actId="20577"/>
        <pc:sldMkLst>
          <pc:docMk/>
          <pc:sldMk cId="2757609086" sldId="257"/>
        </pc:sldMkLst>
        <pc:spChg chg="mod">
          <ac:chgData name="Presentation Point" userId="f45ce91d846791e9" providerId="LiveId" clId="{B672B3FC-31AC-47D3-A5CC-87F4B26DBD2D}" dt="2019-09-06T20:29:31.403" v="3" actId="20577"/>
          <ac:spMkLst>
            <pc:docMk/>
            <pc:sldMk cId="2757609086" sldId="257"/>
            <ac:spMk id="7" creationId="{923F0366-D6AB-4F28-9DD4-AB2C7617D45B}"/>
          </ac:spMkLst>
        </pc:spChg>
      </pc:sldChg>
      <pc:sldChg chg="modSp">
        <pc:chgData name="Presentation Point" userId="f45ce91d846791e9" providerId="LiveId" clId="{B672B3FC-31AC-47D3-A5CC-87F4B26DBD2D}" dt="2019-09-06T20:29:37.318" v="5" actId="20577"/>
        <pc:sldMkLst>
          <pc:docMk/>
          <pc:sldMk cId="746256296" sldId="258"/>
        </pc:sldMkLst>
        <pc:spChg chg="mod">
          <ac:chgData name="Presentation Point" userId="f45ce91d846791e9" providerId="LiveId" clId="{B672B3FC-31AC-47D3-A5CC-87F4B26DBD2D}" dt="2019-09-06T20:29:37.318" v="5" actId="20577"/>
          <ac:spMkLst>
            <pc:docMk/>
            <pc:sldMk cId="746256296" sldId="258"/>
            <ac:spMk id="15" creationId="{110048DD-EC6C-4B08-A625-380818BFF201}"/>
          </ac:spMkLst>
        </pc:spChg>
      </pc:sldChg>
      <pc:sldChg chg="modSp">
        <pc:chgData name="Presentation Point" userId="f45ce91d846791e9" providerId="LiveId" clId="{B672B3FC-31AC-47D3-A5CC-87F4B26DBD2D}" dt="2019-09-06T20:29:56.720" v="6" actId="20577"/>
        <pc:sldMkLst>
          <pc:docMk/>
          <pc:sldMk cId="569598525" sldId="259"/>
        </pc:sldMkLst>
        <pc:spChg chg="mod">
          <ac:chgData name="Presentation Point" userId="f45ce91d846791e9" providerId="LiveId" clId="{B672B3FC-31AC-47D3-A5CC-87F4B26DBD2D}" dt="2019-09-06T20:29:56.720" v="6" actId="20577"/>
          <ac:spMkLst>
            <pc:docMk/>
            <pc:sldMk cId="569598525" sldId="259"/>
            <ac:spMk id="22" creationId="{4CC97D21-810F-4220-AA74-E703BAD7A556}"/>
          </ac:spMkLst>
        </pc:spChg>
      </pc:sldChg>
      <pc:sldChg chg="modSp">
        <pc:chgData name="Presentation Point" userId="f45ce91d846791e9" providerId="LiveId" clId="{B672B3FC-31AC-47D3-A5CC-87F4B26DBD2D}" dt="2019-09-06T20:30:03.659" v="7" actId="20577"/>
        <pc:sldMkLst>
          <pc:docMk/>
          <pc:sldMk cId="1278702359" sldId="260"/>
        </pc:sldMkLst>
        <pc:spChg chg="mod">
          <ac:chgData name="Presentation Point" userId="f45ce91d846791e9" providerId="LiveId" clId="{B672B3FC-31AC-47D3-A5CC-87F4B26DBD2D}" dt="2019-09-06T20:30:03.659" v="7" actId="20577"/>
          <ac:spMkLst>
            <pc:docMk/>
            <pc:sldMk cId="1278702359" sldId="260"/>
            <ac:spMk id="11" creationId="{DC3CAC64-9D1C-4582-B431-EB23A4216B01}"/>
          </ac:spMkLst>
        </pc:spChg>
      </pc:sldChg>
      <pc:sldChg chg="modSp">
        <pc:chgData name="Presentation Point" userId="f45ce91d846791e9" providerId="LiveId" clId="{B672B3FC-31AC-47D3-A5CC-87F4B26DBD2D}" dt="2019-09-06T20:30:28.677" v="10" actId="20577"/>
        <pc:sldMkLst>
          <pc:docMk/>
          <pc:sldMk cId="3936591925" sldId="261"/>
        </pc:sldMkLst>
        <pc:spChg chg="mod">
          <ac:chgData name="Presentation Point" userId="f45ce91d846791e9" providerId="LiveId" clId="{B672B3FC-31AC-47D3-A5CC-87F4B26DBD2D}" dt="2019-09-06T20:30:28.677" v="10" actId="20577"/>
          <ac:spMkLst>
            <pc:docMk/>
            <pc:sldMk cId="3936591925" sldId="261"/>
            <ac:spMk id="2" creationId="{839105DB-09D9-45E8-B1A1-BC88F4DF5C5E}"/>
          </ac:spMkLst>
        </pc:spChg>
      </pc:sldChg>
      <pc:sldChg chg="modSp">
        <pc:chgData name="Presentation Point" userId="f45ce91d846791e9" providerId="LiveId" clId="{B672B3FC-31AC-47D3-A5CC-87F4B26DBD2D}" dt="2019-09-06T20:31:12.078" v="35" actId="20577"/>
        <pc:sldMkLst>
          <pc:docMk/>
          <pc:sldMk cId="2196541882" sldId="263"/>
        </pc:sldMkLst>
        <pc:spChg chg="mod">
          <ac:chgData name="Presentation Point" userId="f45ce91d846791e9" providerId="LiveId" clId="{B672B3FC-31AC-47D3-A5CC-87F4B26DBD2D}" dt="2019-09-06T20:31:12.078" v="35" actId="20577"/>
          <ac:spMkLst>
            <pc:docMk/>
            <pc:sldMk cId="2196541882" sldId="263"/>
            <ac:spMk id="19" creationId="{08FF9401-8410-4F09-B987-77046B87D76D}"/>
          </ac:spMkLst>
        </pc:spChg>
        <pc:spChg chg="mod">
          <ac:chgData name="Presentation Point" userId="f45ce91d846791e9" providerId="LiveId" clId="{B672B3FC-31AC-47D3-A5CC-87F4B26DBD2D}" dt="2019-09-06T20:31:08.970" v="32" actId="20577"/>
          <ac:spMkLst>
            <pc:docMk/>
            <pc:sldMk cId="2196541882" sldId="263"/>
            <ac:spMk id="23" creationId="{3F47066A-02AD-4613-8E52-B98F7462F3AA}"/>
          </ac:spMkLst>
        </pc:spChg>
        <pc:spChg chg="mod">
          <ac:chgData name="Presentation Point" userId="f45ce91d846791e9" providerId="LiveId" clId="{B672B3FC-31AC-47D3-A5CC-87F4B26DBD2D}" dt="2019-09-06T20:31:05.478" v="28" actId="20577"/>
          <ac:spMkLst>
            <pc:docMk/>
            <pc:sldMk cId="2196541882" sldId="263"/>
            <ac:spMk id="27" creationId="{73F80523-280D-40CB-A47F-7AFB1203982B}"/>
          </ac:spMkLst>
        </pc:spChg>
        <pc:spChg chg="mod">
          <ac:chgData name="Presentation Point" userId="f45ce91d846791e9" providerId="LiveId" clId="{B672B3FC-31AC-47D3-A5CC-87F4B26DBD2D}" dt="2019-09-06T20:31:03.151" v="25" actId="20577"/>
          <ac:spMkLst>
            <pc:docMk/>
            <pc:sldMk cId="2196541882" sldId="263"/>
            <ac:spMk id="31" creationId="{01B83D1C-242B-4183-8918-D68DB140E2FF}"/>
          </ac:spMkLst>
        </pc:spChg>
        <pc:spChg chg="mod">
          <ac:chgData name="Presentation Point" userId="f45ce91d846791e9" providerId="LiveId" clId="{B672B3FC-31AC-47D3-A5CC-87F4B26DBD2D}" dt="2019-09-06T20:30:57.833" v="22" actId="6549"/>
          <ac:spMkLst>
            <pc:docMk/>
            <pc:sldMk cId="2196541882" sldId="263"/>
            <ac:spMk id="42" creationId="{DC0FAE67-5BCD-40BD-8E0D-D3A875E0E858}"/>
          </ac:spMkLst>
        </pc:spChg>
        <pc:spChg chg="mod">
          <ac:chgData name="Presentation Point" userId="f45ce91d846791e9" providerId="LiveId" clId="{B672B3FC-31AC-47D3-A5CC-87F4B26DBD2D}" dt="2019-09-06T20:30:54.817" v="18" actId="20577"/>
          <ac:spMkLst>
            <pc:docMk/>
            <pc:sldMk cId="2196541882" sldId="263"/>
            <ac:spMk id="44" creationId="{7FCB4AEC-93AF-4AE1-B4DC-94BAA744953C}"/>
          </ac:spMkLst>
        </pc:spChg>
        <pc:spChg chg="mod">
          <ac:chgData name="Presentation Point" userId="f45ce91d846791e9" providerId="LiveId" clId="{B672B3FC-31AC-47D3-A5CC-87F4B26DBD2D}" dt="2019-09-06T20:30:51.767" v="16" actId="20577"/>
          <ac:spMkLst>
            <pc:docMk/>
            <pc:sldMk cId="2196541882" sldId="263"/>
            <ac:spMk id="46" creationId="{54F0AD3F-CD17-4B59-8ED2-B31AC7595B1B}"/>
          </ac:spMkLst>
        </pc:spChg>
        <pc:spChg chg="mod">
          <ac:chgData name="Presentation Point" userId="f45ce91d846791e9" providerId="LiveId" clId="{B672B3FC-31AC-47D3-A5CC-87F4B26DBD2D}" dt="2019-09-06T20:30:47.919" v="13" actId="20577"/>
          <ac:spMkLst>
            <pc:docMk/>
            <pc:sldMk cId="2196541882" sldId="263"/>
            <ac:spMk id="48" creationId="{55B82FE1-D353-433B-AD6B-6F6C38D7F2E3}"/>
          </ac:spMkLst>
        </pc:spChg>
      </pc:sldChg>
      <pc:sldChg chg="modSp">
        <pc:chgData name="Presentation Point" userId="f45ce91d846791e9" providerId="LiveId" clId="{B672B3FC-31AC-47D3-A5CC-87F4B26DBD2D}" dt="2019-09-06T20:31:42.181" v="36" actId="20577"/>
        <pc:sldMkLst>
          <pc:docMk/>
          <pc:sldMk cId="1095282016" sldId="265"/>
        </pc:sldMkLst>
        <pc:spChg chg="mod">
          <ac:chgData name="Presentation Point" userId="f45ce91d846791e9" providerId="LiveId" clId="{B672B3FC-31AC-47D3-A5CC-87F4B26DBD2D}" dt="2019-09-06T20:31:42.181" v="36" actId="20577"/>
          <ac:spMkLst>
            <pc:docMk/>
            <pc:sldMk cId="1095282016" sldId="265"/>
            <ac:spMk id="56" creationId="{ACEE41E0-4E40-4CAE-A4A1-E47F545F0EC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BEAF3-F8ED-47E0-980F-F8E7793E5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78C5D5-A022-4AE0-8A69-7112019F71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492F8-7E05-4907-8799-0B0C8ED93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543A-A0B7-4F0D-962C-B7A97BAA0F04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EC922-E8FA-4137-A155-4EF114ABD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C45DB-08EF-4546-9E78-8C12A5BD4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D9FF-636E-4ED0-80BB-B3387A6AF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35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6167A-FE2E-4445-AF76-D7A4F7667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9405F2-B10A-477F-AA41-C397456A7C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8C009-4750-4E23-A9BF-C72FAC9E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543A-A0B7-4F0D-962C-B7A97BAA0F04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2A09F-BB84-40D6-9583-400E49929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0162B-095E-4A7B-96C3-3AED1A5C6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D9FF-636E-4ED0-80BB-B3387A6AF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43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37CE5E-B766-446D-BC44-69977018A4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0F5FC-49CE-42C7-A380-FC7EFECE74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13230-8E8F-4F68-9858-64F92EF3A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543A-A0B7-4F0D-962C-B7A97BAA0F04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24305-4B7F-455E-ADE4-A8E3EA752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2BD5B-D6C7-4405-B2B5-BF236F95C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D9FF-636E-4ED0-80BB-B3387A6AF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41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8112B-FF95-44CA-8153-6B061D0D2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7DA7E-9F56-49CD-A0C4-9E2023A36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648DF-2C4D-4B90-91CB-01693E9C8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543A-A0B7-4F0D-962C-B7A97BAA0F04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2A328-1D8E-4D37-869B-59B781C7F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4F359-843C-417C-88BE-0AD48564B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D9FF-636E-4ED0-80BB-B3387A6AF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46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A8653-8BB4-4581-97F1-031E35AA4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6FB8C1-8E66-4461-9563-A78378766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52314-8310-475B-8B0A-E10B82D02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543A-A0B7-4F0D-962C-B7A97BAA0F04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EA06E-83C6-4550-A487-482A6B021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7920A-EBED-4C54-ADE8-BC02610A0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D9FF-636E-4ED0-80BB-B3387A6AF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19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25C50-C07D-40DB-9A46-283ACAB81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E12BB-B23F-4054-8F52-289C054AEB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9D4C4D-6AF6-4933-B5CB-1BAA271346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2F1DA8-A9FA-4575-A842-E663681AB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543A-A0B7-4F0D-962C-B7A97BAA0F04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CCB975-2FA8-45D3-BCAE-E6DDB35CF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40A4E-2E02-4AC6-B9CA-7E232D332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D9FF-636E-4ED0-80BB-B3387A6AF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01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9C8C7-6B2D-45BF-8874-8C75F02C2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19355-7894-4A80-A3EC-089751C44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DFE7C8-C7B0-4874-AABC-F0315FD980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E0D8ED-0FA7-46EF-B35E-B37A40327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69A012-BC83-4223-9192-A1FE1AA629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CE4A9-E21D-42E1-95F6-2C8B7EB13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543A-A0B7-4F0D-962C-B7A97BAA0F04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6A7A06-E2AD-488F-AD11-E0E1BAB62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6AA0F3-15D1-4FDF-BFC5-ED1B45649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D9FF-636E-4ED0-80BB-B3387A6AF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19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E80FD-9CBA-49A2-B5F5-EF1CFD09B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D1CC20-4038-4CDB-9265-141691DA7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543A-A0B7-4F0D-962C-B7A97BAA0F04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B498E4-9751-4B96-AC3D-A4ED4C63B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6FA7C8-D4C5-471B-8796-D79C82E3D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D9FF-636E-4ED0-80BB-B3387A6AF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23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F4CCB8-A26A-46C4-8F44-0D919CDF0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543A-A0B7-4F0D-962C-B7A97BAA0F04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A4AC3F-45A4-4CA5-BBF6-535BB10DE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0FB2A-CC99-4DAC-9D6E-B2051DE6B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D9FF-636E-4ED0-80BB-B3387A6AF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12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F8CB3-9EE2-4DC9-8004-9E0AA681B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3985B-0D40-408A-872B-C11398808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C0B9BE-AE52-4AD4-A53E-9503F3577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23AC2B-1E43-4416-B7B6-28386463F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543A-A0B7-4F0D-962C-B7A97BAA0F04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0674CE-4819-4499-99D6-C8CDCE6E6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0E0B1D-9B85-4E15-949D-F1486127A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D9FF-636E-4ED0-80BB-B3387A6AF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91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564A6-F00C-4FAF-9DA8-4029DE555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FBE0ED-3178-423C-BE2D-C9DB9E8DB2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2C19B3-7C18-4BAC-A505-D1470D291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0C8E5E-C181-4858-AD86-71668FFF5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543A-A0B7-4F0D-962C-B7A97BAA0F04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07DCCA-42D4-4DFF-A9DC-5709907E5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211D62-8B3E-43DE-8B80-AB39490B1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D9FF-636E-4ED0-80BB-B3387A6AF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7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8921A6-672B-40FF-B008-647F5A010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5CDCC9-9764-4F3B-9D08-1504CE86A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FE80E-A059-467B-AB24-5DE18D3D35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6543A-A0B7-4F0D-962C-B7A97BAA0F04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8BAC1-ADC7-416C-B434-0B9F8E31FF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7970E-50B8-40F5-8371-5FCFA3646F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5D9FF-636E-4ED0-80BB-B3387A6AF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9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6C90F5-9C6B-492C-97C3-6B6137D86A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162"/>
            <a:ext cx="12192000" cy="83823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EF4B115-B784-418B-9BEF-70BE9EFABC73}"/>
              </a:ext>
            </a:extLst>
          </p:cNvPr>
          <p:cNvGrpSpPr/>
          <p:nvPr/>
        </p:nvGrpSpPr>
        <p:grpSpPr>
          <a:xfrm>
            <a:off x="-2057400" y="-2057400"/>
            <a:ext cx="16306800" cy="10972800"/>
            <a:chOff x="-2057400" y="-2057400"/>
            <a:chExt cx="16306800" cy="10972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34B2F24-53B0-42C7-AF03-111C409AC1E1}"/>
                </a:ext>
              </a:extLst>
            </p:cNvPr>
            <p:cNvSpPr/>
            <p:nvPr/>
          </p:nvSpPr>
          <p:spPr>
            <a:xfrm>
              <a:off x="-2057400" y="-20574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F5BFC1C-06C6-4251-8202-09F31A21385F}"/>
                </a:ext>
              </a:extLst>
            </p:cNvPr>
            <p:cNvSpPr/>
            <p:nvPr/>
          </p:nvSpPr>
          <p:spPr>
            <a:xfrm>
              <a:off x="-2057400" y="68580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69F0FD4-2F9D-4B57-9C9A-D4EFFFFB7DC5}"/>
                </a:ext>
              </a:extLst>
            </p:cNvPr>
            <p:cNvSpPr/>
            <p:nvPr/>
          </p:nvSpPr>
          <p:spPr>
            <a:xfrm rot="5400000">
              <a:off x="77343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EAB0E5-8EF0-46F8-8189-80A2359AC264}"/>
                </a:ext>
              </a:extLst>
            </p:cNvPr>
            <p:cNvSpPr/>
            <p:nvPr/>
          </p:nvSpPr>
          <p:spPr>
            <a:xfrm rot="5400000">
              <a:off x="-65151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432" y="389960"/>
            <a:ext cx="5844991" cy="584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3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19">
        <p:fade/>
      </p:transition>
    </mc:Choice>
    <mc:Fallback xmlns="">
      <p:transition spd="med" advTm="57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25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0F1666-257D-4368-AF53-CB343448A6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716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991F02-85D5-4A61-912E-9FB4E7C3DC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6ADC0A8-34CD-4C3F-82FF-3A6EAC2E7509}"/>
              </a:ext>
            </a:extLst>
          </p:cNvPr>
          <p:cNvGrpSpPr/>
          <p:nvPr/>
        </p:nvGrpSpPr>
        <p:grpSpPr>
          <a:xfrm>
            <a:off x="3617626" y="1109164"/>
            <a:ext cx="4956749" cy="4639672"/>
            <a:chOff x="3699096" y="1265828"/>
            <a:chExt cx="4956749" cy="46396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2F75A2E-3FCC-4ADB-9BB7-84522A323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9096" y="1265828"/>
              <a:ext cx="4793806" cy="463967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260A6E-223B-425F-B3BE-E4A224E55A5E}"/>
                </a:ext>
              </a:extLst>
            </p:cNvPr>
            <p:cNvSpPr txBox="1"/>
            <p:nvPr/>
          </p:nvSpPr>
          <p:spPr>
            <a:xfrm>
              <a:off x="3941403" y="2043644"/>
              <a:ext cx="4309193" cy="89506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924442"/>
                </a:avLst>
              </a:prstTxWarp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5400" spc="6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ENTERTAIN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9F4DC2A-1A7B-42E9-A901-8CEC1A3369CD}"/>
                </a:ext>
              </a:extLst>
            </p:cNvPr>
            <p:cNvSpPr/>
            <p:nvPr/>
          </p:nvSpPr>
          <p:spPr>
            <a:xfrm>
              <a:off x="3934991" y="2552595"/>
              <a:ext cx="4322016" cy="5616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6000" spc="6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. WITH US .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78E1A47-D83A-4D7B-9EE6-C6660A9439E6}"/>
                </a:ext>
              </a:extLst>
            </p:cNvPr>
            <p:cNvSpPr txBox="1"/>
            <p:nvPr/>
          </p:nvSpPr>
          <p:spPr>
            <a:xfrm>
              <a:off x="4040804" y="3070776"/>
              <a:ext cx="4322015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b="1" i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MONDAY – FRIDAY: 8AM – 8PM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D4803D4-2011-48B2-A726-A8735029E08E}"/>
                </a:ext>
              </a:extLst>
            </p:cNvPr>
            <p:cNvSpPr txBox="1"/>
            <p:nvPr/>
          </p:nvSpPr>
          <p:spPr>
            <a:xfrm>
              <a:off x="7490785" y="5408653"/>
              <a:ext cx="112234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6</a:t>
              </a:r>
              <a:r>
                <a:rPr lang="en-US" sz="9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O.</a:t>
              </a:r>
              <a:endParaRPr lang="en-US" sz="105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8F3BEF8-FBB8-430D-985E-64B403A8AD60}"/>
                </a:ext>
              </a:extLst>
            </p:cNvPr>
            <p:cNvSpPr txBox="1"/>
            <p:nvPr/>
          </p:nvSpPr>
          <p:spPr>
            <a:xfrm>
              <a:off x="3803905" y="3324654"/>
              <a:ext cx="4851940" cy="297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b="1" i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SATURDAY – SUNDAY: 9AM – 11PM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120D5C1-56CE-4DF6-BB98-015D9FA8CE7D}"/>
                </a:ext>
              </a:extLst>
            </p:cNvPr>
            <p:cNvSpPr/>
            <p:nvPr/>
          </p:nvSpPr>
          <p:spPr>
            <a:xfrm>
              <a:off x="5258283" y="3578532"/>
              <a:ext cx="1887056" cy="4411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2000" spc="6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.ADDRESS.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82292B6-EC06-4D63-B733-D78BCE95A498}"/>
                </a:ext>
              </a:extLst>
            </p:cNvPr>
            <p:cNvSpPr txBox="1"/>
            <p:nvPr/>
          </p:nvSpPr>
          <p:spPr>
            <a:xfrm>
              <a:off x="4248427" y="3963258"/>
              <a:ext cx="390676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b="1" i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123 UNCLE BOY STEAK AVE. NEW YORK, NY 12345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3A206AE-A686-41F7-BC85-F22F138CAD15}"/>
                </a:ext>
              </a:extLst>
            </p:cNvPr>
            <p:cNvSpPr/>
            <p:nvPr/>
          </p:nvSpPr>
          <p:spPr>
            <a:xfrm>
              <a:off x="4118548" y="4563598"/>
              <a:ext cx="4166526" cy="4411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2000" spc="6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.INFO &amp; RESSERVATION.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CEE41E0-4E40-4CAE-A4A1-E47F545F0ECD}"/>
                </a:ext>
              </a:extLst>
            </p:cNvPr>
            <p:cNvSpPr txBox="1"/>
            <p:nvPr/>
          </p:nvSpPr>
          <p:spPr>
            <a:xfrm>
              <a:off x="4586134" y="4961230"/>
              <a:ext cx="323135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b="1" i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PHONE</a:t>
              </a:r>
              <a:r>
                <a:rPr lang="en-US" b="1" i="1">
                  <a:solidFill>
                    <a:schemeClr val="bg1"/>
                  </a:solidFill>
                  <a:latin typeface="Arial Black" panose="020B0A04020102020204" pitchFamily="34" charset="0"/>
                </a:rPr>
                <a:t>: 1-800-123-4567</a:t>
              </a:r>
            </a:p>
            <a:p>
              <a:pPr algn="ctr">
                <a:lnSpc>
                  <a:spcPts val="2100"/>
                </a:lnSpc>
              </a:pPr>
              <a:r>
                <a:rPr lang="en-US" b="1" i="1">
                  <a:solidFill>
                    <a:schemeClr val="bg1"/>
                  </a:solidFill>
                  <a:latin typeface="Arial Black" panose="020B0A04020102020204" pitchFamily="34" charset="0"/>
                </a:rPr>
                <a:t>STEAKHOUSE</a:t>
              </a:r>
              <a:r>
                <a:rPr lang="en-US" b="1" i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.COM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00CA19E-0908-4AFA-BEE4-D1A9024DF7B0}"/>
              </a:ext>
            </a:extLst>
          </p:cNvPr>
          <p:cNvGrpSpPr/>
          <p:nvPr/>
        </p:nvGrpSpPr>
        <p:grpSpPr>
          <a:xfrm>
            <a:off x="-2057400" y="-2057400"/>
            <a:ext cx="16306800" cy="10972800"/>
            <a:chOff x="-2057400" y="-2057400"/>
            <a:chExt cx="16306800" cy="10972800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B1E3120-1546-4E1F-8113-A09E56E850ED}"/>
                </a:ext>
              </a:extLst>
            </p:cNvPr>
            <p:cNvSpPr/>
            <p:nvPr/>
          </p:nvSpPr>
          <p:spPr>
            <a:xfrm>
              <a:off x="-2057400" y="-20574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D2BA732-6C12-4645-A630-EC367A7862BC}"/>
                </a:ext>
              </a:extLst>
            </p:cNvPr>
            <p:cNvSpPr/>
            <p:nvPr/>
          </p:nvSpPr>
          <p:spPr>
            <a:xfrm>
              <a:off x="-2057400" y="68580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53ED6F7-EC46-470D-9C3D-0C764FD35F87}"/>
                </a:ext>
              </a:extLst>
            </p:cNvPr>
            <p:cNvSpPr/>
            <p:nvPr/>
          </p:nvSpPr>
          <p:spPr>
            <a:xfrm rot="5400000">
              <a:off x="77343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3987919-3C0A-42D0-A73B-388AAE1E63A1}"/>
                </a:ext>
              </a:extLst>
            </p:cNvPr>
            <p:cNvSpPr/>
            <p:nvPr/>
          </p:nvSpPr>
          <p:spPr>
            <a:xfrm rot="5400000">
              <a:off x="-65151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528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01">
        <p:fade/>
      </p:transition>
    </mc:Choice>
    <mc:Fallback xmlns="">
      <p:transition spd="med" advTm="66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7000" decel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5" presetClass="path" presetSubtype="0" decel="1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396 0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AED476-1BD5-42CE-9826-39F8F0EAF6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8" b="8728"/>
          <a:stretch/>
        </p:blipFill>
        <p:spPr>
          <a:xfrm>
            <a:off x="-550606" y="-2057400"/>
            <a:ext cx="13293212" cy="10972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D459AD-FA07-437C-B5E7-3BB32A45FB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11CE2B-E543-455F-9DDC-D5134113B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4626" y="693858"/>
            <a:ext cx="7200268" cy="332493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1D631E6-A4B6-4066-BDDB-7FC5B62A60AD}"/>
              </a:ext>
            </a:extLst>
          </p:cNvPr>
          <p:cNvGrpSpPr/>
          <p:nvPr/>
        </p:nvGrpSpPr>
        <p:grpSpPr>
          <a:xfrm>
            <a:off x="9775771" y="693858"/>
            <a:ext cx="1881426" cy="1135367"/>
            <a:chOff x="8934675" y="1371601"/>
            <a:chExt cx="1881426" cy="113536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DD525E9-7E2E-4424-893A-2DB5C779C8CF}"/>
                </a:ext>
              </a:extLst>
            </p:cNvPr>
            <p:cNvGrpSpPr/>
            <p:nvPr/>
          </p:nvGrpSpPr>
          <p:grpSpPr>
            <a:xfrm>
              <a:off x="8934675" y="1371601"/>
              <a:ext cx="1881426" cy="1081606"/>
              <a:chOff x="7854950" y="-1482766"/>
              <a:chExt cx="3781424" cy="2173889"/>
            </a:xfrm>
          </p:grpSpPr>
          <p:sp>
            <p:nvSpPr>
              <p:cNvPr id="12" name="Rectangle: Diagonal Corners Rounded 11">
                <a:extLst>
                  <a:ext uri="{FF2B5EF4-FFF2-40B4-BE49-F238E27FC236}">
                    <a16:creationId xmlns:a16="http://schemas.microsoft.com/office/drawing/2014/main" id="{F5B39E5B-8A59-4131-9874-501672983B63}"/>
                  </a:ext>
                </a:extLst>
              </p:cNvPr>
              <p:cNvSpPr/>
              <p:nvPr/>
            </p:nvSpPr>
            <p:spPr>
              <a:xfrm rot="365583">
                <a:off x="7854950" y="-1482766"/>
                <a:ext cx="3781424" cy="210153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Diagonal Corners Rounded 13">
                <a:extLst>
                  <a:ext uri="{FF2B5EF4-FFF2-40B4-BE49-F238E27FC236}">
                    <a16:creationId xmlns:a16="http://schemas.microsoft.com/office/drawing/2014/main" id="{0BF34048-386E-483F-A635-E019F418A8FF}"/>
                  </a:ext>
                </a:extLst>
              </p:cNvPr>
              <p:cNvSpPr/>
              <p:nvPr/>
            </p:nvSpPr>
            <p:spPr>
              <a:xfrm rot="365583">
                <a:off x="7854950" y="-1410413"/>
                <a:ext cx="3781424" cy="2101536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9616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3000"/>
                  </a:lnSpc>
                </a:pPr>
                <a:endParaRPr lang="en-US" sz="3600" dirty="0">
                  <a:latin typeface="Stencil Cargo Army" panose="02000500000000000000" pitchFamily="2" charset="0"/>
                </a:endParaRP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52D39F-7CD6-434F-AE53-459E5120EB42}"/>
                </a:ext>
              </a:extLst>
            </p:cNvPr>
            <p:cNvSpPr/>
            <p:nvPr/>
          </p:nvSpPr>
          <p:spPr>
            <a:xfrm rot="254292">
              <a:off x="9063306" y="1508553"/>
              <a:ext cx="1624163" cy="998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BEST </a:t>
              </a:r>
            </a:p>
            <a:p>
              <a:pPr algn="ctr">
                <a:lnSpc>
                  <a:spcPts val="35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CHOICE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AE9601E-62ED-4BA9-8B08-0B7BDDED9A16}"/>
              </a:ext>
            </a:extLst>
          </p:cNvPr>
          <p:cNvGrpSpPr/>
          <p:nvPr/>
        </p:nvGrpSpPr>
        <p:grpSpPr>
          <a:xfrm>
            <a:off x="1004406" y="840452"/>
            <a:ext cx="5302525" cy="3119638"/>
            <a:chOff x="1004406" y="840452"/>
            <a:chExt cx="5302525" cy="311963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79D7BC5-0B4C-4907-AA23-F42DDCC8E2B2}"/>
                </a:ext>
              </a:extLst>
            </p:cNvPr>
            <p:cNvGrpSpPr/>
            <p:nvPr/>
          </p:nvGrpSpPr>
          <p:grpSpPr>
            <a:xfrm>
              <a:off x="1004406" y="840452"/>
              <a:ext cx="5302525" cy="3119638"/>
              <a:chOff x="1004406" y="840452"/>
              <a:chExt cx="5302525" cy="3119638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FE179E-F85C-4754-ABD3-285C78498C6F}"/>
                  </a:ext>
                </a:extLst>
              </p:cNvPr>
              <p:cNvSpPr txBox="1"/>
              <p:nvPr/>
            </p:nvSpPr>
            <p:spPr>
              <a:xfrm>
                <a:off x="1816225" y="840452"/>
                <a:ext cx="3678885" cy="238228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Stop">
                  <a:avLst/>
                </a:prstTxWarp>
                <a:spAutoFit/>
              </a:bodyPr>
              <a:lstStyle/>
              <a:p>
                <a:pPr algn="ctr">
                  <a:lnSpc>
                    <a:spcPts val="1500"/>
                  </a:lnSpc>
                </a:pPr>
                <a:r>
                  <a:rPr lang="en-US" sz="1100" dirty="0">
                    <a:solidFill>
                      <a:schemeClr val="bg1"/>
                    </a:solidFill>
                    <a:latin typeface="Stencil Cargo Army" panose="02000500000000000000" pitchFamily="2" charset="0"/>
                  </a:rPr>
                  <a:t>UNCLE  BOY</a:t>
                </a:r>
              </a:p>
              <a:p>
                <a:pPr algn="ctr">
                  <a:lnSpc>
                    <a:spcPts val="1500"/>
                  </a:lnSpc>
                </a:pPr>
                <a:endParaRPr lang="en-US" sz="1100" dirty="0">
                  <a:solidFill>
                    <a:schemeClr val="bg1"/>
                  </a:solidFill>
                  <a:latin typeface="Stencil Cargo Army" panose="02000500000000000000" pitchFamily="2" charset="0"/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BA73544-7DEB-4C3E-9F34-C5794C645A15}"/>
                  </a:ext>
                </a:extLst>
              </p:cNvPr>
              <p:cNvSpPr txBox="1"/>
              <p:nvPr/>
            </p:nvSpPr>
            <p:spPr>
              <a:xfrm>
                <a:off x="1004406" y="2797733"/>
                <a:ext cx="53025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DRY AGED BEEF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3F0366-D6AB-4F28-9DD4-AB2C7617D45B}"/>
                  </a:ext>
                </a:extLst>
              </p:cNvPr>
              <p:cNvSpPr txBox="1"/>
              <p:nvPr/>
            </p:nvSpPr>
            <p:spPr>
              <a:xfrm>
                <a:off x="2716961" y="3171463"/>
                <a:ext cx="187741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$36.00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0A6A86-BC4E-425F-8303-B54C35698A84}"/>
                  </a:ext>
                </a:extLst>
              </p:cNvPr>
              <p:cNvSpPr txBox="1"/>
              <p:nvPr/>
            </p:nvSpPr>
            <p:spPr>
              <a:xfrm>
                <a:off x="4093709" y="3436870"/>
                <a:ext cx="18774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20</a:t>
                </a:r>
                <a:r>
                  <a:rPr lang="en-US" sz="20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OZ</a:t>
                </a:r>
                <a:endParaRPr lang="en-US" sz="280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52A8CF-28DD-4AAB-A578-6D2D64AFADBA}"/>
                </a:ext>
              </a:extLst>
            </p:cNvPr>
            <p:cNvSpPr/>
            <p:nvPr/>
          </p:nvSpPr>
          <p:spPr>
            <a:xfrm>
              <a:off x="1578016" y="2356326"/>
              <a:ext cx="4155305" cy="6702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96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.STEAK.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F86563C-30D6-4D68-A53A-F1F9EF7BA993}"/>
              </a:ext>
            </a:extLst>
          </p:cNvPr>
          <p:cNvGrpSpPr/>
          <p:nvPr/>
        </p:nvGrpSpPr>
        <p:grpSpPr>
          <a:xfrm>
            <a:off x="-2057400" y="-2057400"/>
            <a:ext cx="16306800" cy="10972800"/>
            <a:chOff x="-2057400" y="-2057400"/>
            <a:chExt cx="16306800" cy="109728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82AE3F2-5F26-4CC5-825D-8CF28FB0FB4B}"/>
                </a:ext>
              </a:extLst>
            </p:cNvPr>
            <p:cNvSpPr/>
            <p:nvPr/>
          </p:nvSpPr>
          <p:spPr>
            <a:xfrm>
              <a:off x="-2057400" y="-20574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60ADEAF-9B3D-4A5A-AD11-F58BEAFDA8BE}"/>
                </a:ext>
              </a:extLst>
            </p:cNvPr>
            <p:cNvSpPr/>
            <p:nvPr/>
          </p:nvSpPr>
          <p:spPr>
            <a:xfrm>
              <a:off x="-2057400" y="68580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8B6F766-27A3-4912-91E4-FC870C3E7BC8}"/>
                </a:ext>
              </a:extLst>
            </p:cNvPr>
            <p:cNvSpPr/>
            <p:nvPr/>
          </p:nvSpPr>
          <p:spPr>
            <a:xfrm rot="5400000">
              <a:off x="77343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A29F249-5BEB-46C0-8947-758954128FF3}"/>
                </a:ext>
              </a:extLst>
            </p:cNvPr>
            <p:cNvSpPr/>
            <p:nvPr/>
          </p:nvSpPr>
          <p:spPr>
            <a:xfrm rot="5400000">
              <a:off x="-65151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760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96">
        <p:fade/>
      </p:transition>
    </mc:Choice>
    <mc:Fallback xmlns="">
      <p:transition spd="med" advTm="64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4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250" fill="hold"/>
                                        <p:tgtEl>
                                          <p:spTgt spid="1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AED476-1BD5-42CE-9826-39F8F0EAF6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110" y="-1533832"/>
            <a:ext cx="13234220" cy="9925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6DD04C-E0AE-4339-BECC-7AC9B9408F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F69750-C262-4B0A-9055-A95614EBE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91731" y="693857"/>
            <a:ext cx="7200268" cy="36108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39B38E-447C-46CE-8D3A-F153456BAF5B}"/>
              </a:ext>
            </a:extLst>
          </p:cNvPr>
          <p:cNvSpPr txBox="1"/>
          <p:nvPr/>
        </p:nvSpPr>
        <p:spPr>
          <a:xfrm>
            <a:off x="6752423" y="1616224"/>
            <a:ext cx="3678885" cy="1420769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924442"/>
              </a:avLst>
            </a:prstTxWarp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8000" spc="300" dirty="0">
                <a:solidFill>
                  <a:schemeClr val="bg1"/>
                </a:solidFill>
                <a:latin typeface="Stencil Cargo Army" panose="02000500000000000000" pitchFamily="2" charset="0"/>
              </a:rPr>
              <a:t>HOME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746EB-52B9-45FB-B076-1E009FCE1FBA}"/>
              </a:ext>
            </a:extLst>
          </p:cNvPr>
          <p:cNvSpPr txBox="1"/>
          <p:nvPr/>
        </p:nvSpPr>
        <p:spPr>
          <a:xfrm>
            <a:off x="5940603" y="2868599"/>
            <a:ext cx="5302525" cy="427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STEAM with BUTTER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4CBD8E5-CE60-4EC5-8F35-EE18F4821A96}"/>
              </a:ext>
            </a:extLst>
          </p:cNvPr>
          <p:cNvGrpSpPr/>
          <p:nvPr/>
        </p:nvGrpSpPr>
        <p:grpSpPr>
          <a:xfrm>
            <a:off x="7717715" y="3487149"/>
            <a:ext cx="3254162" cy="788627"/>
            <a:chOff x="7310757" y="3429000"/>
            <a:chExt cx="3254162" cy="78862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0048DD-EC6C-4B08-A625-380818BFF201}"/>
                </a:ext>
              </a:extLst>
            </p:cNvPr>
            <p:cNvSpPr txBox="1"/>
            <p:nvPr/>
          </p:nvSpPr>
          <p:spPr>
            <a:xfrm>
              <a:off x="7310757" y="3429000"/>
              <a:ext cx="18774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$30.00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AE82EEC-2814-4A74-905A-7C3D87C10B04}"/>
                </a:ext>
              </a:extLst>
            </p:cNvPr>
            <p:cNvSpPr txBox="1"/>
            <p:nvPr/>
          </p:nvSpPr>
          <p:spPr>
            <a:xfrm>
              <a:off x="8687505" y="3694407"/>
              <a:ext cx="18774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1.5</a:t>
              </a:r>
              <a:r>
                <a:rPr lang="en-US" sz="2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LB.</a:t>
              </a:r>
              <a:endParaRPr lang="en-US" sz="28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D6F0D64-4BD0-4882-B351-8E9469FDC7CA}"/>
              </a:ext>
            </a:extLst>
          </p:cNvPr>
          <p:cNvSpPr/>
          <p:nvPr/>
        </p:nvSpPr>
        <p:spPr>
          <a:xfrm>
            <a:off x="6263343" y="2425207"/>
            <a:ext cx="4657044" cy="670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9600" dirty="0">
                <a:solidFill>
                  <a:schemeClr val="bg1"/>
                </a:solidFill>
                <a:latin typeface="Stencil Cargo Army" panose="02000500000000000000" pitchFamily="2" charset="0"/>
              </a:rPr>
              <a:t>LOBSTER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C1D7585-EA3F-40C2-A6D9-0603BEF9A275}"/>
              </a:ext>
            </a:extLst>
          </p:cNvPr>
          <p:cNvGrpSpPr/>
          <p:nvPr/>
        </p:nvGrpSpPr>
        <p:grpSpPr>
          <a:xfrm rot="20251885">
            <a:off x="797421" y="643018"/>
            <a:ext cx="1881426" cy="1081606"/>
            <a:chOff x="8934675" y="1371601"/>
            <a:chExt cx="1881426" cy="108160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2F71211-0EED-4260-8789-6BF608BCE0BE}"/>
                </a:ext>
              </a:extLst>
            </p:cNvPr>
            <p:cNvGrpSpPr/>
            <p:nvPr/>
          </p:nvGrpSpPr>
          <p:grpSpPr>
            <a:xfrm>
              <a:off x="8934675" y="1371601"/>
              <a:ext cx="1881426" cy="1081606"/>
              <a:chOff x="7854950" y="-1482766"/>
              <a:chExt cx="3781424" cy="2173889"/>
            </a:xfrm>
          </p:grpSpPr>
          <p:sp>
            <p:nvSpPr>
              <p:cNvPr id="21" name="Rectangle: Diagonal Corners Rounded 20">
                <a:extLst>
                  <a:ext uri="{FF2B5EF4-FFF2-40B4-BE49-F238E27FC236}">
                    <a16:creationId xmlns:a16="http://schemas.microsoft.com/office/drawing/2014/main" id="{CB175417-B59D-4766-8A3D-94E327199944}"/>
                  </a:ext>
                </a:extLst>
              </p:cNvPr>
              <p:cNvSpPr/>
              <p:nvPr/>
            </p:nvSpPr>
            <p:spPr>
              <a:xfrm rot="365583">
                <a:off x="7854950" y="-1482766"/>
                <a:ext cx="3781424" cy="210153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Diagonal Corners Rounded 21">
                <a:extLst>
                  <a:ext uri="{FF2B5EF4-FFF2-40B4-BE49-F238E27FC236}">
                    <a16:creationId xmlns:a16="http://schemas.microsoft.com/office/drawing/2014/main" id="{0B88AB8F-3E8E-4B91-B0E2-58DD723F0BD1}"/>
                  </a:ext>
                </a:extLst>
              </p:cNvPr>
              <p:cNvSpPr/>
              <p:nvPr/>
            </p:nvSpPr>
            <p:spPr>
              <a:xfrm rot="365583">
                <a:off x="7854950" y="-1410413"/>
                <a:ext cx="3781424" cy="2101536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9616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3000"/>
                  </a:lnSpc>
                </a:pPr>
                <a:endParaRPr lang="en-US" sz="3600" dirty="0">
                  <a:latin typeface="Stencil Cargo Army" panose="02000500000000000000" pitchFamily="2" charset="0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B9954A9-EDC1-4506-8D04-584C121E6603}"/>
                </a:ext>
              </a:extLst>
            </p:cNvPr>
            <p:cNvSpPr/>
            <p:nvPr/>
          </p:nvSpPr>
          <p:spPr>
            <a:xfrm rot="254292">
              <a:off x="8975277" y="1537517"/>
              <a:ext cx="1749197" cy="8741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EXOTIC</a:t>
              </a:r>
              <a:br>
                <a:rPr lang="en-US" sz="36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</a:br>
              <a:r>
                <a:rPr lang="en-US" sz="36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seafood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30D191A-1A06-4624-86DA-009A94107E55}"/>
              </a:ext>
            </a:extLst>
          </p:cNvPr>
          <p:cNvGrpSpPr/>
          <p:nvPr/>
        </p:nvGrpSpPr>
        <p:grpSpPr>
          <a:xfrm>
            <a:off x="-2057400" y="-2057400"/>
            <a:ext cx="16306800" cy="10972800"/>
            <a:chOff x="-2057400" y="-2057400"/>
            <a:chExt cx="16306800" cy="109728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F130ADF-4276-4E69-AF66-2BEBFF945D40}"/>
                </a:ext>
              </a:extLst>
            </p:cNvPr>
            <p:cNvSpPr/>
            <p:nvPr/>
          </p:nvSpPr>
          <p:spPr>
            <a:xfrm>
              <a:off x="-2057400" y="-20574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6972105-F7AC-40FB-8B2F-B524BB957AE0}"/>
                </a:ext>
              </a:extLst>
            </p:cNvPr>
            <p:cNvSpPr/>
            <p:nvPr/>
          </p:nvSpPr>
          <p:spPr>
            <a:xfrm>
              <a:off x="-2057400" y="68580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40054BF-24D0-4877-A9AE-B85F6F711459}"/>
                </a:ext>
              </a:extLst>
            </p:cNvPr>
            <p:cNvSpPr/>
            <p:nvPr/>
          </p:nvSpPr>
          <p:spPr>
            <a:xfrm rot="5400000">
              <a:off x="77343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8120ABD-A623-430F-B4D7-98958E142689}"/>
                </a:ext>
              </a:extLst>
            </p:cNvPr>
            <p:cNvSpPr/>
            <p:nvPr/>
          </p:nvSpPr>
          <p:spPr>
            <a:xfrm rot="5400000">
              <a:off x="-65151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625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33">
        <p:fade/>
      </p:transition>
    </mc:Choice>
    <mc:Fallback xmlns="">
      <p:transition spd="med" advTm="60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1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F28E3F-1FFC-4F5C-B88E-82966C6D9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905" y="-723900"/>
            <a:ext cx="12447810" cy="830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67B4F8-E25F-407D-BEFC-42729405D2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D8241C-D2F5-42F3-96BF-1A8958716E53}"/>
              </a:ext>
            </a:extLst>
          </p:cNvPr>
          <p:cNvGrpSpPr/>
          <p:nvPr/>
        </p:nvGrpSpPr>
        <p:grpSpPr>
          <a:xfrm rot="381676">
            <a:off x="9947340" y="3144852"/>
            <a:ext cx="1899359" cy="1057215"/>
            <a:chOff x="8916739" y="1359993"/>
            <a:chExt cx="1899359" cy="105721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0D0CBA0-D99F-450D-8D16-FB64B637EE53}"/>
                </a:ext>
              </a:extLst>
            </p:cNvPr>
            <p:cNvGrpSpPr/>
            <p:nvPr/>
          </p:nvGrpSpPr>
          <p:grpSpPr>
            <a:xfrm>
              <a:off x="8916739" y="1359993"/>
              <a:ext cx="1899359" cy="1057215"/>
              <a:chOff x="7818905" y="-1506097"/>
              <a:chExt cx="3817469" cy="2124866"/>
            </a:xfrm>
          </p:grpSpPr>
          <p:sp>
            <p:nvSpPr>
              <p:cNvPr id="14" name="Rectangle: Diagonal Corners Rounded 13">
                <a:extLst>
                  <a:ext uri="{FF2B5EF4-FFF2-40B4-BE49-F238E27FC236}">
                    <a16:creationId xmlns:a16="http://schemas.microsoft.com/office/drawing/2014/main" id="{AC57463D-AB41-4F8E-9FAE-64B638D0F034}"/>
                  </a:ext>
                </a:extLst>
              </p:cNvPr>
              <p:cNvSpPr/>
              <p:nvPr/>
            </p:nvSpPr>
            <p:spPr>
              <a:xfrm rot="365583">
                <a:off x="7854950" y="-1482766"/>
                <a:ext cx="3781424" cy="210153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Diagonal Corners Rounded 14">
                <a:extLst>
                  <a:ext uri="{FF2B5EF4-FFF2-40B4-BE49-F238E27FC236}">
                    <a16:creationId xmlns:a16="http://schemas.microsoft.com/office/drawing/2014/main" id="{C1F142A8-B752-464B-8D5F-F36D6A3B7E40}"/>
                  </a:ext>
                </a:extLst>
              </p:cNvPr>
              <p:cNvSpPr/>
              <p:nvPr/>
            </p:nvSpPr>
            <p:spPr>
              <a:xfrm rot="365583">
                <a:off x="7818905" y="-1506097"/>
                <a:ext cx="3781425" cy="2101538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9616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3000"/>
                  </a:lnSpc>
                </a:pPr>
                <a:endParaRPr lang="en-US" sz="3600" dirty="0">
                  <a:latin typeface="Stencil Cargo Army" panose="02000500000000000000" pitchFamily="2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4B519AB-9C18-478F-AD16-392C5BCE2332}"/>
                </a:ext>
              </a:extLst>
            </p:cNvPr>
            <p:cNvSpPr/>
            <p:nvPr/>
          </p:nvSpPr>
          <p:spPr>
            <a:xfrm rot="340280">
              <a:off x="9037933" y="1608790"/>
              <a:ext cx="1649811" cy="7377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ENJOY</a:t>
              </a:r>
              <a:br>
                <a:rPr lang="en-US" sz="40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</a:br>
              <a:r>
                <a:rPr lang="en-US" sz="2800" spc="-15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THE TASTE</a:t>
              </a:r>
              <a:endParaRPr lang="en-US" sz="4000" spc="-150" dirty="0">
                <a:solidFill>
                  <a:schemeClr val="bg1"/>
                </a:solidFill>
                <a:latin typeface="Stencil Cargo Army" panose="02000500000000000000" pitchFamily="2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73E18FE-AEC8-4C23-B208-7EB41AC685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42" y="351291"/>
            <a:ext cx="12235284" cy="3097529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99E5D48B-9583-444D-9622-8395BC14F368}"/>
              </a:ext>
            </a:extLst>
          </p:cNvPr>
          <p:cNvGrpSpPr/>
          <p:nvPr/>
        </p:nvGrpSpPr>
        <p:grpSpPr>
          <a:xfrm>
            <a:off x="984122" y="1144084"/>
            <a:ext cx="10223757" cy="1746840"/>
            <a:chOff x="984122" y="1144084"/>
            <a:chExt cx="10223757" cy="174684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30CDE3-12AE-43E3-BDFB-C4C93624A1EF}"/>
                </a:ext>
              </a:extLst>
            </p:cNvPr>
            <p:cNvSpPr txBox="1"/>
            <p:nvPr/>
          </p:nvSpPr>
          <p:spPr>
            <a:xfrm>
              <a:off x="984122" y="1144084"/>
              <a:ext cx="10223757" cy="174684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712309"/>
                </a:avLst>
              </a:prstTxWarp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5400" spc="3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.DISHES OF THE WEEK.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423CD72-A313-4FA4-BE1F-FEEB0E66BCE3}"/>
                </a:ext>
              </a:extLst>
            </p:cNvPr>
            <p:cNvGrpSpPr/>
            <p:nvPr/>
          </p:nvGrpSpPr>
          <p:grpSpPr>
            <a:xfrm>
              <a:off x="1104900" y="1576232"/>
              <a:ext cx="9982200" cy="1170839"/>
              <a:chOff x="1085197" y="1576232"/>
              <a:chExt cx="9982200" cy="1170839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BD568EDA-98B6-49B2-A299-755C53FB38D1}"/>
                  </a:ext>
                </a:extLst>
              </p:cNvPr>
              <p:cNvGrpSpPr/>
              <p:nvPr/>
            </p:nvGrpSpPr>
            <p:grpSpPr>
              <a:xfrm>
                <a:off x="1085197" y="1641485"/>
                <a:ext cx="4863194" cy="513513"/>
                <a:chOff x="1104900" y="1729439"/>
                <a:chExt cx="4863194" cy="513513"/>
              </a:xfrm>
            </p:grpSpPr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AD0F534-656B-4BF8-AABB-9ABAAA8249C8}"/>
                    </a:ext>
                  </a:extLst>
                </p:cNvPr>
                <p:cNvSpPr txBox="1"/>
                <p:nvPr/>
              </p:nvSpPr>
              <p:spPr>
                <a:xfrm>
                  <a:off x="1104900" y="1829971"/>
                  <a:ext cx="4054262" cy="2846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500"/>
                    </a:lnSpc>
                  </a:pPr>
                  <a:r>
                    <a:rPr lang="en-US" b="1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PERFECT DUCK STEAK</a:t>
                  </a:r>
                </a:p>
              </p:txBody>
            </p: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03519B1A-2198-4C4A-872C-358073327867}"/>
                    </a:ext>
                  </a:extLst>
                </p:cNvPr>
                <p:cNvGrpSpPr/>
                <p:nvPr/>
              </p:nvGrpSpPr>
              <p:grpSpPr>
                <a:xfrm>
                  <a:off x="4661941" y="1729439"/>
                  <a:ext cx="1306153" cy="482195"/>
                  <a:chOff x="7383614" y="3430795"/>
                  <a:chExt cx="2184874" cy="482195"/>
                </a:xfrm>
              </p:grpSpPr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77909077-A7BB-47C4-B24E-C2B432196184}"/>
                      </a:ext>
                    </a:extLst>
                  </p:cNvPr>
                  <p:cNvSpPr txBox="1"/>
                  <p:nvPr/>
                </p:nvSpPr>
                <p:spPr>
                  <a:xfrm>
                    <a:off x="7383614" y="3430795"/>
                    <a:ext cx="18774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$40.00</a:t>
                    </a:r>
                  </a:p>
                </p:txBody>
              </p:sp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28041A44-A4AB-4E02-996D-AA09DF822D42}"/>
                      </a:ext>
                    </a:extLst>
                  </p:cNvPr>
                  <p:cNvSpPr txBox="1"/>
                  <p:nvPr/>
                </p:nvSpPr>
                <p:spPr>
                  <a:xfrm>
                    <a:off x="7691073" y="3659074"/>
                    <a:ext cx="1877415" cy="2539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05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30</a:t>
                    </a:r>
                    <a:r>
                      <a:rPr lang="en-US" sz="9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OZ.</a:t>
                    </a:r>
                    <a:endParaRPr lang="en-US" sz="1050" dirty="0">
                      <a:solidFill>
                        <a:schemeClr val="bg1"/>
                      </a:solidFill>
                      <a:latin typeface="Arial Black" panose="020B0A04020102020204" pitchFamily="34" charset="0"/>
                    </a:endParaRPr>
                  </a:p>
                </p:txBody>
              </p:sp>
            </p:grp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CC97D21-810F-4220-AA74-E703BAD7A556}"/>
                    </a:ext>
                  </a:extLst>
                </p:cNvPr>
                <p:cNvSpPr txBox="1"/>
                <p:nvPr/>
              </p:nvSpPr>
              <p:spPr>
                <a:xfrm>
                  <a:off x="1104900" y="1975956"/>
                  <a:ext cx="4054262" cy="266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500"/>
                    </a:lnSpc>
                  </a:pPr>
                  <a:r>
                    <a:rPr lang="en-US" sz="900" i="1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THREE SPICES, ORANGE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AF90741D-B85E-491A-B4C5-06F4BDAEE8D9}"/>
                  </a:ext>
                </a:extLst>
              </p:cNvPr>
              <p:cNvGrpSpPr/>
              <p:nvPr/>
            </p:nvGrpSpPr>
            <p:grpSpPr>
              <a:xfrm>
                <a:off x="1085197" y="2215861"/>
                <a:ext cx="4863194" cy="531210"/>
                <a:chOff x="1104900" y="1729439"/>
                <a:chExt cx="4863194" cy="531210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2DA9A1F-ACF3-421D-B2FE-A30C6FBF809A}"/>
                    </a:ext>
                  </a:extLst>
                </p:cNvPr>
                <p:cNvSpPr txBox="1"/>
                <p:nvPr/>
              </p:nvSpPr>
              <p:spPr>
                <a:xfrm>
                  <a:off x="1104900" y="1829971"/>
                  <a:ext cx="4054262" cy="2846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500"/>
                    </a:lnSpc>
                  </a:pPr>
                  <a:r>
                    <a:rPr lang="en-US" b="1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SALMON WITH CORN</a:t>
                  </a:r>
                </a:p>
              </p:txBody>
            </p: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FE30B626-DF09-442D-A1A5-419CCF016B5E}"/>
                    </a:ext>
                  </a:extLst>
                </p:cNvPr>
                <p:cNvGrpSpPr/>
                <p:nvPr/>
              </p:nvGrpSpPr>
              <p:grpSpPr>
                <a:xfrm>
                  <a:off x="4661941" y="1729439"/>
                  <a:ext cx="1306153" cy="482195"/>
                  <a:chOff x="7383614" y="3430795"/>
                  <a:chExt cx="2184874" cy="482195"/>
                </a:xfrm>
              </p:grpSpPr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5B80D395-B57A-4B5F-8A7C-F840E1B5FD94}"/>
                      </a:ext>
                    </a:extLst>
                  </p:cNvPr>
                  <p:cNvSpPr txBox="1"/>
                  <p:nvPr/>
                </p:nvSpPr>
                <p:spPr>
                  <a:xfrm>
                    <a:off x="7383614" y="3430795"/>
                    <a:ext cx="18774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$30.00</a:t>
                    </a:r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EB154E1B-E4A6-4C67-9502-94330FD711F6}"/>
                      </a:ext>
                    </a:extLst>
                  </p:cNvPr>
                  <p:cNvSpPr txBox="1"/>
                  <p:nvPr/>
                </p:nvSpPr>
                <p:spPr>
                  <a:xfrm>
                    <a:off x="7691073" y="3659074"/>
                    <a:ext cx="1877415" cy="2539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05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25</a:t>
                    </a:r>
                    <a:r>
                      <a:rPr lang="en-US" sz="9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OZ.</a:t>
                    </a:r>
                    <a:endParaRPr lang="en-US" sz="1050" dirty="0">
                      <a:solidFill>
                        <a:schemeClr val="bg1"/>
                      </a:solidFill>
                      <a:latin typeface="Arial Black" panose="020B0A04020102020204" pitchFamily="34" charset="0"/>
                    </a:endParaRPr>
                  </a:p>
                </p:txBody>
              </p:sp>
            </p:grp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4E6B282-E7C3-4560-A106-67E18F9D6A42}"/>
                    </a:ext>
                  </a:extLst>
                </p:cNvPr>
                <p:cNvSpPr txBox="1"/>
                <p:nvPr/>
              </p:nvSpPr>
              <p:spPr>
                <a:xfrm>
                  <a:off x="1104900" y="1975956"/>
                  <a:ext cx="4054262" cy="2846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500"/>
                    </a:lnSpc>
                  </a:pPr>
                  <a:r>
                    <a:rPr lang="en-US" sz="900" i="1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CAULIFLOWER, LEMON</a:t>
                  </a: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49012A4D-4955-47C3-88F4-583A0C7D1037}"/>
                  </a:ext>
                </a:extLst>
              </p:cNvPr>
              <p:cNvGrpSpPr/>
              <p:nvPr/>
            </p:nvGrpSpPr>
            <p:grpSpPr>
              <a:xfrm>
                <a:off x="6204203" y="1576232"/>
                <a:ext cx="4863194" cy="531210"/>
                <a:chOff x="1104900" y="1729439"/>
                <a:chExt cx="4863194" cy="531210"/>
              </a:xfrm>
            </p:grpSpPr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5700A5E-53EA-4B03-8F3A-5D4A0BDB11C9}"/>
                    </a:ext>
                  </a:extLst>
                </p:cNvPr>
                <p:cNvSpPr txBox="1"/>
                <p:nvPr/>
              </p:nvSpPr>
              <p:spPr>
                <a:xfrm>
                  <a:off x="1104900" y="1829971"/>
                  <a:ext cx="4054262" cy="2846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500"/>
                    </a:lnSpc>
                  </a:pPr>
                  <a:r>
                    <a:rPr lang="en-US" b="1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STREAMED CLAMS</a:t>
                  </a:r>
                </a:p>
              </p:txBody>
            </p: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C536513A-4F9F-4654-A924-B653AE3DD2CA}"/>
                    </a:ext>
                  </a:extLst>
                </p:cNvPr>
                <p:cNvGrpSpPr/>
                <p:nvPr/>
              </p:nvGrpSpPr>
              <p:grpSpPr>
                <a:xfrm>
                  <a:off x="4661941" y="1729439"/>
                  <a:ext cx="1306153" cy="489889"/>
                  <a:chOff x="7383614" y="3430795"/>
                  <a:chExt cx="2184874" cy="489889"/>
                </a:xfrm>
              </p:grpSpPr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6F9BA66A-B76A-4627-B871-CCE9C297ACB0}"/>
                      </a:ext>
                    </a:extLst>
                  </p:cNvPr>
                  <p:cNvSpPr txBox="1"/>
                  <p:nvPr/>
                </p:nvSpPr>
                <p:spPr>
                  <a:xfrm>
                    <a:off x="7383614" y="3430795"/>
                    <a:ext cx="18774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$15.00</a:t>
                    </a:r>
                  </a:p>
                </p:txBody>
              </p:sp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245AD1DB-ABA5-465C-BAD4-4ED36FA5B98B}"/>
                      </a:ext>
                    </a:extLst>
                  </p:cNvPr>
                  <p:cNvSpPr txBox="1"/>
                  <p:nvPr/>
                </p:nvSpPr>
                <p:spPr>
                  <a:xfrm>
                    <a:off x="7691073" y="3659074"/>
                    <a:ext cx="1877415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05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1</a:t>
                    </a:r>
                    <a:r>
                      <a:rPr lang="en-US" sz="9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LB.</a:t>
                    </a:r>
                    <a:endParaRPr lang="en-US" sz="1050" dirty="0">
                      <a:solidFill>
                        <a:schemeClr val="bg1"/>
                      </a:solidFill>
                      <a:latin typeface="Arial Black" panose="020B0A04020102020204" pitchFamily="34" charset="0"/>
                    </a:endParaRPr>
                  </a:p>
                </p:txBody>
              </p:sp>
            </p:grp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69B316B-9362-4CA6-9BB1-349945F66650}"/>
                    </a:ext>
                  </a:extLst>
                </p:cNvPr>
                <p:cNvSpPr txBox="1"/>
                <p:nvPr/>
              </p:nvSpPr>
              <p:spPr>
                <a:xfrm>
                  <a:off x="1104900" y="1975956"/>
                  <a:ext cx="4054262" cy="2846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500"/>
                    </a:lnSpc>
                  </a:pPr>
                  <a:r>
                    <a:rPr lang="en-US" sz="900" i="1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FOUR JUMBO CRAB SAUTED IN BUTTER</a:t>
                  </a: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63A32555-0700-4A50-81D5-A88393B0D3E4}"/>
                  </a:ext>
                </a:extLst>
              </p:cNvPr>
              <p:cNvGrpSpPr/>
              <p:nvPr/>
            </p:nvGrpSpPr>
            <p:grpSpPr>
              <a:xfrm>
                <a:off x="6204203" y="2150608"/>
                <a:ext cx="4863194" cy="531210"/>
                <a:chOff x="1104900" y="1729439"/>
                <a:chExt cx="4863194" cy="531210"/>
              </a:xfrm>
            </p:grpSpPr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746A910-0932-4E6F-8571-5F29FEBBF837}"/>
                    </a:ext>
                  </a:extLst>
                </p:cNvPr>
                <p:cNvSpPr txBox="1"/>
                <p:nvPr/>
              </p:nvSpPr>
              <p:spPr>
                <a:xfrm>
                  <a:off x="1104900" y="1829971"/>
                  <a:ext cx="4054262" cy="2973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500"/>
                    </a:lnSpc>
                  </a:pPr>
                  <a:r>
                    <a:rPr lang="en-US" b="1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DOVER SOLE</a:t>
                  </a:r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CB9177E3-B1FC-4282-8E3A-C4CD1AF16C8C}"/>
                    </a:ext>
                  </a:extLst>
                </p:cNvPr>
                <p:cNvGrpSpPr/>
                <p:nvPr/>
              </p:nvGrpSpPr>
              <p:grpSpPr>
                <a:xfrm>
                  <a:off x="4661941" y="1729439"/>
                  <a:ext cx="1306153" cy="482195"/>
                  <a:chOff x="7383614" y="3430795"/>
                  <a:chExt cx="2184874" cy="482195"/>
                </a:xfrm>
              </p:grpSpPr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BA9D8D50-A109-4F2A-8E7B-6990F61942AD}"/>
                      </a:ext>
                    </a:extLst>
                  </p:cNvPr>
                  <p:cNvSpPr txBox="1"/>
                  <p:nvPr/>
                </p:nvSpPr>
                <p:spPr>
                  <a:xfrm>
                    <a:off x="7383614" y="3430795"/>
                    <a:ext cx="18774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$30.00</a:t>
                    </a:r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3AB235B5-ABBF-4593-8B97-F500601988FB}"/>
                      </a:ext>
                    </a:extLst>
                  </p:cNvPr>
                  <p:cNvSpPr txBox="1"/>
                  <p:nvPr/>
                </p:nvSpPr>
                <p:spPr>
                  <a:xfrm>
                    <a:off x="7691073" y="3659074"/>
                    <a:ext cx="1877415" cy="2539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05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28</a:t>
                    </a:r>
                    <a:r>
                      <a:rPr lang="en-US" sz="9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OZ.</a:t>
                    </a:r>
                    <a:endParaRPr lang="en-US" sz="1050" dirty="0">
                      <a:solidFill>
                        <a:schemeClr val="bg1"/>
                      </a:solidFill>
                      <a:latin typeface="Arial Black" panose="020B0A04020102020204" pitchFamily="34" charset="0"/>
                    </a:endParaRPr>
                  </a:p>
                </p:txBody>
              </p:sp>
            </p:grp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FB99C9B-1FD9-4244-9923-212606795C71}"/>
                    </a:ext>
                  </a:extLst>
                </p:cNvPr>
                <p:cNvSpPr txBox="1"/>
                <p:nvPr/>
              </p:nvSpPr>
              <p:spPr>
                <a:xfrm>
                  <a:off x="1104900" y="1975956"/>
                  <a:ext cx="4054262" cy="2846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500"/>
                    </a:lnSpc>
                  </a:pPr>
                  <a:r>
                    <a:rPr lang="en-US" sz="900" i="1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With LEMON &amp; BUTTER </a:t>
                  </a:r>
                </a:p>
              </p:txBody>
            </p:sp>
          </p:grp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2C83FFA-6715-40C2-AD44-34DA07D00F6E}"/>
              </a:ext>
            </a:extLst>
          </p:cNvPr>
          <p:cNvGrpSpPr/>
          <p:nvPr/>
        </p:nvGrpSpPr>
        <p:grpSpPr>
          <a:xfrm>
            <a:off x="-2057400" y="-2057400"/>
            <a:ext cx="16306800" cy="10972800"/>
            <a:chOff x="-2057400" y="-2057400"/>
            <a:chExt cx="16306800" cy="1097280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8577BF4-922D-44A1-80FC-F06E022EF4C0}"/>
                </a:ext>
              </a:extLst>
            </p:cNvPr>
            <p:cNvSpPr/>
            <p:nvPr/>
          </p:nvSpPr>
          <p:spPr>
            <a:xfrm>
              <a:off x="-2057400" y="-20574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8964351-13AC-455A-9E83-607E62906B7F}"/>
                </a:ext>
              </a:extLst>
            </p:cNvPr>
            <p:cNvSpPr/>
            <p:nvPr/>
          </p:nvSpPr>
          <p:spPr>
            <a:xfrm>
              <a:off x="-2057400" y="68580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2F3DCB1-FB83-40CA-9D86-E5BA8C1BB374}"/>
                </a:ext>
              </a:extLst>
            </p:cNvPr>
            <p:cNvSpPr/>
            <p:nvPr/>
          </p:nvSpPr>
          <p:spPr>
            <a:xfrm rot="5400000">
              <a:off x="77343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051E604-463A-4196-874C-3D1026CF9273}"/>
                </a:ext>
              </a:extLst>
            </p:cNvPr>
            <p:cNvSpPr/>
            <p:nvPr/>
          </p:nvSpPr>
          <p:spPr>
            <a:xfrm rot="5400000">
              <a:off x="-65151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6959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27">
        <p:fade/>
      </p:transition>
    </mc:Choice>
    <mc:Fallback xmlns="">
      <p:transition spd="med" advTm="64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6000" fill="hold"/>
                                        <p:tgtEl>
                                          <p:spTgt spid="3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CC338B-2FC5-4019-B161-E1520DDBD7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3" t="-829"/>
          <a:stretch/>
        </p:blipFill>
        <p:spPr>
          <a:xfrm>
            <a:off x="-2057400" y="-1485900"/>
            <a:ext cx="13735049" cy="103914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CA35F9-795E-4F7B-B663-9EBE1F3FF3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D782E6-5065-4F55-9616-B389CB8E77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62" y="481874"/>
            <a:ext cx="5770442" cy="589425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8F9488D4-10D6-4C2B-A859-89C0FF99F4B8}"/>
              </a:ext>
            </a:extLst>
          </p:cNvPr>
          <p:cNvGrpSpPr/>
          <p:nvPr/>
        </p:nvGrpSpPr>
        <p:grpSpPr>
          <a:xfrm>
            <a:off x="5902724" y="1554733"/>
            <a:ext cx="5231280" cy="3963557"/>
            <a:chOff x="5902724" y="1554733"/>
            <a:chExt cx="5231280" cy="396355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ECB997A-2766-429A-9488-CFA0F6DC2272}"/>
                </a:ext>
              </a:extLst>
            </p:cNvPr>
            <p:cNvSpPr txBox="1"/>
            <p:nvPr/>
          </p:nvSpPr>
          <p:spPr>
            <a:xfrm>
              <a:off x="6094187" y="1554733"/>
              <a:ext cx="4309193" cy="89506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924442"/>
                </a:avLst>
              </a:prstTxWarp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5400" spc="6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CHEESY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7488A8F-EF70-4FC9-BF64-10FD11449AEC}"/>
                </a:ext>
              </a:extLst>
            </p:cNvPr>
            <p:cNvSpPr/>
            <p:nvPr/>
          </p:nvSpPr>
          <p:spPr>
            <a:xfrm>
              <a:off x="5997206" y="2042684"/>
              <a:ext cx="4503156" cy="5798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66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. </a:t>
              </a:r>
              <a:r>
                <a:rPr lang="en-US" sz="6600" spc="6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BURGERS</a:t>
              </a:r>
              <a:r>
                <a:rPr lang="en-US" sz="66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 .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BF25B0B-50B5-48F3-A155-E4F9B688829C}"/>
                </a:ext>
              </a:extLst>
            </p:cNvPr>
            <p:cNvGrpSpPr/>
            <p:nvPr/>
          </p:nvGrpSpPr>
          <p:grpSpPr>
            <a:xfrm>
              <a:off x="5902724" y="2724121"/>
              <a:ext cx="4863194" cy="493984"/>
              <a:chOff x="1104900" y="1729439"/>
              <a:chExt cx="4863194" cy="493984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3CAC64-9D1C-4582-B431-EB23A4216B01}"/>
                  </a:ext>
                </a:extLst>
              </p:cNvPr>
              <p:cNvSpPr txBox="1"/>
              <p:nvPr/>
            </p:nvSpPr>
            <p:spPr>
              <a:xfrm>
                <a:off x="1104900" y="1829971"/>
                <a:ext cx="4054262" cy="297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en-US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DOUBLE CHEESEBURGER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8DC8619-D11A-4FE8-BD27-D5E2E5A65A0D}"/>
                  </a:ext>
                </a:extLst>
              </p:cNvPr>
              <p:cNvGrpSpPr/>
              <p:nvPr/>
            </p:nvGrpSpPr>
            <p:grpSpPr>
              <a:xfrm>
                <a:off x="4661941" y="1729439"/>
                <a:ext cx="1306153" cy="482195"/>
                <a:chOff x="7383614" y="3430795"/>
                <a:chExt cx="2184874" cy="482195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607CA32-90F0-4866-81CE-D50C81CE7347}"/>
                    </a:ext>
                  </a:extLst>
                </p:cNvPr>
                <p:cNvSpPr txBox="1"/>
                <p:nvPr/>
              </p:nvSpPr>
              <p:spPr>
                <a:xfrm>
                  <a:off x="7383614" y="3430795"/>
                  <a:ext cx="18774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$11.00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48DBC57-D3F7-4227-9CC0-BF7138EBC613}"/>
                    </a:ext>
                  </a:extLst>
                </p:cNvPr>
                <p:cNvSpPr txBox="1"/>
                <p:nvPr/>
              </p:nvSpPr>
              <p:spPr>
                <a:xfrm>
                  <a:off x="7691073" y="3659074"/>
                  <a:ext cx="1877415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6</a:t>
                  </a:r>
                  <a:r>
                    <a:rPr lang="en-US" sz="900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OZ.</a:t>
                  </a:r>
                  <a:endParaRPr lang="en-US" sz="1050" dirty="0">
                    <a:solidFill>
                      <a:schemeClr val="bg1"/>
                    </a:solidFill>
                    <a:latin typeface="Arial Black" panose="020B0A04020102020204" pitchFamily="34" charset="0"/>
                  </a:endParaRP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D74F94-0598-4668-A8A8-65DA6704924A}"/>
                  </a:ext>
                </a:extLst>
              </p:cNvPr>
              <p:cNvSpPr txBox="1"/>
              <p:nvPr/>
            </p:nvSpPr>
            <p:spPr>
              <a:xfrm>
                <a:off x="1104900" y="2002850"/>
                <a:ext cx="4054262" cy="220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en-US" sz="900" i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With LETTUCE AND HAM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61C8175-B4E4-4E16-A237-BA67110F92D3}"/>
                </a:ext>
              </a:extLst>
            </p:cNvPr>
            <p:cNvGrpSpPr/>
            <p:nvPr/>
          </p:nvGrpSpPr>
          <p:grpSpPr>
            <a:xfrm>
              <a:off x="5902724" y="3567854"/>
              <a:ext cx="5231280" cy="493984"/>
              <a:chOff x="1104900" y="1729439"/>
              <a:chExt cx="5231280" cy="493984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366B66-AE13-400F-8610-D6ED12E11ED3}"/>
                  </a:ext>
                </a:extLst>
              </p:cNvPr>
              <p:cNvSpPr txBox="1"/>
              <p:nvPr/>
            </p:nvSpPr>
            <p:spPr>
              <a:xfrm>
                <a:off x="1104900" y="1829971"/>
                <a:ext cx="5231280" cy="284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en-US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UNCLE BOY BURGER</a:t>
                </a: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2BAE1D2-C46C-4263-906E-4EF4D8E01EE5}"/>
                  </a:ext>
                </a:extLst>
              </p:cNvPr>
              <p:cNvGrpSpPr/>
              <p:nvPr/>
            </p:nvGrpSpPr>
            <p:grpSpPr>
              <a:xfrm>
                <a:off x="4661941" y="1729439"/>
                <a:ext cx="1306153" cy="482195"/>
                <a:chOff x="7383614" y="3430795"/>
                <a:chExt cx="2184874" cy="482195"/>
              </a:xfrm>
            </p:grpSpPr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BA60D27-7760-44F4-9EE9-21AC7A7DD433}"/>
                    </a:ext>
                  </a:extLst>
                </p:cNvPr>
                <p:cNvSpPr txBox="1"/>
                <p:nvPr/>
              </p:nvSpPr>
              <p:spPr>
                <a:xfrm>
                  <a:off x="7383614" y="3430795"/>
                  <a:ext cx="18774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$15.00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A6597BA-F887-4A10-95B2-D6C7E5D94DAB}"/>
                    </a:ext>
                  </a:extLst>
                </p:cNvPr>
                <p:cNvSpPr txBox="1"/>
                <p:nvPr/>
              </p:nvSpPr>
              <p:spPr>
                <a:xfrm>
                  <a:off x="7691073" y="3659074"/>
                  <a:ext cx="1877415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8</a:t>
                  </a:r>
                  <a:r>
                    <a:rPr lang="en-US" sz="900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OZ.</a:t>
                  </a:r>
                  <a:endParaRPr lang="en-US" sz="1050" dirty="0">
                    <a:solidFill>
                      <a:schemeClr val="bg1"/>
                    </a:solidFill>
                    <a:latin typeface="Arial Black" panose="020B0A04020102020204" pitchFamily="34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7D20D79-478A-4F33-AEA2-CAC329677BD9}"/>
                  </a:ext>
                </a:extLst>
              </p:cNvPr>
              <p:cNvSpPr txBox="1"/>
              <p:nvPr/>
            </p:nvSpPr>
            <p:spPr>
              <a:xfrm>
                <a:off x="1104900" y="2002850"/>
                <a:ext cx="4054262" cy="220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en-US" sz="900" i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WITH CHEESE, GRILLEAD ONION AND TOMATO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51DE840-C1C0-4394-AFAD-244C9CE3C3C3}"/>
                </a:ext>
              </a:extLst>
            </p:cNvPr>
            <p:cNvGrpSpPr/>
            <p:nvPr/>
          </p:nvGrpSpPr>
          <p:grpSpPr>
            <a:xfrm>
              <a:off x="5921560" y="4298724"/>
              <a:ext cx="4863194" cy="518579"/>
              <a:chOff x="1104900" y="1729439"/>
              <a:chExt cx="4863194" cy="518579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0CF1666-2D76-43C5-A3AB-3DDE5353EB05}"/>
                  </a:ext>
                </a:extLst>
              </p:cNvPr>
              <p:cNvSpPr txBox="1"/>
              <p:nvPr/>
            </p:nvSpPr>
            <p:spPr>
              <a:xfrm>
                <a:off x="1104900" y="1829971"/>
                <a:ext cx="4054262" cy="284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en-US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SPECIAL LOBSTER BURGER</a:t>
                </a: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6CF6877D-9FFA-4449-9B8A-9E2A359BB235}"/>
                  </a:ext>
                </a:extLst>
              </p:cNvPr>
              <p:cNvGrpSpPr/>
              <p:nvPr/>
            </p:nvGrpSpPr>
            <p:grpSpPr>
              <a:xfrm>
                <a:off x="4661941" y="1729439"/>
                <a:ext cx="1306153" cy="482195"/>
                <a:chOff x="7383614" y="3430795"/>
                <a:chExt cx="2184874" cy="482195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0F3F621-94F7-4935-86C6-23A148E931A1}"/>
                    </a:ext>
                  </a:extLst>
                </p:cNvPr>
                <p:cNvSpPr txBox="1"/>
                <p:nvPr/>
              </p:nvSpPr>
              <p:spPr>
                <a:xfrm>
                  <a:off x="7383614" y="3430795"/>
                  <a:ext cx="18774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$20.00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A2CF0D4-65B7-4829-B9F6-012FD3C68283}"/>
                    </a:ext>
                  </a:extLst>
                </p:cNvPr>
                <p:cNvSpPr txBox="1"/>
                <p:nvPr/>
              </p:nvSpPr>
              <p:spPr>
                <a:xfrm>
                  <a:off x="7691073" y="3659074"/>
                  <a:ext cx="1877415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7</a:t>
                  </a:r>
                  <a:r>
                    <a:rPr lang="en-US" sz="900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OZ.</a:t>
                  </a:r>
                  <a:endParaRPr lang="en-US" sz="1050" dirty="0">
                    <a:solidFill>
                      <a:schemeClr val="bg1"/>
                    </a:solidFill>
                    <a:latin typeface="Arial Black" panose="020B0A04020102020204" pitchFamily="34" charset="0"/>
                  </a:endParaRPr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417958B-FB3D-492E-91E7-C8A46B410DDA}"/>
                  </a:ext>
                </a:extLst>
              </p:cNvPr>
              <p:cNvSpPr txBox="1"/>
              <p:nvPr/>
            </p:nvSpPr>
            <p:spPr>
              <a:xfrm>
                <a:off x="1104900" y="1975956"/>
                <a:ext cx="4054262" cy="272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en-US" sz="900" i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WITH CHEESE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1DDC8C5-92A5-4495-A345-D4B43D664D5E}"/>
                </a:ext>
              </a:extLst>
            </p:cNvPr>
            <p:cNvGrpSpPr/>
            <p:nvPr/>
          </p:nvGrpSpPr>
          <p:grpSpPr>
            <a:xfrm>
              <a:off x="5902724" y="5034070"/>
              <a:ext cx="4863194" cy="484220"/>
              <a:chOff x="1104900" y="1729439"/>
              <a:chExt cx="4863194" cy="484220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689357C-6DFF-4EB1-9814-B731118BB367}"/>
                  </a:ext>
                </a:extLst>
              </p:cNvPr>
              <p:cNvSpPr txBox="1"/>
              <p:nvPr/>
            </p:nvSpPr>
            <p:spPr>
              <a:xfrm>
                <a:off x="1104900" y="1829971"/>
                <a:ext cx="4054262" cy="297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en-US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SPECIAL CHICKEN BURGER</a:t>
                </a: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6FA48B16-2A3E-4084-A292-56109FEE1B03}"/>
                  </a:ext>
                </a:extLst>
              </p:cNvPr>
              <p:cNvGrpSpPr/>
              <p:nvPr/>
            </p:nvGrpSpPr>
            <p:grpSpPr>
              <a:xfrm>
                <a:off x="4661941" y="1729439"/>
                <a:ext cx="1306153" cy="482195"/>
                <a:chOff x="7383614" y="3430795"/>
                <a:chExt cx="2184874" cy="482195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BC98962-A22D-466B-985C-A772F7FECF6F}"/>
                    </a:ext>
                  </a:extLst>
                </p:cNvPr>
                <p:cNvSpPr txBox="1"/>
                <p:nvPr/>
              </p:nvSpPr>
              <p:spPr>
                <a:xfrm>
                  <a:off x="7383614" y="3430795"/>
                  <a:ext cx="18774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$10.00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0885CDCF-C0DF-4559-A28E-57E362A01559}"/>
                    </a:ext>
                  </a:extLst>
                </p:cNvPr>
                <p:cNvSpPr txBox="1"/>
                <p:nvPr/>
              </p:nvSpPr>
              <p:spPr>
                <a:xfrm>
                  <a:off x="7691073" y="3659074"/>
                  <a:ext cx="1877415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6</a:t>
                  </a:r>
                  <a:r>
                    <a:rPr lang="en-US" sz="900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OZ.</a:t>
                  </a:r>
                  <a:endParaRPr lang="en-US" sz="1050" dirty="0">
                    <a:solidFill>
                      <a:schemeClr val="bg1"/>
                    </a:solidFill>
                    <a:latin typeface="Arial Black" panose="020B0A04020102020204" pitchFamily="34" charset="0"/>
                  </a:endParaRPr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9453411-05EF-418E-AEE2-63A861694CFB}"/>
                  </a:ext>
                </a:extLst>
              </p:cNvPr>
              <p:cNvSpPr txBox="1"/>
              <p:nvPr/>
            </p:nvSpPr>
            <p:spPr>
              <a:xfrm>
                <a:off x="1104900" y="1993086"/>
                <a:ext cx="4054262" cy="220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en-US" sz="900" i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WITH CHEESE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83D3EA7-A477-4DA8-9D9F-912E0D5F803A}"/>
              </a:ext>
            </a:extLst>
          </p:cNvPr>
          <p:cNvGrpSpPr/>
          <p:nvPr/>
        </p:nvGrpSpPr>
        <p:grpSpPr>
          <a:xfrm rot="20700000">
            <a:off x="829406" y="756881"/>
            <a:ext cx="1918427" cy="1055523"/>
            <a:chOff x="8897671" y="1361685"/>
            <a:chExt cx="1918427" cy="1055523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D42D8C8-A579-43B2-A058-8AFDA9249E25}"/>
                </a:ext>
              </a:extLst>
            </p:cNvPr>
            <p:cNvGrpSpPr/>
            <p:nvPr/>
          </p:nvGrpSpPr>
          <p:grpSpPr>
            <a:xfrm>
              <a:off x="8897671" y="1361685"/>
              <a:ext cx="1918427" cy="1055523"/>
              <a:chOff x="7780581" y="-1502696"/>
              <a:chExt cx="3855793" cy="2121465"/>
            </a:xfrm>
          </p:grpSpPr>
          <p:sp>
            <p:nvSpPr>
              <p:cNvPr id="38" name="Rectangle: Diagonal Corners Rounded 37">
                <a:extLst>
                  <a:ext uri="{FF2B5EF4-FFF2-40B4-BE49-F238E27FC236}">
                    <a16:creationId xmlns:a16="http://schemas.microsoft.com/office/drawing/2014/main" id="{0F79676E-E517-41B6-887B-18ABA5BA78A3}"/>
                  </a:ext>
                </a:extLst>
              </p:cNvPr>
              <p:cNvSpPr/>
              <p:nvPr/>
            </p:nvSpPr>
            <p:spPr>
              <a:xfrm rot="365583">
                <a:off x="7854950" y="-1482766"/>
                <a:ext cx="3781424" cy="210153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: Diagonal Corners Rounded 38">
                <a:extLst>
                  <a:ext uri="{FF2B5EF4-FFF2-40B4-BE49-F238E27FC236}">
                    <a16:creationId xmlns:a16="http://schemas.microsoft.com/office/drawing/2014/main" id="{A93D8293-33DB-4212-A041-E6BBB14AF2D4}"/>
                  </a:ext>
                </a:extLst>
              </p:cNvPr>
              <p:cNvSpPr/>
              <p:nvPr/>
            </p:nvSpPr>
            <p:spPr>
              <a:xfrm rot="365583">
                <a:off x="7780581" y="-1502696"/>
                <a:ext cx="3781425" cy="2101538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9616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3000"/>
                  </a:lnSpc>
                </a:pPr>
                <a:endParaRPr lang="en-US" sz="3600" dirty="0">
                  <a:latin typeface="Stencil Cargo Army" panose="02000500000000000000" pitchFamily="2" charset="0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49BD7EC-A758-43C1-B51F-F679C73891EC}"/>
                </a:ext>
              </a:extLst>
            </p:cNvPr>
            <p:cNvSpPr/>
            <p:nvPr/>
          </p:nvSpPr>
          <p:spPr>
            <a:xfrm rot="340280">
              <a:off x="9041306" y="1610483"/>
              <a:ext cx="1604928" cy="7377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MADE</a:t>
              </a:r>
              <a:br>
                <a:rPr lang="en-US" sz="40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</a:br>
              <a:r>
                <a:rPr lang="en-US" sz="2800" spc="-15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WITH LOVE</a:t>
              </a:r>
              <a:endParaRPr lang="en-US" sz="4000" spc="-150" dirty="0">
                <a:solidFill>
                  <a:schemeClr val="bg1"/>
                </a:solidFill>
                <a:latin typeface="Stencil Cargo Army" panose="02000500000000000000" pitchFamily="2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A27B4DD-2136-483B-87EC-12AC71F185A2}"/>
              </a:ext>
            </a:extLst>
          </p:cNvPr>
          <p:cNvGrpSpPr/>
          <p:nvPr/>
        </p:nvGrpSpPr>
        <p:grpSpPr>
          <a:xfrm>
            <a:off x="-2057400" y="-2057400"/>
            <a:ext cx="16306800" cy="10972800"/>
            <a:chOff x="-2057400" y="-2057400"/>
            <a:chExt cx="16306800" cy="1097280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FAEF2E4-FA04-47DC-998F-6A67F1ADC5A4}"/>
                </a:ext>
              </a:extLst>
            </p:cNvPr>
            <p:cNvSpPr/>
            <p:nvPr/>
          </p:nvSpPr>
          <p:spPr>
            <a:xfrm>
              <a:off x="-2057400" y="-20574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EE5518B-244B-4196-AFC0-86E511A2D5F3}"/>
                </a:ext>
              </a:extLst>
            </p:cNvPr>
            <p:cNvSpPr/>
            <p:nvPr/>
          </p:nvSpPr>
          <p:spPr>
            <a:xfrm>
              <a:off x="-2057400" y="68580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AA00738-C383-4B9F-A11B-CEFFAB7A1CD9}"/>
                </a:ext>
              </a:extLst>
            </p:cNvPr>
            <p:cNvSpPr/>
            <p:nvPr/>
          </p:nvSpPr>
          <p:spPr>
            <a:xfrm rot="5400000">
              <a:off x="77343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A42AEE3-A8F0-4BA8-A162-9ECE71BC653C}"/>
                </a:ext>
              </a:extLst>
            </p:cNvPr>
            <p:cNvSpPr/>
            <p:nvPr/>
          </p:nvSpPr>
          <p:spPr>
            <a:xfrm rot="5400000">
              <a:off x="-65151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870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38">
        <p:fade/>
      </p:transition>
    </mc:Choice>
    <mc:Fallback xmlns="">
      <p:transition spd="med" advTm="71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decel="1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-2.22222E-6 L 0.04076 0.00185 " pathEditMode="relative" rAng="0" ptsTypes="AA">
                                      <p:cBhvr>
                                        <p:cTn id="12" dur="5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9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8D5972-906E-4FD4-B36B-80F1D7B012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9"/>
          <a:stretch/>
        </p:blipFill>
        <p:spPr>
          <a:xfrm>
            <a:off x="-406400" y="-304800"/>
            <a:ext cx="13004798" cy="922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7DBF3D-AE1B-4745-A5D2-3A5727FC4E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ED534D-7FC8-49C9-BABF-F4F2C58778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19268" y="3429000"/>
            <a:ext cx="12191998" cy="289577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E6C02A0-9676-472C-82B6-E61D33CAE25C}"/>
              </a:ext>
            </a:extLst>
          </p:cNvPr>
          <p:cNvGrpSpPr/>
          <p:nvPr/>
        </p:nvGrpSpPr>
        <p:grpSpPr>
          <a:xfrm>
            <a:off x="5839477" y="4304464"/>
            <a:ext cx="5847208" cy="1454189"/>
            <a:chOff x="5895975" y="4571999"/>
            <a:chExt cx="5847208" cy="145418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519B1A-16CB-4A23-879E-DF2ABAF8294C}"/>
                </a:ext>
              </a:extLst>
            </p:cNvPr>
            <p:cNvSpPr txBox="1"/>
            <p:nvPr/>
          </p:nvSpPr>
          <p:spPr>
            <a:xfrm>
              <a:off x="6685408" y="4571999"/>
              <a:ext cx="4268342" cy="89535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924442"/>
                </a:avLst>
              </a:prstTxWarp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4000" spc="3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. BRUNCH 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465359-9494-4128-8642-6C4E698D9396}"/>
                </a:ext>
              </a:extLst>
            </p:cNvPr>
            <p:cNvSpPr txBox="1"/>
            <p:nvPr/>
          </p:nvSpPr>
          <p:spPr>
            <a:xfrm>
              <a:off x="5895975" y="4966790"/>
              <a:ext cx="5847208" cy="50056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647636"/>
                </a:avLst>
              </a:prstTxWarp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2400" spc="3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SATURDAY- SUNDAY:11:30PM-3:30PM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39105DB-09D9-45E8-B1A1-BC88F4DF5C5E}"/>
                </a:ext>
              </a:extLst>
            </p:cNvPr>
            <p:cNvSpPr/>
            <p:nvPr/>
          </p:nvSpPr>
          <p:spPr>
            <a:xfrm>
              <a:off x="6127099" y="5102858"/>
              <a:ext cx="517590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i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DOUBLE CHEESEBURGER WITH FRIES </a:t>
              </a:r>
            </a:p>
            <a:p>
              <a:pPr algn="ctr"/>
              <a:r>
                <a:rPr lang="en-US" b="1" i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WITH UNCLE BOY STEAK</a:t>
              </a:r>
            </a:p>
            <a:p>
              <a:pPr algn="ctr"/>
              <a:r>
                <a:rPr lang="en-US" b="1" i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$14.00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505EFDA-79DB-41E6-84EB-B3E39A40480B}"/>
              </a:ext>
            </a:extLst>
          </p:cNvPr>
          <p:cNvSpPr txBox="1"/>
          <p:nvPr/>
        </p:nvSpPr>
        <p:spPr>
          <a:xfrm>
            <a:off x="266777" y="4729012"/>
            <a:ext cx="5847208" cy="50056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647636"/>
              </a:avLst>
            </a:prstTxWarp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2400" spc="300" dirty="0">
                <a:solidFill>
                  <a:schemeClr val="bg1"/>
                </a:solidFill>
                <a:latin typeface="Stencil Cargo Army" panose="02000500000000000000" pitchFamily="2" charset="0"/>
              </a:rPr>
              <a:t>MONDAY- FRIDAY:12:00PM-2:30PM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A4A651-86AC-4714-8388-CD08AC0AA516}"/>
              </a:ext>
            </a:extLst>
          </p:cNvPr>
          <p:cNvSpPr txBox="1"/>
          <p:nvPr/>
        </p:nvSpPr>
        <p:spPr>
          <a:xfrm>
            <a:off x="1056210" y="4334221"/>
            <a:ext cx="4268342" cy="89535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924442"/>
              </a:avLst>
            </a:prstTxWarp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4000" spc="300" dirty="0">
                <a:solidFill>
                  <a:schemeClr val="bg1"/>
                </a:solidFill>
                <a:latin typeface="Stencil Cargo Army" panose="02000500000000000000" pitchFamily="2" charset="0"/>
              </a:rPr>
              <a:t>. LUNCH 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9D9C8C-509E-4F80-BDA7-CF0B1D39CD11}"/>
              </a:ext>
            </a:extLst>
          </p:cNvPr>
          <p:cNvSpPr/>
          <p:nvPr/>
        </p:nvSpPr>
        <p:spPr>
          <a:xfrm>
            <a:off x="436546" y="4865080"/>
            <a:ext cx="52986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FRIES, RICE WITH SPECIAL UNCLE BOY </a:t>
            </a:r>
          </a:p>
          <a:p>
            <a:pPr algn="ctr"/>
            <a:r>
              <a:rPr lang="en-US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STEAK</a:t>
            </a:r>
          </a:p>
          <a:p>
            <a:pPr algn="ctr"/>
            <a:r>
              <a:rPr lang="en-US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$10.00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655C6F-9508-4795-B39F-4E27DB5EFF87}"/>
              </a:ext>
            </a:extLst>
          </p:cNvPr>
          <p:cNvGrpSpPr/>
          <p:nvPr/>
        </p:nvGrpSpPr>
        <p:grpSpPr>
          <a:xfrm rot="381676">
            <a:off x="9464805" y="645449"/>
            <a:ext cx="1881426" cy="1081606"/>
            <a:chOff x="8934674" y="1371601"/>
            <a:chExt cx="1881426" cy="108160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A2D9BF1-7D07-4207-9374-D90F727BECF7}"/>
                </a:ext>
              </a:extLst>
            </p:cNvPr>
            <p:cNvGrpSpPr/>
            <p:nvPr/>
          </p:nvGrpSpPr>
          <p:grpSpPr>
            <a:xfrm>
              <a:off x="8934674" y="1371601"/>
              <a:ext cx="1881426" cy="1081606"/>
              <a:chOff x="7854950" y="-1482766"/>
              <a:chExt cx="3781425" cy="2173889"/>
            </a:xfrm>
          </p:grpSpPr>
          <p:sp>
            <p:nvSpPr>
              <p:cNvPr id="25" name="Rectangle: Diagonal Corners Rounded 24">
                <a:extLst>
                  <a:ext uri="{FF2B5EF4-FFF2-40B4-BE49-F238E27FC236}">
                    <a16:creationId xmlns:a16="http://schemas.microsoft.com/office/drawing/2014/main" id="{3B6F4110-8CEC-4E9F-BA71-DAC828325679}"/>
                  </a:ext>
                </a:extLst>
              </p:cNvPr>
              <p:cNvSpPr/>
              <p:nvPr/>
            </p:nvSpPr>
            <p:spPr>
              <a:xfrm rot="365583">
                <a:off x="7854950" y="-1482766"/>
                <a:ext cx="3781424" cy="210153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Diagonal Corners Rounded 25">
                <a:extLst>
                  <a:ext uri="{FF2B5EF4-FFF2-40B4-BE49-F238E27FC236}">
                    <a16:creationId xmlns:a16="http://schemas.microsoft.com/office/drawing/2014/main" id="{D7AE1B36-FDBC-4319-82CE-A00A12FC816B}"/>
                  </a:ext>
                </a:extLst>
              </p:cNvPr>
              <p:cNvSpPr/>
              <p:nvPr/>
            </p:nvSpPr>
            <p:spPr>
              <a:xfrm rot="365583">
                <a:off x="7854950" y="-1410414"/>
                <a:ext cx="3781425" cy="2101537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9616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3000"/>
                  </a:lnSpc>
                </a:pPr>
                <a:endParaRPr lang="en-US" sz="3600" dirty="0">
                  <a:latin typeface="Stencil Cargo Army" panose="02000500000000000000" pitchFamily="2" charset="0"/>
                </a:endParaRP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54EC2A5-F763-4CD5-BA55-D741025C9C0D}"/>
                </a:ext>
              </a:extLst>
            </p:cNvPr>
            <p:cNvSpPr/>
            <p:nvPr/>
          </p:nvSpPr>
          <p:spPr>
            <a:xfrm rot="340280">
              <a:off x="9034619" y="1484465"/>
              <a:ext cx="1656223" cy="8741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COME WITH</a:t>
              </a:r>
              <a:endParaRPr lang="en-US" sz="3600" dirty="0">
                <a:solidFill>
                  <a:schemeClr val="bg1"/>
                </a:solidFill>
                <a:latin typeface="Stencil Cargo Army" panose="02000500000000000000" pitchFamily="2" charset="0"/>
              </a:endParaRPr>
            </a:p>
            <a:p>
              <a:pPr algn="ctr">
                <a:lnSpc>
                  <a:spcPts val="3000"/>
                </a:lnSpc>
              </a:pPr>
              <a:r>
                <a:rPr lang="en-US" sz="3600" spc="-15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FRIENDS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9806EDF-73A4-4930-B856-854321328277}"/>
              </a:ext>
            </a:extLst>
          </p:cNvPr>
          <p:cNvGrpSpPr/>
          <p:nvPr/>
        </p:nvGrpSpPr>
        <p:grpSpPr>
          <a:xfrm>
            <a:off x="-2057400" y="-2057400"/>
            <a:ext cx="16306800" cy="10972800"/>
            <a:chOff x="-2057400" y="-2057400"/>
            <a:chExt cx="16306800" cy="109728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9492A83-501F-4513-AA0D-7BC0D8C970C5}"/>
                </a:ext>
              </a:extLst>
            </p:cNvPr>
            <p:cNvSpPr/>
            <p:nvPr/>
          </p:nvSpPr>
          <p:spPr>
            <a:xfrm>
              <a:off x="-2057400" y="-20574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DD8E641-90E4-402D-BF28-5196AC9F7264}"/>
                </a:ext>
              </a:extLst>
            </p:cNvPr>
            <p:cNvSpPr/>
            <p:nvPr/>
          </p:nvSpPr>
          <p:spPr>
            <a:xfrm>
              <a:off x="-2057400" y="68580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DB06654-7D87-43F2-8B60-79524BCE0C08}"/>
                </a:ext>
              </a:extLst>
            </p:cNvPr>
            <p:cNvSpPr/>
            <p:nvPr/>
          </p:nvSpPr>
          <p:spPr>
            <a:xfrm rot="5400000">
              <a:off x="77343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5A8930A-61DB-4E84-B2A4-F38275EC5D64}"/>
                </a:ext>
              </a:extLst>
            </p:cNvPr>
            <p:cNvSpPr/>
            <p:nvPr/>
          </p:nvSpPr>
          <p:spPr>
            <a:xfrm rot="5400000">
              <a:off x="-65151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659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82">
        <p:fade/>
      </p:transition>
    </mc:Choice>
    <mc:Fallback xmlns="">
      <p:transition spd="med" advTm="70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6000" fill="hold"/>
                                        <p:tgtEl>
                                          <p:spTgt spid="3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C9CF0E5-A21C-42EB-8D24-2022EAC762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8140"/>
            <a:ext cx="12191999" cy="8127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2AE7AA-5FA3-4E76-A0E0-14B887939F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E2F37A-3FCA-40F5-9B8D-26DD98EE4C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7" y="540379"/>
            <a:ext cx="5427976" cy="57772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09904C5-EDE5-487A-9DCB-2C9FD6889CC1}"/>
              </a:ext>
            </a:extLst>
          </p:cNvPr>
          <p:cNvGrpSpPr/>
          <p:nvPr/>
        </p:nvGrpSpPr>
        <p:grpSpPr>
          <a:xfrm>
            <a:off x="991326" y="1546472"/>
            <a:ext cx="4882030" cy="3961532"/>
            <a:chOff x="991326" y="1546472"/>
            <a:chExt cx="4882030" cy="39615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4884835-6DBA-4C73-BEF4-A8F5441802BC}"/>
                </a:ext>
              </a:extLst>
            </p:cNvPr>
            <p:cNvSpPr txBox="1"/>
            <p:nvPr/>
          </p:nvSpPr>
          <p:spPr>
            <a:xfrm>
              <a:off x="1182789" y="1546472"/>
              <a:ext cx="4309193" cy="89506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924442"/>
                </a:avLst>
              </a:prstTxWarp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5400" spc="6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.STEAKS.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925C8B-FA2C-4521-81B2-530FA2D59FDD}"/>
                </a:ext>
              </a:extLst>
            </p:cNvPr>
            <p:cNvSpPr/>
            <p:nvPr/>
          </p:nvSpPr>
          <p:spPr>
            <a:xfrm>
              <a:off x="1944216" y="2034423"/>
              <a:ext cx="2786340" cy="5798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66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&amp; CHOPS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9533A25-3471-4652-AC38-3D9421B007E9}"/>
                </a:ext>
              </a:extLst>
            </p:cNvPr>
            <p:cNvGrpSpPr/>
            <p:nvPr/>
          </p:nvGrpSpPr>
          <p:grpSpPr>
            <a:xfrm>
              <a:off x="991326" y="2701701"/>
              <a:ext cx="4863194" cy="496354"/>
              <a:chOff x="1104900" y="1715280"/>
              <a:chExt cx="4863194" cy="496354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FF8E85-6D35-490F-98FB-56EA79A50877}"/>
                  </a:ext>
                </a:extLst>
              </p:cNvPr>
              <p:cNvSpPr txBox="1"/>
              <p:nvPr/>
            </p:nvSpPr>
            <p:spPr>
              <a:xfrm>
                <a:off x="1104900" y="1715280"/>
                <a:ext cx="4054262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en-US" b="1" i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OVEN ROASTED</a:t>
                </a: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D639662D-B38F-4988-87CA-AF1F0B414F0E}"/>
                  </a:ext>
                </a:extLst>
              </p:cNvPr>
              <p:cNvGrpSpPr/>
              <p:nvPr/>
            </p:nvGrpSpPr>
            <p:grpSpPr>
              <a:xfrm>
                <a:off x="4661941" y="1729439"/>
                <a:ext cx="1306153" cy="482195"/>
                <a:chOff x="7383614" y="3430795"/>
                <a:chExt cx="2184874" cy="482195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933A0FE-1C34-404A-81CB-ACB8889F46B4}"/>
                    </a:ext>
                  </a:extLst>
                </p:cNvPr>
                <p:cNvSpPr txBox="1"/>
                <p:nvPr/>
              </p:nvSpPr>
              <p:spPr>
                <a:xfrm>
                  <a:off x="7383614" y="3430795"/>
                  <a:ext cx="18774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$20.00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4E3F8E0-7D3A-4DCD-8D50-638B572A2A40}"/>
                    </a:ext>
                  </a:extLst>
                </p:cNvPr>
                <p:cNvSpPr txBox="1"/>
                <p:nvPr/>
              </p:nvSpPr>
              <p:spPr>
                <a:xfrm>
                  <a:off x="7691073" y="3659074"/>
                  <a:ext cx="1877415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14</a:t>
                  </a:r>
                  <a:r>
                    <a:rPr lang="en-US" sz="900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OZ.</a:t>
                  </a:r>
                  <a:endParaRPr lang="en-US" sz="1050" dirty="0">
                    <a:solidFill>
                      <a:schemeClr val="bg1"/>
                    </a:solidFill>
                    <a:latin typeface="Arial Black" panose="020B0A04020102020204" pitchFamily="34" charset="0"/>
                  </a:endParaRP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C686B64-2C9F-4E77-B45A-3A253B5E3992}"/>
                </a:ext>
              </a:extLst>
            </p:cNvPr>
            <p:cNvGrpSpPr/>
            <p:nvPr/>
          </p:nvGrpSpPr>
          <p:grpSpPr>
            <a:xfrm>
              <a:off x="991326" y="3558010"/>
              <a:ext cx="4863194" cy="483778"/>
              <a:chOff x="1104900" y="1727856"/>
              <a:chExt cx="4863194" cy="483778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6D629E1-6B46-4B51-818E-3CAE130560C4}"/>
                  </a:ext>
                </a:extLst>
              </p:cNvPr>
              <p:cNvSpPr txBox="1"/>
              <p:nvPr/>
            </p:nvSpPr>
            <p:spPr>
              <a:xfrm>
                <a:off x="1104900" y="1727856"/>
                <a:ext cx="4054262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en-US" b="1" i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NEW YORK STRIP</a:t>
                </a: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7021007-316E-489F-9CF0-299EF2A76CED}"/>
                  </a:ext>
                </a:extLst>
              </p:cNvPr>
              <p:cNvGrpSpPr/>
              <p:nvPr/>
            </p:nvGrpSpPr>
            <p:grpSpPr>
              <a:xfrm>
                <a:off x="4661941" y="1729439"/>
                <a:ext cx="1306153" cy="482195"/>
                <a:chOff x="7383614" y="3430795"/>
                <a:chExt cx="2184874" cy="482195"/>
              </a:xfrm>
            </p:grpSpPr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5B580C0-4397-4954-BE9F-3C7D64FAD3E6}"/>
                    </a:ext>
                  </a:extLst>
                </p:cNvPr>
                <p:cNvSpPr txBox="1"/>
                <p:nvPr/>
              </p:nvSpPr>
              <p:spPr>
                <a:xfrm>
                  <a:off x="7383614" y="3430795"/>
                  <a:ext cx="18774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$30.00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F58A75C-4FBD-4F4F-BDA6-2D0910D3C18B}"/>
                    </a:ext>
                  </a:extLst>
                </p:cNvPr>
                <p:cNvSpPr txBox="1"/>
                <p:nvPr/>
              </p:nvSpPr>
              <p:spPr>
                <a:xfrm>
                  <a:off x="7691073" y="3659074"/>
                  <a:ext cx="1877415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24</a:t>
                  </a:r>
                  <a:r>
                    <a:rPr lang="en-US" sz="900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OZ.</a:t>
                  </a:r>
                  <a:endParaRPr lang="en-US" sz="1050" dirty="0">
                    <a:solidFill>
                      <a:schemeClr val="bg1"/>
                    </a:solidFill>
                    <a:latin typeface="Arial Black" panose="020B0A04020102020204" pitchFamily="34" charset="0"/>
                  </a:endParaRP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8E80303-9B7F-4835-B4B6-F128E95140E5}"/>
                </a:ext>
              </a:extLst>
            </p:cNvPr>
            <p:cNvGrpSpPr/>
            <p:nvPr/>
          </p:nvGrpSpPr>
          <p:grpSpPr>
            <a:xfrm>
              <a:off x="1010162" y="4290463"/>
              <a:ext cx="4863194" cy="482195"/>
              <a:chOff x="1104900" y="1729439"/>
              <a:chExt cx="4863194" cy="482195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96EEA8D-BA1B-4E08-97E1-DEF290C6882A}"/>
                  </a:ext>
                </a:extLst>
              </p:cNvPr>
              <p:cNvSpPr txBox="1"/>
              <p:nvPr/>
            </p:nvSpPr>
            <p:spPr>
              <a:xfrm>
                <a:off x="1104900" y="1742359"/>
                <a:ext cx="4054262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en-US" b="1" i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STEAK FILLET</a:t>
                </a: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98BA5D21-A2E0-4AD1-9517-50A3E08B2DD8}"/>
                  </a:ext>
                </a:extLst>
              </p:cNvPr>
              <p:cNvGrpSpPr/>
              <p:nvPr/>
            </p:nvGrpSpPr>
            <p:grpSpPr>
              <a:xfrm>
                <a:off x="4661941" y="1729439"/>
                <a:ext cx="1306153" cy="482195"/>
                <a:chOff x="7383614" y="3430795"/>
                <a:chExt cx="2184874" cy="482195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8A87DA1-851A-420B-9966-C9311B9977E8}"/>
                    </a:ext>
                  </a:extLst>
                </p:cNvPr>
                <p:cNvSpPr txBox="1"/>
                <p:nvPr/>
              </p:nvSpPr>
              <p:spPr>
                <a:xfrm>
                  <a:off x="7383614" y="3430795"/>
                  <a:ext cx="18774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$35.00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E3621358-0E6D-40B0-907F-FB81FBBDB98A}"/>
                    </a:ext>
                  </a:extLst>
                </p:cNvPr>
                <p:cNvSpPr txBox="1"/>
                <p:nvPr/>
              </p:nvSpPr>
              <p:spPr>
                <a:xfrm>
                  <a:off x="7691073" y="3659074"/>
                  <a:ext cx="1877415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34</a:t>
                  </a:r>
                  <a:r>
                    <a:rPr lang="en-US" sz="900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OZ.</a:t>
                  </a:r>
                  <a:endParaRPr lang="en-US" sz="1050" dirty="0">
                    <a:solidFill>
                      <a:schemeClr val="bg1"/>
                    </a:solidFill>
                    <a:latin typeface="Arial Black" panose="020B0A04020102020204" pitchFamily="34" charset="0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C991230-EA04-4770-8191-783968294C68}"/>
                </a:ext>
              </a:extLst>
            </p:cNvPr>
            <p:cNvGrpSpPr/>
            <p:nvPr/>
          </p:nvGrpSpPr>
          <p:grpSpPr>
            <a:xfrm>
              <a:off x="991326" y="5024792"/>
              <a:ext cx="4863194" cy="483212"/>
              <a:chOff x="1104900" y="1728422"/>
              <a:chExt cx="4863194" cy="483212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960CF6B-751C-4F60-91B2-108D3CFB598A}"/>
                  </a:ext>
                </a:extLst>
              </p:cNvPr>
              <p:cNvSpPr txBox="1"/>
              <p:nvPr/>
            </p:nvSpPr>
            <p:spPr>
              <a:xfrm>
                <a:off x="1104900" y="1728422"/>
                <a:ext cx="4054262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en-US" b="1" i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GRILLED BEEF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7B251CF9-1362-4165-9934-7A04ACAFC373}"/>
                  </a:ext>
                </a:extLst>
              </p:cNvPr>
              <p:cNvGrpSpPr/>
              <p:nvPr/>
            </p:nvGrpSpPr>
            <p:grpSpPr>
              <a:xfrm>
                <a:off x="4661941" y="1729439"/>
                <a:ext cx="1306153" cy="482195"/>
                <a:chOff x="7383614" y="3430795"/>
                <a:chExt cx="2184874" cy="482195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DAAE6DC-56ED-4DE6-8B21-02D5379123B6}"/>
                    </a:ext>
                  </a:extLst>
                </p:cNvPr>
                <p:cNvSpPr txBox="1"/>
                <p:nvPr/>
              </p:nvSpPr>
              <p:spPr>
                <a:xfrm>
                  <a:off x="7383614" y="3430795"/>
                  <a:ext cx="18774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$20.00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386E200-ACD3-4B31-9C17-FC69C0AE26E8}"/>
                    </a:ext>
                  </a:extLst>
                </p:cNvPr>
                <p:cNvSpPr txBox="1"/>
                <p:nvPr/>
              </p:nvSpPr>
              <p:spPr>
                <a:xfrm>
                  <a:off x="7691073" y="3659074"/>
                  <a:ext cx="1877415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18</a:t>
                  </a:r>
                  <a:r>
                    <a:rPr lang="en-US" sz="900" dirty="0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OZ.</a:t>
                  </a:r>
                  <a:endParaRPr lang="en-US" sz="1050" dirty="0">
                    <a:solidFill>
                      <a:schemeClr val="bg1"/>
                    </a:solidFill>
                    <a:latin typeface="Arial Black" panose="020B0A04020102020204" pitchFamily="34" charset="0"/>
                  </a:endParaRPr>
                </a:p>
              </p:txBody>
            </p:sp>
          </p:grp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EB5AA1E-21DF-4729-A751-F120B7430E32}"/>
              </a:ext>
            </a:extLst>
          </p:cNvPr>
          <p:cNvGrpSpPr/>
          <p:nvPr/>
        </p:nvGrpSpPr>
        <p:grpSpPr>
          <a:xfrm>
            <a:off x="9636999" y="629016"/>
            <a:ext cx="1881426" cy="1135367"/>
            <a:chOff x="8934675" y="1371601"/>
            <a:chExt cx="1881426" cy="113536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A330AE9-265D-43C8-82BC-1C537F604539}"/>
                </a:ext>
              </a:extLst>
            </p:cNvPr>
            <p:cNvGrpSpPr/>
            <p:nvPr/>
          </p:nvGrpSpPr>
          <p:grpSpPr>
            <a:xfrm>
              <a:off x="8934675" y="1371601"/>
              <a:ext cx="1881426" cy="1081606"/>
              <a:chOff x="7854950" y="-1482766"/>
              <a:chExt cx="3781424" cy="2173889"/>
            </a:xfrm>
          </p:grpSpPr>
          <p:sp>
            <p:nvSpPr>
              <p:cNvPr id="39" name="Rectangle: Diagonal Corners Rounded 38">
                <a:extLst>
                  <a:ext uri="{FF2B5EF4-FFF2-40B4-BE49-F238E27FC236}">
                    <a16:creationId xmlns:a16="http://schemas.microsoft.com/office/drawing/2014/main" id="{86A90B88-D439-48C2-A56D-DD7292A6D07B}"/>
                  </a:ext>
                </a:extLst>
              </p:cNvPr>
              <p:cNvSpPr/>
              <p:nvPr/>
            </p:nvSpPr>
            <p:spPr>
              <a:xfrm rot="365583">
                <a:off x="7854950" y="-1482766"/>
                <a:ext cx="3781424" cy="210153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D10292D4-4E0B-4839-BB59-6DEDE9C3F901}"/>
                  </a:ext>
                </a:extLst>
              </p:cNvPr>
              <p:cNvSpPr/>
              <p:nvPr/>
            </p:nvSpPr>
            <p:spPr>
              <a:xfrm rot="365583">
                <a:off x="7854950" y="-1410413"/>
                <a:ext cx="3781424" cy="2101536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9616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3000"/>
                  </a:lnSpc>
                </a:pPr>
                <a:endParaRPr lang="en-US" sz="3600" dirty="0">
                  <a:latin typeface="Stencil Cargo Army" panose="02000500000000000000" pitchFamily="2" charset="0"/>
                </a:endParaRPr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5995DC8-13A7-48DA-AE00-A638B84FBCE5}"/>
                </a:ext>
              </a:extLst>
            </p:cNvPr>
            <p:cNvSpPr/>
            <p:nvPr/>
          </p:nvSpPr>
          <p:spPr>
            <a:xfrm rot="254292">
              <a:off x="9133838" y="1508553"/>
              <a:ext cx="1483098" cy="998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CHEF</a:t>
              </a:r>
            </a:p>
            <a:p>
              <a:pPr algn="ctr">
                <a:lnSpc>
                  <a:spcPts val="35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MENU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00A6427-0A38-4A8F-87E1-E03AD249A091}"/>
              </a:ext>
            </a:extLst>
          </p:cNvPr>
          <p:cNvGrpSpPr/>
          <p:nvPr/>
        </p:nvGrpSpPr>
        <p:grpSpPr>
          <a:xfrm>
            <a:off x="-2057400" y="-2057400"/>
            <a:ext cx="16306800" cy="10972800"/>
            <a:chOff x="-2057400" y="-2057400"/>
            <a:chExt cx="16306800" cy="1097280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C2DE50B-3088-4A41-A1B0-A660F7825981}"/>
                </a:ext>
              </a:extLst>
            </p:cNvPr>
            <p:cNvSpPr/>
            <p:nvPr/>
          </p:nvSpPr>
          <p:spPr>
            <a:xfrm>
              <a:off x="-2057400" y="-20574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BD25495-706C-428D-8121-303F1383BC82}"/>
                </a:ext>
              </a:extLst>
            </p:cNvPr>
            <p:cNvSpPr/>
            <p:nvPr/>
          </p:nvSpPr>
          <p:spPr>
            <a:xfrm>
              <a:off x="-2057400" y="68580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F875FC9-4C13-43C8-BC61-4220D9ECDC02}"/>
                </a:ext>
              </a:extLst>
            </p:cNvPr>
            <p:cNvSpPr/>
            <p:nvPr/>
          </p:nvSpPr>
          <p:spPr>
            <a:xfrm rot="5400000">
              <a:off x="77343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7985176-9974-4761-8EB9-6B36B8DCC3B8}"/>
                </a:ext>
              </a:extLst>
            </p:cNvPr>
            <p:cNvSpPr/>
            <p:nvPr/>
          </p:nvSpPr>
          <p:spPr>
            <a:xfrm rot="5400000">
              <a:off x="-65151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212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12">
        <p:fade/>
      </p:transition>
    </mc:Choice>
    <mc:Fallback xmlns="">
      <p:transition spd="med" advTm="73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 0.0882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97523-C2FC-4A2B-A6CD-86B3AD094D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481" y="-1940958"/>
            <a:ext cx="6512645" cy="97689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827E68-372A-4DFF-9953-B0A97E5A8A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CD9076-EE21-4365-B562-B8385EECF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14" y="540379"/>
            <a:ext cx="4362450" cy="577724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4B87A85-4FC3-4D0D-A014-E52332698796}"/>
              </a:ext>
            </a:extLst>
          </p:cNvPr>
          <p:cNvGrpSpPr/>
          <p:nvPr/>
        </p:nvGrpSpPr>
        <p:grpSpPr>
          <a:xfrm>
            <a:off x="518915" y="1546472"/>
            <a:ext cx="4078448" cy="3939610"/>
            <a:chOff x="518915" y="1546472"/>
            <a:chExt cx="4078448" cy="39396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B07616-59ED-40B1-804D-E7799AF70485}"/>
                </a:ext>
              </a:extLst>
            </p:cNvPr>
            <p:cNvSpPr txBox="1"/>
            <p:nvPr/>
          </p:nvSpPr>
          <p:spPr>
            <a:xfrm>
              <a:off x="518915" y="1546472"/>
              <a:ext cx="4078448" cy="89506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924442"/>
                </a:avLst>
              </a:prstTxWarp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5400" spc="6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CA54FF0-746E-46EB-BA7C-FABFFF6C9DD3}"/>
                </a:ext>
              </a:extLst>
            </p:cNvPr>
            <p:cNvSpPr/>
            <p:nvPr/>
          </p:nvSpPr>
          <p:spPr>
            <a:xfrm>
              <a:off x="1429464" y="2034423"/>
              <a:ext cx="2257348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6600" spc="6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BEER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6F7B6A9-F27A-4B38-9578-B5D3073A2593}"/>
                </a:ext>
              </a:extLst>
            </p:cNvPr>
            <p:cNvGrpSpPr/>
            <p:nvPr/>
          </p:nvGrpSpPr>
          <p:grpSpPr>
            <a:xfrm>
              <a:off x="639555" y="2701701"/>
              <a:ext cx="3837168" cy="439698"/>
              <a:chOff x="1104900" y="1715280"/>
              <a:chExt cx="4054262" cy="439698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FC0556A-4CB6-43FF-B39B-3481F359E6C9}"/>
                  </a:ext>
                </a:extLst>
              </p:cNvPr>
              <p:cNvSpPr txBox="1"/>
              <p:nvPr/>
            </p:nvSpPr>
            <p:spPr>
              <a:xfrm>
                <a:off x="1104900" y="1715280"/>
                <a:ext cx="4054262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en-US" b="1" i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SAN MIGUEL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1B83D1C-242B-4183-8918-D68DB140E2FF}"/>
                  </a:ext>
                </a:extLst>
              </p:cNvPr>
              <p:cNvSpPr txBox="1"/>
              <p:nvPr/>
            </p:nvSpPr>
            <p:spPr>
              <a:xfrm>
                <a:off x="3966328" y="1785646"/>
                <a:ext cx="11223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$4.00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E808930-26C5-45B2-B931-4FFC413B2795}"/>
                </a:ext>
              </a:extLst>
            </p:cNvPr>
            <p:cNvGrpSpPr/>
            <p:nvPr/>
          </p:nvGrpSpPr>
          <p:grpSpPr>
            <a:xfrm>
              <a:off x="639555" y="3558010"/>
              <a:ext cx="3837168" cy="425385"/>
              <a:chOff x="1104900" y="1727856"/>
              <a:chExt cx="4054262" cy="425385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98A2730-12AC-400C-B9A3-5C34CDE89219}"/>
                  </a:ext>
                </a:extLst>
              </p:cNvPr>
              <p:cNvSpPr txBox="1"/>
              <p:nvPr/>
            </p:nvSpPr>
            <p:spPr>
              <a:xfrm>
                <a:off x="1104900" y="1727856"/>
                <a:ext cx="4054262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en-US" b="1" i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SAN JUAN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3F80523-280D-40CB-A47F-7AFB1203982B}"/>
                  </a:ext>
                </a:extLst>
              </p:cNvPr>
              <p:cNvSpPr txBox="1"/>
              <p:nvPr/>
            </p:nvSpPr>
            <p:spPr>
              <a:xfrm>
                <a:off x="3966328" y="1783909"/>
                <a:ext cx="11223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$5.00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4738DD5-A2F1-4583-AE27-2BC51AFDB802}"/>
                </a:ext>
              </a:extLst>
            </p:cNvPr>
            <p:cNvGrpSpPr/>
            <p:nvPr/>
          </p:nvGrpSpPr>
          <p:grpSpPr>
            <a:xfrm>
              <a:off x="639555" y="4303383"/>
              <a:ext cx="3837168" cy="411675"/>
              <a:chOff x="1104900" y="1742359"/>
              <a:chExt cx="4054262" cy="411675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0C5A1B6-E6F7-45A0-AAD7-749E9A226A68}"/>
                  </a:ext>
                </a:extLst>
              </p:cNvPr>
              <p:cNvSpPr txBox="1"/>
              <p:nvPr/>
            </p:nvSpPr>
            <p:spPr>
              <a:xfrm>
                <a:off x="1104900" y="1742359"/>
                <a:ext cx="4054262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en-US" b="1" i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SAN PEDRO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F47066A-02AD-4613-8E52-B98F7462F3AA}"/>
                  </a:ext>
                </a:extLst>
              </p:cNvPr>
              <p:cNvSpPr txBox="1"/>
              <p:nvPr/>
            </p:nvSpPr>
            <p:spPr>
              <a:xfrm>
                <a:off x="3985507" y="1784702"/>
                <a:ext cx="11223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$5.00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1A9E84D-3FFE-415B-8DC3-B34E81E40A0E}"/>
                </a:ext>
              </a:extLst>
            </p:cNvPr>
            <p:cNvGrpSpPr/>
            <p:nvPr/>
          </p:nvGrpSpPr>
          <p:grpSpPr>
            <a:xfrm>
              <a:off x="639555" y="5024792"/>
              <a:ext cx="3837168" cy="461290"/>
              <a:chOff x="1104900" y="1728422"/>
              <a:chExt cx="4054262" cy="461290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8309A12-6068-45C5-B0E2-8875C771E743}"/>
                  </a:ext>
                </a:extLst>
              </p:cNvPr>
              <p:cNvSpPr txBox="1"/>
              <p:nvPr/>
            </p:nvSpPr>
            <p:spPr>
              <a:xfrm>
                <a:off x="1104900" y="1728422"/>
                <a:ext cx="4054262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en-US" b="1" i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SAN AGUSTIN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8FF9401-8410-4F09-B987-77046B87D76D}"/>
                  </a:ext>
                </a:extLst>
              </p:cNvPr>
              <p:cNvSpPr txBox="1"/>
              <p:nvPr/>
            </p:nvSpPr>
            <p:spPr>
              <a:xfrm>
                <a:off x="3984933" y="1820380"/>
                <a:ext cx="11223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$5.00</a:t>
                </a:r>
              </a:p>
            </p:txBody>
          </p:sp>
        </p:grp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B5F69CEC-84C1-4ED4-A7AE-151972778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066" y="540379"/>
            <a:ext cx="4362450" cy="577724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F06FB79-1D96-4726-AC4F-14D898C05D37}"/>
              </a:ext>
            </a:extLst>
          </p:cNvPr>
          <p:cNvGrpSpPr/>
          <p:nvPr/>
        </p:nvGrpSpPr>
        <p:grpSpPr>
          <a:xfrm>
            <a:off x="7450067" y="1546472"/>
            <a:ext cx="4078448" cy="3939610"/>
            <a:chOff x="7450067" y="1546472"/>
            <a:chExt cx="4078448" cy="393961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708F236-8138-4E2A-831C-AC2BDAC66481}"/>
                </a:ext>
              </a:extLst>
            </p:cNvPr>
            <p:cNvSpPr txBox="1"/>
            <p:nvPr/>
          </p:nvSpPr>
          <p:spPr>
            <a:xfrm>
              <a:off x="7450067" y="1546472"/>
              <a:ext cx="4078448" cy="89506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924442"/>
                </a:avLst>
              </a:prstTxWarp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5400" spc="6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.WINE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5CC11FF-17BB-44B3-8559-DAC8C74DAC22}"/>
                </a:ext>
              </a:extLst>
            </p:cNvPr>
            <p:cNvSpPr/>
            <p:nvPr/>
          </p:nvSpPr>
          <p:spPr>
            <a:xfrm>
              <a:off x="8385462" y="2112717"/>
              <a:ext cx="2207657" cy="5798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66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GLASS</a:t>
              </a:r>
              <a:endParaRPr lang="en-US" sz="6600" spc="600" dirty="0">
                <a:solidFill>
                  <a:schemeClr val="bg1"/>
                </a:solidFill>
                <a:latin typeface="Stencil Cargo Army" panose="02000500000000000000" pitchFamily="2" charset="0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867D55D-314B-41FA-97DA-89D50E29FF37}"/>
                </a:ext>
              </a:extLst>
            </p:cNvPr>
            <p:cNvGrpSpPr/>
            <p:nvPr/>
          </p:nvGrpSpPr>
          <p:grpSpPr>
            <a:xfrm>
              <a:off x="7570707" y="2701701"/>
              <a:ext cx="3837168" cy="439698"/>
              <a:chOff x="1104900" y="1715280"/>
              <a:chExt cx="4054262" cy="439698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BB9A4FB-58FE-41BE-B951-4D7C941005C9}"/>
                  </a:ext>
                </a:extLst>
              </p:cNvPr>
              <p:cNvSpPr txBox="1"/>
              <p:nvPr/>
            </p:nvSpPr>
            <p:spPr>
              <a:xfrm>
                <a:off x="1104900" y="1715280"/>
                <a:ext cx="4054262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en-US" b="1" i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PINE APPLE WINE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5B82FE1-D353-433B-AD6B-6F6C38D7F2E3}"/>
                  </a:ext>
                </a:extLst>
              </p:cNvPr>
              <p:cNvSpPr txBox="1"/>
              <p:nvPr/>
            </p:nvSpPr>
            <p:spPr>
              <a:xfrm>
                <a:off x="3966328" y="1785646"/>
                <a:ext cx="11223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$9.00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46DD8EC-FF89-47CD-8CF4-5DB2C984F400}"/>
                </a:ext>
              </a:extLst>
            </p:cNvPr>
            <p:cNvGrpSpPr/>
            <p:nvPr/>
          </p:nvGrpSpPr>
          <p:grpSpPr>
            <a:xfrm>
              <a:off x="7570707" y="3558010"/>
              <a:ext cx="3837168" cy="425385"/>
              <a:chOff x="1104900" y="1727856"/>
              <a:chExt cx="4054262" cy="425385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630CE06-F58A-486C-91BB-C39204ACD906}"/>
                  </a:ext>
                </a:extLst>
              </p:cNvPr>
              <p:cNvSpPr txBox="1"/>
              <p:nvPr/>
            </p:nvSpPr>
            <p:spPr>
              <a:xfrm>
                <a:off x="1104900" y="1727856"/>
                <a:ext cx="4054262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en-US" b="1" i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GRAPES WINE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4F0AD3F-CD17-4B59-8ED2-B31AC7595B1B}"/>
                  </a:ext>
                </a:extLst>
              </p:cNvPr>
              <p:cNvSpPr txBox="1"/>
              <p:nvPr/>
            </p:nvSpPr>
            <p:spPr>
              <a:xfrm>
                <a:off x="3966328" y="1783909"/>
                <a:ext cx="11223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$9.00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0A249DE-5C95-4E40-A3CF-56B26B4DB831}"/>
                </a:ext>
              </a:extLst>
            </p:cNvPr>
            <p:cNvGrpSpPr/>
            <p:nvPr/>
          </p:nvGrpSpPr>
          <p:grpSpPr>
            <a:xfrm>
              <a:off x="7570707" y="4303383"/>
              <a:ext cx="3837168" cy="411675"/>
              <a:chOff x="1104900" y="1742359"/>
              <a:chExt cx="4054262" cy="411675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3ABB5A6-5F88-4CDA-A373-CCCDDB8E6A30}"/>
                  </a:ext>
                </a:extLst>
              </p:cNvPr>
              <p:cNvSpPr txBox="1"/>
              <p:nvPr/>
            </p:nvSpPr>
            <p:spPr>
              <a:xfrm>
                <a:off x="1104900" y="1742359"/>
                <a:ext cx="4054262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en-US" b="1" i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STRAWBERRY WINE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FCB4AEC-93AF-4AE1-B4DC-94BAA744953C}"/>
                  </a:ext>
                </a:extLst>
              </p:cNvPr>
              <p:cNvSpPr txBox="1"/>
              <p:nvPr/>
            </p:nvSpPr>
            <p:spPr>
              <a:xfrm>
                <a:off x="3985507" y="1784702"/>
                <a:ext cx="11223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$10.00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D75E052-A446-46EE-B9A5-CB93E8C33540}"/>
                </a:ext>
              </a:extLst>
            </p:cNvPr>
            <p:cNvGrpSpPr/>
            <p:nvPr/>
          </p:nvGrpSpPr>
          <p:grpSpPr>
            <a:xfrm>
              <a:off x="7570707" y="5024792"/>
              <a:ext cx="3837168" cy="461290"/>
              <a:chOff x="1104900" y="1728422"/>
              <a:chExt cx="4054262" cy="461290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D7366BA-C873-42F2-AD36-44A576B2A4E4}"/>
                  </a:ext>
                </a:extLst>
              </p:cNvPr>
              <p:cNvSpPr txBox="1"/>
              <p:nvPr/>
            </p:nvSpPr>
            <p:spPr>
              <a:xfrm>
                <a:off x="1104900" y="1728422"/>
                <a:ext cx="4054262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en-US" b="1" i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GUYABANO WINE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C0FAE67-5BCD-40BD-8E0D-D3A875E0E858}"/>
                  </a:ext>
                </a:extLst>
              </p:cNvPr>
              <p:cNvSpPr txBox="1"/>
              <p:nvPr/>
            </p:nvSpPr>
            <p:spPr>
              <a:xfrm>
                <a:off x="3984933" y="1820380"/>
                <a:ext cx="11223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$12.00</a:t>
                </a:r>
              </a:p>
            </p:txBody>
          </p:sp>
        </p:grp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AF0394CA-91CD-498C-8CE3-1836D1482CFD}"/>
              </a:ext>
            </a:extLst>
          </p:cNvPr>
          <p:cNvSpPr/>
          <p:nvPr/>
        </p:nvSpPr>
        <p:spPr>
          <a:xfrm>
            <a:off x="8888805" y="1438637"/>
            <a:ext cx="1200970" cy="423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400" spc="600" dirty="0">
                <a:solidFill>
                  <a:schemeClr val="bg1"/>
                </a:solidFill>
                <a:latin typeface="Stencil Cargo Army" panose="02000500000000000000" pitchFamily="2" charset="0"/>
              </a:rPr>
              <a:t>BY THE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7BFAA6A-17B3-4567-B8DA-2A774A8F931A}"/>
              </a:ext>
            </a:extLst>
          </p:cNvPr>
          <p:cNvGrpSpPr/>
          <p:nvPr/>
        </p:nvGrpSpPr>
        <p:grpSpPr>
          <a:xfrm rot="20944991">
            <a:off x="5064500" y="634070"/>
            <a:ext cx="1918427" cy="1055523"/>
            <a:chOff x="8897672" y="1361685"/>
            <a:chExt cx="1918427" cy="1055523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FA104A1-FC8C-4C45-B2A9-030D9C0D218A}"/>
                </a:ext>
              </a:extLst>
            </p:cNvPr>
            <p:cNvGrpSpPr/>
            <p:nvPr/>
          </p:nvGrpSpPr>
          <p:grpSpPr>
            <a:xfrm>
              <a:off x="8897672" y="1361685"/>
              <a:ext cx="1918427" cy="1055523"/>
              <a:chOff x="7780582" y="-1502698"/>
              <a:chExt cx="3855792" cy="2121467"/>
            </a:xfrm>
          </p:grpSpPr>
          <p:sp>
            <p:nvSpPr>
              <p:cNvPr id="53" name="Rectangle: Diagonal Corners Rounded 52">
                <a:extLst>
                  <a:ext uri="{FF2B5EF4-FFF2-40B4-BE49-F238E27FC236}">
                    <a16:creationId xmlns:a16="http://schemas.microsoft.com/office/drawing/2014/main" id="{EC505CCD-7CCA-4C37-9824-8DF62FB63156}"/>
                  </a:ext>
                </a:extLst>
              </p:cNvPr>
              <p:cNvSpPr/>
              <p:nvPr/>
            </p:nvSpPr>
            <p:spPr>
              <a:xfrm rot="365583">
                <a:off x="7854950" y="-1482766"/>
                <a:ext cx="3781424" cy="210153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: Diagonal Corners Rounded 53">
                <a:extLst>
                  <a:ext uri="{FF2B5EF4-FFF2-40B4-BE49-F238E27FC236}">
                    <a16:creationId xmlns:a16="http://schemas.microsoft.com/office/drawing/2014/main" id="{AA8FD7B8-5143-4D2D-98F2-77B2E7BD68AD}"/>
                  </a:ext>
                </a:extLst>
              </p:cNvPr>
              <p:cNvSpPr/>
              <p:nvPr/>
            </p:nvSpPr>
            <p:spPr>
              <a:xfrm rot="365583">
                <a:off x="7780582" y="-1502698"/>
                <a:ext cx="3781426" cy="210153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9616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3000"/>
                  </a:lnSpc>
                </a:pPr>
                <a:endParaRPr lang="en-US" sz="3600" dirty="0">
                  <a:latin typeface="Stencil Cargo Army" panose="02000500000000000000" pitchFamily="2" charset="0"/>
                </a:endParaRPr>
              </a:p>
            </p:txBody>
          </p:sp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D767BDC-11D0-4E01-AF34-4E541A2A8F94}"/>
                </a:ext>
              </a:extLst>
            </p:cNvPr>
            <p:cNvSpPr/>
            <p:nvPr/>
          </p:nvSpPr>
          <p:spPr>
            <a:xfrm rot="340280">
              <a:off x="8975583" y="1610483"/>
              <a:ext cx="1736374" cy="7377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GREAT</a:t>
              </a:r>
              <a:br>
                <a:rPr lang="en-US" sz="40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</a:br>
              <a:r>
                <a:rPr lang="en-US" sz="2800" spc="3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EVENING</a:t>
              </a:r>
              <a:endParaRPr lang="en-US" sz="4000" spc="300" dirty="0">
                <a:solidFill>
                  <a:schemeClr val="bg1"/>
                </a:solidFill>
                <a:latin typeface="Stencil Cargo Army" panose="02000500000000000000" pitchFamily="2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34C71EB-1C9E-4706-831C-CC6AB61ED56F}"/>
              </a:ext>
            </a:extLst>
          </p:cNvPr>
          <p:cNvGrpSpPr/>
          <p:nvPr/>
        </p:nvGrpSpPr>
        <p:grpSpPr>
          <a:xfrm>
            <a:off x="-2057400" y="-2057400"/>
            <a:ext cx="16306800" cy="10972800"/>
            <a:chOff x="-2057400" y="-2057400"/>
            <a:chExt cx="16306800" cy="10972800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1595211-EFDF-4A5A-914C-53D945414366}"/>
                </a:ext>
              </a:extLst>
            </p:cNvPr>
            <p:cNvSpPr/>
            <p:nvPr/>
          </p:nvSpPr>
          <p:spPr>
            <a:xfrm>
              <a:off x="-2057400" y="-20574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1F63E9E-8DF7-428F-81D5-A955F16522A4}"/>
                </a:ext>
              </a:extLst>
            </p:cNvPr>
            <p:cNvSpPr/>
            <p:nvPr/>
          </p:nvSpPr>
          <p:spPr>
            <a:xfrm>
              <a:off x="-2057400" y="68580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76387A2-93CE-46DE-A31E-C31D8AEF3684}"/>
                </a:ext>
              </a:extLst>
            </p:cNvPr>
            <p:cNvSpPr/>
            <p:nvPr/>
          </p:nvSpPr>
          <p:spPr>
            <a:xfrm rot="5400000">
              <a:off x="77343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997ADCB-499B-453B-B588-221F3169DFD8}"/>
                </a:ext>
              </a:extLst>
            </p:cNvPr>
            <p:cNvSpPr/>
            <p:nvPr/>
          </p:nvSpPr>
          <p:spPr>
            <a:xfrm rot="5400000">
              <a:off x="-65151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654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22">
        <p:fade/>
      </p:transition>
    </mc:Choice>
    <mc:Fallback xmlns="">
      <p:transition spd="med" advTm="65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6000" fill="hold"/>
                                        <p:tgtEl>
                                          <p:spTgt spid="3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A39E82-2252-4FC2-8B0A-E31A34B3F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9" b="4847"/>
          <a:stretch/>
        </p:blipFill>
        <p:spPr>
          <a:xfrm>
            <a:off x="0" y="-2057401"/>
            <a:ext cx="12191998" cy="10972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AAD1A0-ABCB-4A58-95C5-7895BC2515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C5A698-0C69-4B29-9409-444B1AFC47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296" y="540379"/>
            <a:ext cx="4407408" cy="57772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89F46FA-F944-4DFE-A0D0-A6741E5D35A1}"/>
              </a:ext>
            </a:extLst>
          </p:cNvPr>
          <p:cNvGrpSpPr/>
          <p:nvPr/>
        </p:nvGrpSpPr>
        <p:grpSpPr>
          <a:xfrm>
            <a:off x="4123929" y="1546472"/>
            <a:ext cx="3944143" cy="3939610"/>
            <a:chOff x="4123929" y="1546472"/>
            <a:chExt cx="3944143" cy="39396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5C661A1-9598-479D-91CC-E89A3A5CD137}"/>
                </a:ext>
              </a:extLst>
            </p:cNvPr>
            <p:cNvSpPr txBox="1"/>
            <p:nvPr/>
          </p:nvSpPr>
          <p:spPr>
            <a:xfrm>
              <a:off x="4123929" y="1546472"/>
              <a:ext cx="3944143" cy="89506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924442"/>
                </a:avLst>
              </a:prstTxWarp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5400" spc="6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.DESSERTS.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7BFCDBB-9D83-4BD1-8D99-F94128AAAE4C}"/>
                </a:ext>
              </a:extLst>
            </p:cNvPr>
            <p:cNvGrpSpPr/>
            <p:nvPr/>
          </p:nvGrpSpPr>
          <p:grpSpPr>
            <a:xfrm>
              <a:off x="4240596" y="2045983"/>
              <a:ext cx="3710808" cy="1115394"/>
              <a:chOff x="1104900" y="1059562"/>
              <a:chExt cx="4054262" cy="1115394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ECC613E-4325-4C5F-B446-5445D79425BF}"/>
                  </a:ext>
                </a:extLst>
              </p:cNvPr>
              <p:cNvSpPr txBox="1"/>
              <p:nvPr/>
            </p:nvSpPr>
            <p:spPr>
              <a:xfrm>
                <a:off x="1104900" y="1826143"/>
                <a:ext cx="4054262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en-US" b="1" i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LECHE FLAN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EC4C597-7831-4E24-B182-EBEA2D4E10D1}"/>
                  </a:ext>
                </a:extLst>
              </p:cNvPr>
              <p:cNvSpPr txBox="1"/>
              <p:nvPr/>
            </p:nvSpPr>
            <p:spPr>
              <a:xfrm>
                <a:off x="3966328" y="1785646"/>
                <a:ext cx="11223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$13.00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AA1A2E1-9875-4BDB-A2AD-BEDCA916A5C8}"/>
                  </a:ext>
                </a:extLst>
              </p:cNvPr>
              <p:cNvSpPr txBox="1"/>
              <p:nvPr/>
            </p:nvSpPr>
            <p:spPr>
              <a:xfrm>
                <a:off x="1104900" y="1059562"/>
                <a:ext cx="4054262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en-US" b="1" i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COFFEE JELLY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EA198C5-3A3C-4887-A1ED-EE7B4F5286F6}"/>
                  </a:ext>
                </a:extLst>
              </p:cNvPr>
              <p:cNvSpPr txBox="1"/>
              <p:nvPr/>
            </p:nvSpPr>
            <p:spPr>
              <a:xfrm>
                <a:off x="3966328" y="1148646"/>
                <a:ext cx="11223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$12.00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8EFFCDE-D03A-4258-A28E-1740BEB71B19}"/>
                </a:ext>
              </a:extLst>
            </p:cNvPr>
            <p:cNvGrpSpPr/>
            <p:nvPr/>
          </p:nvGrpSpPr>
          <p:grpSpPr>
            <a:xfrm>
              <a:off x="4240596" y="3579145"/>
              <a:ext cx="3710808" cy="404250"/>
              <a:chOff x="1104900" y="1748991"/>
              <a:chExt cx="4054262" cy="40425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DD388BE-E9E3-4C8E-837E-BFB9A4E636BC}"/>
                  </a:ext>
                </a:extLst>
              </p:cNvPr>
              <p:cNvSpPr txBox="1"/>
              <p:nvPr/>
            </p:nvSpPr>
            <p:spPr>
              <a:xfrm>
                <a:off x="1104900" y="1748991"/>
                <a:ext cx="4054262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en-US" b="1" i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CHEESE CAKE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37D471A-6E19-4F31-970D-0C9EFC4B577D}"/>
                  </a:ext>
                </a:extLst>
              </p:cNvPr>
              <p:cNvSpPr txBox="1"/>
              <p:nvPr/>
            </p:nvSpPr>
            <p:spPr>
              <a:xfrm>
                <a:off x="3966328" y="1783909"/>
                <a:ext cx="11223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$13.00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A90E862-7BC9-4DF4-A001-6731AF934568}"/>
                </a:ext>
              </a:extLst>
            </p:cNvPr>
            <p:cNvGrpSpPr/>
            <p:nvPr/>
          </p:nvGrpSpPr>
          <p:grpSpPr>
            <a:xfrm>
              <a:off x="4240596" y="4345726"/>
              <a:ext cx="3710808" cy="605294"/>
              <a:chOff x="1104900" y="1784702"/>
              <a:chExt cx="4054262" cy="605294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951C6F-1B34-4942-987B-604FE245BF35}"/>
                  </a:ext>
                </a:extLst>
              </p:cNvPr>
              <p:cNvSpPr txBox="1"/>
              <p:nvPr/>
            </p:nvSpPr>
            <p:spPr>
              <a:xfrm>
                <a:off x="1104900" y="1784702"/>
                <a:ext cx="4054262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en-US" b="1" i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ICE CREAM</a:t>
                </a:r>
              </a:p>
              <a:p>
                <a:pPr>
                  <a:lnSpc>
                    <a:spcPts val="2000"/>
                  </a:lnSpc>
                </a:pPr>
                <a:r>
                  <a:rPr lang="en-US" b="1" i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SUNDAE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B94D432-0F11-4D9F-8F58-F1DAE487AEF1}"/>
                  </a:ext>
                </a:extLst>
              </p:cNvPr>
              <p:cNvSpPr txBox="1"/>
              <p:nvPr/>
            </p:nvSpPr>
            <p:spPr>
              <a:xfrm>
                <a:off x="3985507" y="1784702"/>
                <a:ext cx="11223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$5.00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CE04497-4B84-490B-AE4E-574889F17D96}"/>
                </a:ext>
              </a:extLst>
            </p:cNvPr>
            <p:cNvGrpSpPr/>
            <p:nvPr/>
          </p:nvGrpSpPr>
          <p:grpSpPr>
            <a:xfrm>
              <a:off x="4240596" y="5112307"/>
              <a:ext cx="3710808" cy="373775"/>
              <a:chOff x="1104900" y="1815937"/>
              <a:chExt cx="4054262" cy="373775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14A1407-0792-49CB-A6FF-1419CE21E96D}"/>
                  </a:ext>
                </a:extLst>
              </p:cNvPr>
              <p:cNvSpPr txBox="1"/>
              <p:nvPr/>
            </p:nvSpPr>
            <p:spPr>
              <a:xfrm>
                <a:off x="1104900" y="1815937"/>
                <a:ext cx="4054262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en-US" b="1" i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VANILLA GELATIN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29B1414-FCF3-4267-B988-733461D324AF}"/>
                  </a:ext>
                </a:extLst>
              </p:cNvPr>
              <p:cNvSpPr txBox="1"/>
              <p:nvPr/>
            </p:nvSpPr>
            <p:spPr>
              <a:xfrm>
                <a:off x="3984933" y="1820380"/>
                <a:ext cx="11223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$5.00</a:t>
                </a: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0A63665-56EC-4DB1-92E3-7335F505F790}"/>
              </a:ext>
            </a:extLst>
          </p:cNvPr>
          <p:cNvGrpSpPr/>
          <p:nvPr/>
        </p:nvGrpSpPr>
        <p:grpSpPr>
          <a:xfrm rot="20197516">
            <a:off x="835328" y="834157"/>
            <a:ext cx="1912856" cy="1083787"/>
            <a:chOff x="8903244" y="1358015"/>
            <a:chExt cx="1912856" cy="108378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0E30740-A029-4750-B8FA-53F5FB94A909}"/>
                </a:ext>
              </a:extLst>
            </p:cNvPr>
            <p:cNvGrpSpPr/>
            <p:nvPr/>
          </p:nvGrpSpPr>
          <p:grpSpPr>
            <a:xfrm>
              <a:off x="8903244" y="1358015"/>
              <a:ext cx="1912856" cy="1059193"/>
              <a:chOff x="7791779" y="-1510072"/>
              <a:chExt cx="3844595" cy="2128841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670E8DE9-35C9-4CC8-B1EC-6AB4A1464BAE}"/>
                  </a:ext>
                </a:extLst>
              </p:cNvPr>
              <p:cNvSpPr/>
              <p:nvPr/>
            </p:nvSpPr>
            <p:spPr>
              <a:xfrm rot="365583">
                <a:off x="7854950" y="-1482766"/>
                <a:ext cx="3781424" cy="2101535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: Diagonal Corners Rounded 28">
                <a:extLst>
                  <a:ext uri="{FF2B5EF4-FFF2-40B4-BE49-F238E27FC236}">
                    <a16:creationId xmlns:a16="http://schemas.microsoft.com/office/drawing/2014/main" id="{FBC9544D-B65D-4B15-85EA-52EDAF0C1495}"/>
                  </a:ext>
                </a:extLst>
              </p:cNvPr>
              <p:cNvSpPr/>
              <p:nvPr/>
            </p:nvSpPr>
            <p:spPr>
              <a:xfrm rot="365583">
                <a:off x="7791779" y="-1510072"/>
                <a:ext cx="3781424" cy="2101536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9616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3000"/>
                  </a:lnSpc>
                </a:pPr>
                <a:endParaRPr lang="en-US" sz="3600" dirty="0">
                  <a:latin typeface="Stencil Cargo Army" panose="02000500000000000000" pitchFamily="2" charset="0"/>
                </a:endParaRP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BA7B29-D08E-4A89-A622-6BF77D9DEEDE}"/>
                </a:ext>
              </a:extLst>
            </p:cNvPr>
            <p:cNvSpPr/>
            <p:nvPr/>
          </p:nvSpPr>
          <p:spPr>
            <a:xfrm rot="254292">
              <a:off x="8985139" y="1443387"/>
              <a:ext cx="1664237" cy="998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32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MAGICAL</a:t>
              </a:r>
              <a:br>
                <a:rPr lang="en-US" sz="40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</a:br>
              <a:r>
                <a:rPr lang="en-US" sz="4000" dirty="0">
                  <a:solidFill>
                    <a:schemeClr val="bg1"/>
                  </a:solidFill>
                  <a:latin typeface="Stencil Cargo Army" panose="02000500000000000000" pitchFamily="2" charset="0"/>
                </a:rPr>
                <a:t>taste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497DA0E-D8DA-464B-90FA-38C2FEB14E32}"/>
              </a:ext>
            </a:extLst>
          </p:cNvPr>
          <p:cNvGrpSpPr/>
          <p:nvPr/>
        </p:nvGrpSpPr>
        <p:grpSpPr>
          <a:xfrm>
            <a:off x="-2057400" y="-2057400"/>
            <a:ext cx="16306800" cy="10972800"/>
            <a:chOff x="-2057400" y="-2057400"/>
            <a:chExt cx="16306800" cy="1097280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665FA93-DCD6-453D-8B21-3D30A241175E}"/>
                </a:ext>
              </a:extLst>
            </p:cNvPr>
            <p:cNvSpPr/>
            <p:nvPr/>
          </p:nvSpPr>
          <p:spPr>
            <a:xfrm>
              <a:off x="-2057400" y="-20574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7EB144A-CDF3-4022-867D-7E1DE0077310}"/>
                </a:ext>
              </a:extLst>
            </p:cNvPr>
            <p:cNvSpPr/>
            <p:nvPr/>
          </p:nvSpPr>
          <p:spPr>
            <a:xfrm>
              <a:off x="-2057400" y="6858000"/>
              <a:ext cx="16306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358ECE3-6AA5-43AF-9792-00DCFBBC7ED7}"/>
                </a:ext>
              </a:extLst>
            </p:cNvPr>
            <p:cNvSpPr/>
            <p:nvPr/>
          </p:nvSpPr>
          <p:spPr>
            <a:xfrm rot="5400000">
              <a:off x="77343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AA727AA-124A-4CDA-B360-5F73EAE796E2}"/>
                </a:ext>
              </a:extLst>
            </p:cNvPr>
            <p:cNvSpPr/>
            <p:nvPr/>
          </p:nvSpPr>
          <p:spPr>
            <a:xfrm rot="5400000">
              <a:off x="-6515100" y="2400300"/>
              <a:ext cx="10972800" cy="20574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701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43">
        <p:fade/>
      </p:transition>
    </mc:Choice>
    <mc:Fallback xmlns="">
      <p:transition spd="med" advTm="63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301</Words>
  <Application>Microsoft Office PowerPoint</Application>
  <PresentationFormat>Widescreen</PresentationFormat>
  <Paragraphs>123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Stencil Cargo Army</vt:lpstr>
      <vt:lpstr>Arial</vt:lpstr>
      <vt:lpstr>Calibri</vt:lpstr>
      <vt:lpstr>Arial Black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Presentation Point</dc:creator>
  <cp:lastModifiedBy>Presentation Point</cp:lastModifiedBy>
  <cp:revision>53</cp:revision>
  <dcterms:created xsi:type="dcterms:W3CDTF">2018-11-16T20:35:27Z</dcterms:created>
  <dcterms:modified xsi:type="dcterms:W3CDTF">2019-09-11T07:46:29Z</dcterms:modified>
</cp:coreProperties>
</file>