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68" r:id="rId3"/>
    <p:sldId id="257" r:id="rId4"/>
    <p:sldId id="269" r:id="rId5"/>
    <p:sldId id="272" r:id="rId6"/>
    <p:sldId id="271" r:id="rId7"/>
    <p:sldId id="273" r:id="rId8"/>
    <p:sldId id="259" r:id="rId9"/>
    <p:sldId id="276" r:id="rId10"/>
    <p:sldId id="277" r:id="rId11"/>
    <p:sldId id="278" r:id="rId12"/>
    <p:sldId id="261" r:id="rId13"/>
    <p:sldId id="274" r:id="rId14"/>
    <p:sldId id="264" r:id="rId15"/>
    <p:sldId id="280" r:id="rId16"/>
    <p:sldId id="281" r:id="rId17"/>
    <p:sldId id="282" r:id="rId18"/>
  </p:sldIdLst>
  <p:sldSz cx="26060400" cy="44897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141" userDrawn="1">
          <p15:clr>
            <a:srgbClr val="A4A3A4"/>
          </p15:clr>
        </p15:guide>
        <p15:guide id="2" pos="82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99FF"/>
    <a:srgbClr val="7F1FE8"/>
    <a:srgbClr val="FF2F3B"/>
    <a:srgbClr val="F7931F"/>
    <a:srgbClr val="FFF23C"/>
    <a:srgbClr val="C740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2" d="100"/>
          <a:sy n="12" d="100"/>
        </p:scale>
        <p:origin x="2262" y="180"/>
      </p:cViewPr>
      <p:guideLst>
        <p:guide orient="horz" pos="14141"/>
        <p:guide pos="82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sentation Point" userId="f45ce91d846791e9" providerId="LiveId" clId="{6551846D-0888-40D3-BAA1-53D38B25DBE6}"/>
    <pc:docChg chg="custSel modSld">
      <pc:chgData name="Presentation Point" userId="f45ce91d846791e9" providerId="LiveId" clId="{6551846D-0888-40D3-BAA1-53D38B25DBE6}" dt="2018-11-19T14:50:26.389" v="0" actId="478"/>
      <pc:docMkLst>
        <pc:docMk/>
      </pc:docMkLst>
      <pc:sldChg chg="delSp delAnim">
        <pc:chgData name="Presentation Point" userId="f45ce91d846791e9" providerId="LiveId" clId="{6551846D-0888-40D3-BAA1-53D38B25DBE6}" dt="2018-11-19T14:50:26.389" v="0" actId="478"/>
        <pc:sldMkLst>
          <pc:docMk/>
          <pc:sldMk cId="1834930935" sldId="267"/>
        </pc:sldMkLst>
        <pc:picChg chg="del">
          <ac:chgData name="Presentation Point" userId="f45ce91d846791e9" providerId="LiveId" clId="{6551846D-0888-40D3-BAA1-53D38B25DBE6}" dt="2018-11-19T14:50:26.389" v="0" actId="478"/>
          <ac:picMkLst>
            <pc:docMk/>
            <pc:sldMk cId="1834930935" sldId="267"/>
            <ac:picMk id="2" creationId="{55AD4E51-F54C-48ED-9EDF-20156CDB9B9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4530" y="7347841"/>
            <a:ext cx="22151340" cy="15631042"/>
          </a:xfrm>
        </p:spPr>
        <p:txBody>
          <a:bodyPr anchor="b"/>
          <a:lstStyle>
            <a:lvl1pPr algn="ctr">
              <a:defRPr sz="17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7550" y="23581676"/>
            <a:ext cx="19545300" cy="10839875"/>
          </a:xfrm>
        </p:spPr>
        <p:txBody>
          <a:bodyPr/>
          <a:lstStyle>
            <a:lvl1pPr marL="0" indent="0" algn="ctr">
              <a:buNone/>
              <a:defRPr sz="6840"/>
            </a:lvl1pPr>
            <a:lvl2pPr marL="1303020" indent="0" algn="ctr">
              <a:buNone/>
              <a:defRPr sz="5700"/>
            </a:lvl2pPr>
            <a:lvl3pPr marL="2606040" indent="0" algn="ctr">
              <a:buNone/>
              <a:defRPr sz="5130"/>
            </a:lvl3pPr>
            <a:lvl4pPr marL="3909060" indent="0" algn="ctr">
              <a:buNone/>
              <a:defRPr sz="4560"/>
            </a:lvl4pPr>
            <a:lvl5pPr marL="5212080" indent="0" algn="ctr">
              <a:buNone/>
              <a:defRPr sz="4560"/>
            </a:lvl5pPr>
            <a:lvl6pPr marL="6515100" indent="0" algn="ctr">
              <a:buNone/>
              <a:defRPr sz="4560"/>
            </a:lvl6pPr>
            <a:lvl7pPr marL="7818120" indent="0" algn="ctr">
              <a:buNone/>
              <a:defRPr sz="4560"/>
            </a:lvl7pPr>
            <a:lvl8pPr marL="9121140" indent="0" algn="ctr">
              <a:buNone/>
              <a:defRPr sz="4560"/>
            </a:lvl8pPr>
            <a:lvl9pPr marL="10424160" indent="0" algn="ctr">
              <a:buNone/>
              <a:defRPr sz="45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02BB-C537-4B29-A9B6-BC56A849BF26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C28BF-0DAD-487C-BA74-AAF74B27F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39703"/>
      </p:ext>
    </p:extLst>
  </p:cSld>
  <p:clrMapOvr>
    <a:masterClrMapping/>
  </p:clrMapOvr>
  <p:transition advClick="0" advTm="2000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02BB-C537-4B29-A9B6-BC56A849BF26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C28BF-0DAD-487C-BA74-AAF74B27F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56239"/>
      </p:ext>
    </p:extLst>
  </p:cSld>
  <p:clrMapOvr>
    <a:masterClrMapping/>
  </p:clrMapOvr>
  <p:transition advClick="0" advTm="2000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8649475" y="2390386"/>
            <a:ext cx="5619274" cy="380487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91654" y="2390386"/>
            <a:ext cx="16532066" cy="3804870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02BB-C537-4B29-A9B6-BC56A849BF26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C28BF-0DAD-487C-BA74-AAF74B27F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5127"/>
      </p:ext>
    </p:extLst>
  </p:cSld>
  <p:clrMapOvr>
    <a:masterClrMapping/>
  </p:clrMapOvr>
  <p:transition advClick="0" advTm="2000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02BB-C537-4B29-A9B6-BC56A849BF26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C28BF-0DAD-487C-BA74-AAF74B27F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33592"/>
      </p:ext>
    </p:extLst>
  </p:cSld>
  <p:clrMapOvr>
    <a:masterClrMapping/>
  </p:clrMapOvr>
  <p:transition advClick="0" advTm="2000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81" y="11193253"/>
            <a:ext cx="22477095" cy="18676182"/>
          </a:xfrm>
        </p:spPr>
        <p:txBody>
          <a:bodyPr anchor="b"/>
          <a:lstStyle>
            <a:lvl1pPr>
              <a:defRPr sz="17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8081" y="30046119"/>
            <a:ext cx="22477095" cy="9821363"/>
          </a:xfrm>
        </p:spPr>
        <p:txBody>
          <a:bodyPr/>
          <a:lstStyle>
            <a:lvl1pPr marL="0" indent="0">
              <a:buNone/>
              <a:defRPr sz="6840">
                <a:solidFill>
                  <a:schemeClr val="tx1"/>
                </a:solidFill>
              </a:defRPr>
            </a:lvl1pPr>
            <a:lvl2pPr marL="1303020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2pPr>
            <a:lvl3pPr marL="2606040" indent="0">
              <a:buNone/>
              <a:defRPr sz="5130">
                <a:solidFill>
                  <a:schemeClr val="tx1">
                    <a:tint val="75000"/>
                  </a:schemeClr>
                </a:solidFill>
              </a:defRPr>
            </a:lvl3pPr>
            <a:lvl4pPr marL="3909060" indent="0">
              <a:buNone/>
              <a:defRPr sz="4560">
                <a:solidFill>
                  <a:schemeClr val="tx1">
                    <a:tint val="75000"/>
                  </a:schemeClr>
                </a:solidFill>
              </a:defRPr>
            </a:lvl4pPr>
            <a:lvl5pPr marL="5212080" indent="0">
              <a:buNone/>
              <a:defRPr sz="4560">
                <a:solidFill>
                  <a:schemeClr val="tx1">
                    <a:tint val="75000"/>
                  </a:schemeClr>
                </a:solidFill>
              </a:defRPr>
            </a:lvl5pPr>
            <a:lvl6pPr marL="6515100" indent="0">
              <a:buNone/>
              <a:defRPr sz="4560">
                <a:solidFill>
                  <a:schemeClr val="tx1">
                    <a:tint val="75000"/>
                  </a:schemeClr>
                </a:solidFill>
              </a:defRPr>
            </a:lvl6pPr>
            <a:lvl7pPr marL="7818120" indent="0">
              <a:buNone/>
              <a:defRPr sz="4560">
                <a:solidFill>
                  <a:schemeClr val="tx1">
                    <a:tint val="75000"/>
                  </a:schemeClr>
                </a:solidFill>
              </a:defRPr>
            </a:lvl7pPr>
            <a:lvl8pPr marL="9121140" indent="0">
              <a:buNone/>
              <a:defRPr sz="4560">
                <a:solidFill>
                  <a:schemeClr val="tx1">
                    <a:tint val="75000"/>
                  </a:schemeClr>
                </a:solidFill>
              </a:defRPr>
            </a:lvl8pPr>
            <a:lvl9pPr marL="10424160" indent="0">
              <a:buNone/>
              <a:defRPr sz="45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02BB-C537-4B29-A9B6-BC56A849BF26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C28BF-0DAD-487C-BA74-AAF74B27F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891141"/>
      </p:ext>
    </p:extLst>
  </p:cSld>
  <p:clrMapOvr>
    <a:masterClrMapping/>
  </p:clrMapOvr>
  <p:transition advClick="0" advTm="2000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1653" y="11951928"/>
            <a:ext cx="11075670" cy="284871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193078" y="11951928"/>
            <a:ext cx="11075670" cy="284871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02BB-C537-4B29-A9B6-BC56A849BF26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C28BF-0DAD-487C-BA74-AAF74B27F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58950"/>
      </p:ext>
    </p:extLst>
  </p:cSld>
  <p:clrMapOvr>
    <a:masterClrMapping/>
  </p:clrMapOvr>
  <p:transition advClick="0" advTm="2000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047" y="2390395"/>
            <a:ext cx="22477095" cy="86781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050" y="11006169"/>
            <a:ext cx="11024769" cy="5393954"/>
          </a:xfrm>
        </p:spPr>
        <p:txBody>
          <a:bodyPr anchor="b"/>
          <a:lstStyle>
            <a:lvl1pPr marL="0" indent="0">
              <a:buNone/>
              <a:defRPr sz="6840" b="1"/>
            </a:lvl1pPr>
            <a:lvl2pPr marL="1303020" indent="0">
              <a:buNone/>
              <a:defRPr sz="5700" b="1"/>
            </a:lvl2pPr>
            <a:lvl3pPr marL="2606040" indent="0">
              <a:buNone/>
              <a:defRPr sz="5130" b="1"/>
            </a:lvl3pPr>
            <a:lvl4pPr marL="3909060" indent="0">
              <a:buNone/>
              <a:defRPr sz="4560" b="1"/>
            </a:lvl4pPr>
            <a:lvl5pPr marL="5212080" indent="0">
              <a:buNone/>
              <a:defRPr sz="4560" b="1"/>
            </a:lvl5pPr>
            <a:lvl6pPr marL="6515100" indent="0">
              <a:buNone/>
              <a:defRPr sz="4560" b="1"/>
            </a:lvl6pPr>
            <a:lvl7pPr marL="7818120" indent="0">
              <a:buNone/>
              <a:defRPr sz="4560" b="1"/>
            </a:lvl7pPr>
            <a:lvl8pPr marL="9121140" indent="0">
              <a:buNone/>
              <a:defRPr sz="4560" b="1"/>
            </a:lvl8pPr>
            <a:lvl9pPr marL="10424160" indent="0">
              <a:buNone/>
              <a:defRPr sz="45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95050" y="16400123"/>
            <a:ext cx="11024769" cy="241221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193079" y="11006169"/>
            <a:ext cx="11079064" cy="5393954"/>
          </a:xfrm>
        </p:spPr>
        <p:txBody>
          <a:bodyPr anchor="b"/>
          <a:lstStyle>
            <a:lvl1pPr marL="0" indent="0">
              <a:buNone/>
              <a:defRPr sz="6840" b="1"/>
            </a:lvl1pPr>
            <a:lvl2pPr marL="1303020" indent="0">
              <a:buNone/>
              <a:defRPr sz="5700" b="1"/>
            </a:lvl2pPr>
            <a:lvl3pPr marL="2606040" indent="0">
              <a:buNone/>
              <a:defRPr sz="5130" b="1"/>
            </a:lvl3pPr>
            <a:lvl4pPr marL="3909060" indent="0">
              <a:buNone/>
              <a:defRPr sz="4560" b="1"/>
            </a:lvl4pPr>
            <a:lvl5pPr marL="5212080" indent="0">
              <a:buNone/>
              <a:defRPr sz="4560" b="1"/>
            </a:lvl5pPr>
            <a:lvl6pPr marL="6515100" indent="0">
              <a:buNone/>
              <a:defRPr sz="4560" b="1"/>
            </a:lvl6pPr>
            <a:lvl7pPr marL="7818120" indent="0">
              <a:buNone/>
              <a:defRPr sz="4560" b="1"/>
            </a:lvl7pPr>
            <a:lvl8pPr marL="9121140" indent="0">
              <a:buNone/>
              <a:defRPr sz="4560" b="1"/>
            </a:lvl8pPr>
            <a:lvl9pPr marL="10424160" indent="0">
              <a:buNone/>
              <a:defRPr sz="45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193079" y="16400123"/>
            <a:ext cx="11079064" cy="241221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02BB-C537-4B29-A9B6-BC56A849BF26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C28BF-0DAD-487C-BA74-AAF74B27F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908319"/>
      </p:ext>
    </p:extLst>
  </p:cSld>
  <p:clrMapOvr>
    <a:masterClrMapping/>
  </p:clrMapOvr>
  <p:transition advClick="0" advTm="2000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02BB-C537-4B29-A9B6-BC56A849BF26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C28BF-0DAD-487C-BA74-AAF74B27F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44073"/>
      </p:ext>
    </p:extLst>
  </p:cSld>
  <p:clrMapOvr>
    <a:masterClrMapping/>
  </p:clrMapOvr>
  <p:transition advClick="0" advTm="2000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02BB-C537-4B29-A9B6-BC56A849BF26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C28BF-0DAD-487C-BA74-AAF74B27F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17695"/>
      </p:ext>
    </p:extLst>
  </p:cSld>
  <p:clrMapOvr>
    <a:masterClrMapping/>
  </p:clrMapOvr>
  <p:transition advClick="0" advTm="2000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047" y="2993178"/>
            <a:ext cx="8405157" cy="10476124"/>
          </a:xfrm>
        </p:spPr>
        <p:txBody>
          <a:bodyPr anchor="b"/>
          <a:lstStyle>
            <a:lvl1pPr>
              <a:defRPr sz="91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79064" y="6464443"/>
            <a:ext cx="13193078" cy="31906450"/>
          </a:xfrm>
        </p:spPr>
        <p:txBody>
          <a:bodyPr/>
          <a:lstStyle>
            <a:lvl1pPr>
              <a:defRPr sz="9120"/>
            </a:lvl1pPr>
            <a:lvl2pPr>
              <a:defRPr sz="7980"/>
            </a:lvl2pPr>
            <a:lvl3pPr>
              <a:defRPr sz="6840"/>
            </a:lvl3pPr>
            <a:lvl4pPr>
              <a:defRPr sz="5700"/>
            </a:lvl4pPr>
            <a:lvl5pPr>
              <a:defRPr sz="5700"/>
            </a:lvl5pPr>
            <a:lvl6pPr>
              <a:defRPr sz="5700"/>
            </a:lvl6pPr>
            <a:lvl7pPr>
              <a:defRPr sz="5700"/>
            </a:lvl7pPr>
            <a:lvl8pPr>
              <a:defRPr sz="5700"/>
            </a:lvl8pPr>
            <a:lvl9pPr>
              <a:defRPr sz="5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5047" y="13469303"/>
            <a:ext cx="8405157" cy="24953549"/>
          </a:xfrm>
        </p:spPr>
        <p:txBody>
          <a:bodyPr/>
          <a:lstStyle>
            <a:lvl1pPr marL="0" indent="0">
              <a:buNone/>
              <a:defRPr sz="4560"/>
            </a:lvl1pPr>
            <a:lvl2pPr marL="1303020" indent="0">
              <a:buNone/>
              <a:defRPr sz="3990"/>
            </a:lvl2pPr>
            <a:lvl3pPr marL="2606040" indent="0">
              <a:buNone/>
              <a:defRPr sz="3420"/>
            </a:lvl3pPr>
            <a:lvl4pPr marL="3909060" indent="0">
              <a:buNone/>
              <a:defRPr sz="2850"/>
            </a:lvl4pPr>
            <a:lvl5pPr marL="5212080" indent="0">
              <a:buNone/>
              <a:defRPr sz="2850"/>
            </a:lvl5pPr>
            <a:lvl6pPr marL="6515100" indent="0">
              <a:buNone/>
              <a:defRPr sz="2850"/>
            </a:lvl6pPr>
            <a:lvl7pPr marL="7818120" indent="0">
              <a:buNone/>
              <a:defRPr sz="2850"/>
            </a:lvl7pPr>
            <a:lvl8pPr marL="9121140" indent="0">
              <a:buNone/>
              <a:defRPr sz="2850"/>
            </a:lvl8pPr>
            <a:lvl9pPr marL="10424160" indent="0">
              <a:buNone/>
              <a:defRPr sz="28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02BB-C537-4B29-A9B6-BC56A849BF26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C28BF-0DAD-487C-BA74-AAF74B27F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8792"/>
      </p:ext>
    </p:extLst>
  </p:cSld>
  <p:clrMapOvr>
    <a:masterClrMapping/>
  </p:clrMapOvr>
  <p:transition advClick="0" advTm="2000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047" y="2993178"/>
            <a:ext cx="8405157" cy="10476124"/>
          </a:xfrm>
        </p:spPr>
        <p:txBody>
          <a:bodyPr anchor="b"/>
          <a:lstStyle>
            <a:lvl1pPr>
              <a:defRPr sz="91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079064" y="6464443"/>
            <a:ext cx="13193078" cy="31906450"/>
          </a:xfrm>
        </p:spPr>
        <p:txBody>
          <a:bodyPr anchor="t"/>
          <a:lstStyle>
            <a:lvl1pPr marL="0" indent="0">
              <a:buNone/>
              <a:defRPr sz="9120"/>
            </a:lvl1pPr>
            <a:lvl2pPr marL="1303020" indent="0">
              <a:buNone/>
              <a:defRPr sz="7980"/>
            </a:lvl2pPr>
            <a:lvl3pPr marL="2606040" indent="0">
              <a:buNone/>
              <a:defRPr sz="6840"/>
            </a:lvl3pPr>
            <a:lvl4pPr marL="3909060" indent="0">
              <a:buNone/>
              <a:defRPr sz="5700"/>
            </a:lvl4pPr>
            <a:lvl5pPr marL="5212080" indent="0">
              <a:buNone/>
              <a:defRPr sz="5700"/>
            </a:lvl5pPr>
            <a:lvl6pPr marL="6515100" indent="0">
              <a:buNone/>
              <a:defRPr sz="5700"/>
            </a:lvl6pPr>
            <a:lvl7pPr marL="7818120" indent="0">
              <a:buNone/>
              <a:defRPr sz="5700"/>
            </a:lvl7pPr>
            <a:lvl8pPr marL="9121140" indent="0">
              <a:buNone/>
              <a:defRPr sz="5700"/>
            </a:lvl8pPr>
            <a:lvl9pPr marL="10424160" indent="0">
              <a:buNone/>
              <a:defRPr sz="5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5047" y="13469303"/>
            <a:ext cx="8405157" cy="24953549"/>
          </a:xfrm>
        </p:spPr>
        <p:txBody>
          <a:bodyPr/>
          <a:lstStyle>
            <a:lvl1pPr marL="0" indent="0">
              <a:buNone/>
              <a:defRPr sz="4560"/>
            </a:lvl1pPr>
            <a:lvl2pPr marL="1303020" indent="0">
              <a:buNone/>
              <a:defRPr sz="3990"/>
            </a:lvl2pPr>
            <a:lvl3pPr marL="2606040" indent="0">
              <a:buNone/>
              <a:defRPr sz="3420"/>
            </a:lvl3pPr>
            <a:lvl4pPr marL="3909060" indent="0">
              <a:buNone/>
              <a:defRPr sz="2850"/>
            </a:lvl4pPr>
            <a:lvl5pPr marL="5212080" indent="0">
              <a:buNone/>
              <a:defRPr sz="2850"/>
            </a:lvl5pPr>
            <a:lvl6pPr marL="6515100" indent="0">
              <a:buNone/>
              <a:defRPr sz="2850"/>
            </a:lvl6pPr>
            <a:lvl7pPr marL="7818120" indent="0">
              <a:buNone/>
              <a:defRPr sz="2850"/>
            </a:lvl7pPr>
            <a:lvl8pPr marL="9121140" indent="0">
              <a:buNone/>
              <a:defRPr sz="2850"/>
            </a:lvl8pPr>
            <a:lvl9pPr marL="10424160" indent="0">
              <a:buNone/>
              <a:defRPr sz="28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C02BB-C537-4B29-A9B6-BC56A849BF26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C28BF-0DAD-487C-BA74-AAF74B27F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52072"/>
      </p:ext>
    </p:extLst>
  </p:cSld>
  <p:clrMapOvr>
    <a:masterClrMapping/>
  </p:clrMapOvr>
  <p:transition advClick="0" advTm="2000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1653" y="2390395"/>
            <a:ext cx="22477095" cy="8678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1653" y="11951928"/>
            <a:ext cx="22477095" cy="28487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91653" y="41613503"/>
            <a:ext cx="5863590" cy="2390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4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C02BB-C537-4B29-A9B6-BC56A849BF26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632508" y="41613503"/>
            <a:ext cx="8795385" cy="2390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4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8405158" y="41613503"/>
            <a:ext cx="5863590" cy="2390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4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C28BF-0DAD-487C-BA74-AAF74B27F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63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2000">
    <p:push/>
  </p:transition>
  <p:txStyles>
    <p:titleStyle>
      <a:lvl1pPr algn="l" defTabSz="2606040" rtl="0" eaLnBrk="1" latinLnBrk="0" hangingPunct="1">
        <a:lnSpc>
          <a:spcPct val="90000"/>
        </a:lnSpc>
        <a:spcBef>
          <a:spcPct val="0"/>
        </a:spcBef>
        <a:buNone/>
        <a:defRPr sz="125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51510" indent="-651510" algn="l" defTabSz="2606040" rtl="0" eaLnBrk="1" latinLnBrk="0" hangingPunct="1">
        <a:lnSpc>
          <a:spcPct val="90000"/>
        </a:lnSpc>
        <a:spcBef>
          <a:spcPts val="2850"/>
        </a:spcBef>
        <a:buFont typeface="Arial" panose="020B0604020202020204" pitchFamily="34" charset="0"/>
        <a:buChar char="•"/>
        <a:defRPr sz="7980" kern="1200">
          <a:solidFill>
            <a:schemeClr val="tx1"/>
          </a:solidFill>
          <a:latin typeface="+mn-lt"/>
          <a:ea typeface="+mn-ea"/>
          <a:cs typeface="+mn-cs"/>
        </a:defRPr>
      </a:lvl1pPr>
      <a:lvl2pPr marL="1954530" indent="-651510" algn="l" defTabSz="2606040" rtl="0" eaLnBrk="1" latinLnBrk="0" hangingPunct="1">
        <a:lnSpc>
          <a:spcPct val="90000"/>
        </a:lnSpc>
        <a:spcBef>
          <a:spcPts val="1425"/>
        </a:spcBef>
        <a:buFont typeface="Arial" panose="020B0604020202020204" pitchFamily="34" charset="0"/>
        <a:buChar char="•"/>
        <a:defRPr sz="6840" kern="1200">
          <a:solidFill>
            <a:schemeClr val="tx1"/>
          </a:solidFill>
          <a:latin typeface="+mn-lt"/>
          <a:ea typeface="+mn-ea"/>
          <a:cs typeface="+mn-cs"/>
        </a:defRPr>
      </a:lvl2pPr>
      <a:lvl3pPr marL="3257550" indent="-651510" algn="l" defTabSz="2606040" rtl="0" eaLnBrk="1" latinLnBrk="0" hangingPunct="1">
        <a:lnSpc>
          <a:spcPct val="90000"/>
        </a:lnSpc>
        <a:spcBef>
          <a:spcPts val="1425"/>
        </a:spcBef>
        <a:buFont typeface="Arial" panose="020B0604020202020204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4560570" indent="-651510" algn="l" defTabSz="2606040" rtl="0" eaLnBrk="1" latinLnBrk="0" hangingPunct="1">
        <a:lnSpc>
          <a:spcPct val="90000"/>
        </a:lnSpc>
        <a:spcBef>
          <a:spcPts val="1425"/>
        </a:spcBef>
        <a:buFont typeface="Arial" panose="020B0604020202020204" pitchFamily="34" charset="0"/>
        <a:buChar char="•"/>
        <a:defRPr sz="5130" kern="1200">
          <a:solidFill>
            <a:schemeClr val="tx1"/>
          </a:solidFill>
          <a:latin typeface="+mn-lt"/>
          <a:ea typeface="+mn-ea"/>
          <a:cs typeface="+mn-cs"/>
        </a:defRPr>
      </a:lvl4pPr>
      <a:lvl5pPr marL="5863590" indent="-651510" algn="l" defTabSz="2606040" rtl="0" eaLnBrk="1" latinLnBrk="0" hangingPunct="1">
        <a:lnSpc>
          <a:spcPct val="90000"/>
        </a:lnSpc>
        <a:spcBef>
          <a:spcPts val="1425"/>
        </a:spcBef>
        <a:buFont typeface="Arial" panose="020B0604020202020204" pitchFamily="34" charset="0"/>
        <a:buChar char="•"/>
        <a:defRPr sz="5130" kern="1200">
          <a:solidFill>
            <a:schemeClr val="tx1"/>
          </a:solidFill>
          <a:latin typeface="+mn-lt"/>
          <a:ea typeface="+mn-ea"/>
          <a:cs typeface="+mn-cs"/>
        </a:defRPr>
      </a:lvl5pPr>
      <a:lvl6pPr marL="7166610" indent="-651510" algn="l" defTabSz="2606040" rtl="0" eaLnBrk="1" latinLnBrk="0" hangingPunct="1">
        <a:lnSpc>
          <a:spcPct val="90000"/>
        </a:lnSpc>
        <a:spcBef>
          <a:spcPts val="1425"/>
        </a:spcBef>
        <a:buFont typeface="Arial" panose="020B0604020202020204" pitchFamily="34" charset="0"/>
        <a:buChar char="•"/>
        <a:defRPr sz="5130" kern="1200">
          <a:solidFill>
            <a:schemeClr val="tx1"/>
          </a:solidFill>
          <a:latin typeface="+mn-lt"/>
          <a:ea typeface="+mn-ea"/>
          <a:cs typeface="+mn-cs"/>
        </a:defRPr>
      </a:lvl6pPr>
      <a:lvl7pPr marL="8469630" indent="-651510" algn="l" defTabSz="2606040" rtl="0" eaLnBrk="1" latinLnBrk="0" hangingPunct="1">
        <a:lnSpc>
          <a:spcPct val="90000"/>
        </a:lnSpc>
        <a:spcBef>
          <a:spcPts val="1425"/>
        </a:spcBef>
        <a:buFont typeface="Arial" panose="020B0604020202020204" pitchFamily="34" charset="0"/>
        <a:buChar char="•"/>
        <a:defRPr sz="5130" kern="1200">
          <a:solidFill>
            <a:schemeClr val="tx1"/>
          </a:solidFill>
          <a:latin typeface="+mn-lt"/>
          <a:ea typeface="+mn-ea"/>
          <a:cs typeface="+mn-cs"/>
        </a:defRPr>
      </a:lvl7pPr>
      <a:lvl8pPr marL="9772650" indent="-651510" algn="l" defTabSz="2606040" rtl="0" eaLnBrk="1" latinLnBrk="0" hangingPunct="1">
        <a:lnSpc>
          <a:spcPct val="90000"/>
        </a:lnSpc>
        <a:spcBef>
          <a:spcPts val="1425"/>
        </a:spcBef>
        <a:buFont typeface="Arial" panose="020B0604020202020204" pitchFamily="34" charset="0"/>
        <a:buChar char="•"/>
        <a:defRPr sz="5130" kern="1200">
          <a:solidFill>
            <a:schemeClr val="tx1"/>
          </a:solidFill>
          <a:latin typeface="+mn-lt"/>
          <a:ea typeface="+mn-ea"/>
          <a:cs typeface="+mn-cs"/>
        </a:defRPr>
      </a:lvl8pPr>
      <a:lvl9pPr marL="11075670" indent="-651510" algn="l" defTabSz="2606040" rtl="0" eaLnBrk="1" latinLnBrk="0" hangingPunct="1">
        <a:lnSpc>
          <a:spcPct val="90000"/>
        </a:lnSpc>
        <a:spcBef>
          <a:spcPts val="1425"/>
        </a:spcBef>
        <a:buFont typeface="Arial" panose="020B0604020202020204" pitchFamily="34" charset="0"/>
        <a:buChar char="•"/>
        <a:defRPr sz="51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606040" rtl="0" eaLnBrk="1" latinLnBrk="0" hangingPunct="1">
        <a:defRPr sz="5130" kern="1200">
          <a:solidFill>
            <a:schemeClr val="tx1"/>
          </a:solidFill>
          <a:latin typeface="+mn-lt"/>
          <a:ea typeface="+mn-ea"/>
          <a:cs typeface="+mn-cs"/>
        </a:defRPr>
      </a:lvl1pPr>
      <a:lvl2pPr marL="1303020" algn="l" defTabSz="2606040" rtl="0" eaLnBrk="1" latinLnBrk="0" hangingPunct="1">
        <a:defRPr sz="5130" kern="1200">
          <a:solidFill>
            <a:schemeClr val="tx1"/>
          </a:solidFill>
          <a:latin typeface="+mn-lt"/>
          <a:ea typeface="+mn-ea"/>
          <a:cs typeface="+mn-cs"/>
        </a:defRPr>
      </a:lvl2pPr>
      <a:lvl3pPr marL="2606040" algn="l" defTabSz="2606040" rtl="0" eaLnBrk="1" latinLnBrk="0" hangingPunct="1">
        <a:defRPr sz="5130" kern="1200">
          <a:solidFill>
            <a:schemeClr val="tx1"/>
          </a:solidFill>
          <a:latin typeface="+mn-lt"/>
          <a:ea typeface="+mn-ea"/>
          <a:cs typeface="+mn-cs"/>
        </a:defRPr>
      </a:lvl3pPr>
      <a:lvl4pPr marL="3909060" algn="l" defTabSz="2606040" rtl="0" eaLnBrk="1" latinLnBrk="0" hangingPunct="1">
        <a:defRPr sz="5130" kern="1200">
          <a:solidFill>
            <a:schemeClr val="tx1"/>
          </a:solidFill>
          <a:latin typeface="+mn-lt"/>
          <a:ea typeface="+mn-ea"/>
          <a:cs typeface="+mn-cs"/>
        </a:defRPr>
      </a:lvl4pPr>
      <a:lvl5pPr marL="5212080" algn="l" defTabSz="2606040" rtl="0" eaLnBrk="1" latinLnBrk="0" hangingPunct="1">
        <a:defRPr sz="5130" kern="1200">
          <a:solidFill>
            <a:schemeClr val="tx1"/>
          </a:solidFill>
          <a:latin typeface="+mn-lt"/>
          <a:ea typeface="+mn-ea"/>
          <a:cs typeface="+mn-cs"/>
        </a:defRPr>
      </a:lvl5pPr>
      <a:lvl6pPr marL="6515100" algn="l" defTabSz="2606040" rtl="0" eaLnBrk="1" latinLnBrk="0" hangingPunct="1">
        <a:defRPr sz="5130" kern="1200">
          <a:solidFill>
            <a:schemeClr val="tx1"/>
          </a:solidFill>
          <a:latin typeface="+mn-lt"/>
          <a:ea typeface="+mn-ea"/>
          <a:cs typeface="+mn-cs"/>
        </a:defRPr>
      </a:lvl6pPr>
      <a:lvl7pPr marL="7818120" algn="l" defTabSz="2606040" rtl="0" eaLnBrk="1" latinLnBrk="0" hangingPunct="1">
        <a:defRPr sz="5130" kern="1200">
          <a:solidFill>
            <a:schemeClr val="tx1"/>
          </a:solidFill>
          <a:latin typeface="+mn-lt"/>
          <a:ea typeface="+mn-ea"/>
          <a:cs typeface="+mn-cs"/>
        </a:defRPr>
      </a:lvl7pPr>
      <a:lvl8pPr marL="9121140" algn="l" defTabSz="2606040" rtl="0" eaLnBrk="1" latinLnBrk="0" hangingPunct="1">
        <a:defRPr sz="5130" kern="1200">
          <a:solidFill>
            <a:schemeClr val="tx1"/>
          </a:solidFill>
          <a:latin typeface="+mn-lt"/>
          <a:ea typeface="+mn-ea"/>
          <a:cs typeface="+mn-cs"/>
        </a:defRPr>
      </a:lvl8pPr>
      <a:lvl9pPr marL="10424160" algn="l" defTabSz="2606040" rtl="0" eaLnBrk="1" latinLnBrk="0" hangingPunct="1">
        <a:defRPr sz="51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E5331D65-5046-4DB7-9174-BB6278B7779B}"/>
              </a:ext>
            </a:extLst>
          </p:cNvPr>
          <p:cNvGrpSpPr/>
          <p:nvPr/>
        </p:nvGrpSpPr>
        <p:grpSpPr>
          <a:xfrm>
            <a:off x="0" y="-68263"/>
            <a:ext cx="26060400" cy="45118337"/>
            <a:chOff x="0" y="-68263"/>
            <a:chExt cx="26060400" cy="4511833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0231C1A-4AC2-4218-A1A5-2A1A8EEAD6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9" r="6599"/>
            <a:stretch/>
          </p:blipFill>
          <p:spPr>
            <a:xfrm>
              <a:off x="0" y="-68263"/>
              <a:ext cx="26060400" cy="4503420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E5CEAC0-9BE3-40E4-9C7E-3A4B7C5CA09B}"/>
                </a:ext>
              </a:extLst>
            </p:cNvPr>
            <p:cNvSpPr/>
            <p:nvPr/>
          </p:nvSpPr>
          <p:spPr>
            <a:xfrm>
              <a:off x="0" y="38922960"/>
              <a:ext cx="26060400" cy="6127114"/>
            </a:xfrm>
            <a:prstGeom prst="rect">
              <a:avLst/>
            </a:prstGeom>
            <a:solidFill>
              <a:srgbClr val="7F1F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900" dirty="0">
                  <a:latin typeface="Forte" panose="03060902040502070203" pitchFamily="66" charset="0"/>
                </a:rPr>
                <a:t>Delighted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52A7513-DC81-4363-AF7D-2A335EF2470E}"/>
              </a:ext>
            </a:extLst>
          </p:cNvPr>
          <p:cNvGrpSpPr/>
          <p:nvPr/>
        </p:nvGrpSpPr>
        <p:grpSpPr>
          <a:xfrm>
            <a:off x="0" y="0"/>
            <a:ext cx="26060400" cy="45050074"/>
            <a:chOff x="0" y="0"/>
            <a:chExt cx="26060400" cy="4505007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4C1965-8EFF-4525-9738-4F642D7F8F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18" r="31518"/>
            <a:stretch/>
          </p:blipFill>
          <p:spPr>
            <a:xfrm>
              <a:off x="0" y="0"/>
              <a:ext cx="26060400" cy="44897674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A131181-C348-45A7-A56A-5457D70442D8}"/>
                </a:ext>
              </a:extLst>
            </p:cNvPr>
            <p:cNvSpPr/>
            <p:nvPr/>
          </p:nvSpPr>
          <p:spPr>
            <a:xfrm>
              <a:off x="0" y="38922960"/>
              <a:ext cx="26060400" cy="6127114"/>
            </a:xfrm>
            <a:prstGeom prst="rect">
              <a:avLst/>
            </a:prstGeom>
            <a:solidFill>
              <a:srgbClr val="22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900" dirty="0">
                  <a:latin typeface="Forte" panose="03060902040502070203" pitchFamily="66" charset="0"/>
                </a:rPr>
                <a:t>ARE</a:t>
              </a:r>
              <a:endParaRPr lang="en-US" sz="199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B1321A-2186-4B3F-92DF-3F5E4AD7CBE1}"/>
              </a:ext>
            </a:extLst>
          </p:cNvPr>
          <p:cNvGrpSpPr/>
          <p:nvPr/>
        </p:nvGrpSpPr>
        <p:grpSpPr>
          <a:xfrm>
            <a:off x="0" y="-1"/>
            <a:ext cx="26060400" cy="44897676"/>
            <a:chOff x="0" y="-1"/>
            <a:chExt cx="26060400" cy="4489767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DAC8D1C-799B-4E13-B730-0CD4D81C62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7" r="6467"/>
            <a:stretch/>
          </p:blipFill>
          <p:spPr>
            <a:xfrm>
              <a:off x="0" y="-1"/>
              <a:ext cx="26060400" cy="44897676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550BCB0-FD5B-482E-9528-6421E3468478}"/>
                </a:ext>
              </a:extLst>
            </p:cNvPr>
            <p:cNvSpPr/>
            <p:nvPr/>
          </p:nvSpPr>
          <p:spPr>
            <a:xfrm>
              <a:off x="0" y="38770560"/>
              <a:ext cx="26060400" cy="6127114"/>
            </a:xfrm>
            <a:prstGeom prst="rect">
              <a:avLst/>
            </a:prstGeom>
            <a:solidFill>
              <a:srgbClr val="FF2F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900" dirty="0">
                  <a:latin typeface="Forte" panose="03060902040502070203" pitchFamily="66" charset="0"/>
                </a:rPr>
                <a:t>WE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321" y="-1554479"/>
            <a:ext cx="10972800" cy="109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30935"/>
      </p:ext>
    </p:extLst>
  </p:cSld>
  <p:clrMapOvr>
    <a:masterClrMapping/>
  </p:clrMapOvr>
  <p:transition advClick="0" advTm="2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accel="10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xit" presetSubtype="1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xit" presetSubtype="1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6886B0-0F3B-49F7-979D-D555178441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7" r="6467"/>
          <a:stretch/>
        </p:blipFill>
        <p:spPr>
          <a:xfrm>
            <a:off x="-2" y="1"/>
            <a:ext cx="26060402" cy="448976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343CF71-EF89-49E1-8A9E-118992E1451E}"/>
              </a:ext>
            </a:extLst>
          </p:cNvPr>
          <p:cNvSpPr/>
          <p:nvPr/>
        </p:nvSpPr>
        <p:spPr>
          <a:xfrm>
            <a:off x="-2" y="-1"/>
            <a:ext cx="26060401" cy="44897676"/>
          </a:xfrm>
          <a:prstGeom prst="rect">
            <a:avLst/>
          </a:prstGeom>
          <a:solidFill>
            <a:srgbClr val="F7931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23C8BB-B8CC-4F3A-8C4A-8A60F5076BF1}"/>
              </a:ext>
            </a:extLst>
          </p:cNvPr>
          <p:cNvSpPr txBox="1"/>
          <p:nvPr/>
        </p:nvSpPr>
        <p:spPr>
          <a:xfrm>
            <a:off x="2057400" y="20408309"/>
            <a:ext cx="21945600" cy="4081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99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32024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">
        <p:fade/>
      </p:transition>
    </mc:Choice>
    <mc:Fallback xmlns="">
      <p:transition spd="med" advClick="0" advTm="4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6886B0-0F3B-49F7-979D-D555178441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4" r="28294"/>
          <a:stretch/>
        </p:blipFill>
        <p:spPr>
          <a:xfrm>
            <a:off x="0" y="0"/>
            <a:ext cx="26060399" cy="448976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343CF71-EF89-49E1-8A9E-118992E1451E}"/>
              </a:ext>
            </a:extLst>
          </p:cNvPr>
          <p:cNvSpPr/>
          <p:nvPr/>
        </p:nvSpPr>
        <p:spPr>
          <a:xfrm>
            <a:off x="-2" y="-1"/>
            <a:ext cx="26060401" cy="44897676"/>
          </a:xfrm>
          <a:prstGeom prst="rect">
            <a:avLst/>
          </a:prstGeom>
          <a:solidFill>
            <a:srgbClr val="7F1FE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23C8BB-B8CC-4F3A-8C4A-8A60F5076BF1}"/>
              </a:ext>
            </a:extLst>
          </p:cNvPr>
          <p:cNvSpPr txBox="1"/>
          <p:nvPr/>
        </p:nvSpPr>
        <p:spPr>
          <a:xfrm>
            <a:off x="2057400" y="15523863"/>
            <a:ext cx="21945600" cy="1384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9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WE REALLY</a:t>
            </a:r>
          </a:p>
          <a:p>
            <a:r>
              <a:rPr lang="en-GB" sz="496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CARE</a:t>
            </a:r>
          </a:p>
          <a:p>
            <a:r>
              <a:rPr lang="en-GB" sz="199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ABOUT YOU</a:t>
            </a:r>
          </a:p>
        </p:txBody>
      </p:sp>
    </p:spTree>
    <p:extLst>
      <p:ext uri="{BB962C8B-B14F-4D97-AF65-F5344CB8AC3E}">
        <p14:creationId xmlns:p14="http://schemas.microsoft.com/office/powerpoint/2010/main" val="248359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F13F8EC-B092-4C5E-AEE3-853EC24DF0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77" r="20979"/>
          <a:stretch/>
        </p:blipFill>
        <p:spPr>
          <a:xfrm>
            <a:off x="-1" y="0"/>
            <a:ext cx="26060399" cy="4489767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D0F3CDA-5741-4623-AF0C-B9D1BC59CA85}"/>
              </a:ext>
            </a:extLst>
          </p:cNvPr>
          <p:cNvSpPr/>
          <p:nvPr/>
        </p:nvSpPr>
        <p:spPr>
          <a:xfrm>
            <a:off x="13030201" y="-2"/>
            <a:ext cx="13030199" cy="44897676"/>
          </a:xfrm>
          <a:prstGeom prst="rect">
            <a:avLst/>
          </a:prstGeom>
          <a:solidFill>
            <a:srgbClr val="FF2F3B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FA289F-AE0E-4304-9D64-227B4CDC238C}"/>
              </a:ext>
            </a:extLst>
          </p:cNvPr>
          <p:cNvSpPr/>
          <p:nvPr/>
        </p:nvSpPr>
        <p:spPr>
          <a:xfrm>
            <a:off x="0" y="-1"/>
            <a:ext cx="13030200" cy="44897676"/>
          </a:xfrm>
          <a:prstGeom prst="rect">
            <a:avLst/>
          </a:prstGeom>
          <a:solidFill>
            <a:srgbClr val="7F1FE8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B9F4FE-86DA-4243-A03C-C77721575927}"/>
              </a:ext>
            </a:extLst>
          </p:cNvPr>
          <p:cNvSpPr txBox="1"/>
          <p:nvPr/>
        </p:nvSpPr>
        <p:spPr>
          <a:xfrm>
            <a:off x="13716001" y="4642008"/>
            <a:ext cx="10972800" cy="3314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PH" sz="6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Get the BM Salon Privilege card that brings out the best in you.  </a:t>
            </a:r>
          </a:p>
          <a:p>
            <a:pPr>
              <a:lnSpc>
                <a:spcPct val="150000"/>
              </a:lnSpc>
            </a:pPr>
            <a:r>
              <a:rPr lang="en-PH" sz="6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Cardholders will get an amazing 10% discount on all hair services in all Beautiful Magic Salon branches every day, </a:t>
            </a:r>
          </a:p>
          <a:p>
            <a:pPr>
              <a:lnSpc>
                <a:spcPct val="150000"/>
              </a:lnSpc>
            </a:pPr>
            <a:r>
              <a:rPr lang="en-PH" sz="6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any day of the year, for 1 year!</a:t>
            </a:r>
          </a:p>
          <a:p>
            <a:pPr>
              <a:lnSpc>
                <a:spcPct val="150000"/>
              </a:lnSpc>
            </a:pPr>
            <a:endParaRPr lang="en-PH" sz="6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en-PH" sz="6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get a discount card, fill up an application form at any Beautiful Magic Salon branch and pay a fee of $5. </a:t>
            </a:r>
          </a:p>
          <a:p>
            <a:pPr>
              <a:lnSpc>
                <a:spcPct val="150000"/>
              </a:lnSpc>
            </a:pPr>
            <a:r>
              <a:rPr lang="en-PH" sz="6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Immediately, you can get your favorite hair services, like Hair Styling, Hair Color, Hair and Scalp Treatments, Hot Oil, Relaxing, </a:t>
            </a:r>
            <a:r>
              <a:rPr lang="en-PH" sz="60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Rebonding</a:t>
            </a:r>
            <a:r>
              <a:rPr lang="en-PH" sz="6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Make Up, Waxing/Threading, Nail Care, and Hand and Foot Spas.</a:t>
            </a:r>
          </a:p>
          <a:p>
            <a:pPr>
              <a:lnSpc>
                <a:spcPct val="150000"/>
              </a:lnSpc>
            </a:pPr>
            <a:r>
              <a:rPr lang="en-PH" sz="6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with a discount!</a:t>
            </a:r>
          </a:p>
          <a:p>
            <a:pPr>
              <a:lnSpc>
                <a:spcPct val="150000"/>
              </a:lnSpc>
            </a:pPr>
            <a:endParaRPr lang="en-PH" sz="6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en-PH" sz="6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With your card, you are sure to get world-class services, at an affordable price.</a:t>
            </a:r>
            <a:endParaRPr lang="en-GB" sz="60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163377-E1F1-474A-AC32-2D93D25B463F}"/>
              </a:ext>
            </a:extLst>
          </p:cNvPr>
          <p:cNvSpPr txBox="1"/>
          <p:nvPr/>
        </p:nvSpPr>
        <p:spPr>
          <a:xfrm>
            <a:off x="1287776" y="14991282"/>
            <a:ext cx="10988041" cy="14915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6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What</a:t>
            </a:r>
            <a:br>
              <a:rPr lang="en-GB" sz="166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GB" sz="166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Makes </a:t>
            </a:r>
          </a:p>
          <a:p>
            <a:pPr algn="ctr">
              <a:lnSpc>
                <a:spcPct val="150000"/>
              </a:lnSpc>
            </a:pPr>
            <a:r>
              <a:rPr lang="en-GB" sz="166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The </a:t>
            </a:r>
            <a:br>
              <a:rPr lang="en-GB" sz="166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GB" sz="166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1053365243"/>
      </p:ext>
    </p:extLst>
  </p:cSld>
  <p:clrMapOvr>
    <a:masterClrMapping/>
  </p:clrMapOvr>
  <p:transition advClick="0" advTm="1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1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E91F34-E228-473B-89A3-959C07FD4E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77" r="20979"/>
          <a:stretch/>
        </p:blipFill>
        <p:spPr>
          <a:xfrm>
            <a:off x="0" y="-1"/>
            <a:ext cx="26060400" cy="448976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0D4F6F-BF77-4966-976D-68F572BA361C}"/>
              </a:ext>
            </a:extLst>
          </p:cNvPr>
          <p:cNvSpPr/>
          <p:nvPr/>
        </p:nvSpPr>
        <p:spPr>
          <a:xfrm>
            <a:off x="1046198" y="1677036"/>
            <a:ext cx="23968004" cy="6217087"/>
          </a:xfrm>
          <a:prstGeom prst="rect">
            <a:avLst/>
          </a:prstGeom>
          <a:effectLst>
            <a:outerShdw blurRad="254000" sx="102000" sy="102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sz="199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HAPPY</a:t>
            </a:r>
          </a:p>
          <a:p>
            <a:pPr algn="ctr"/>
            <a:r>
              <a:rPr lang="en-GB" sz="199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BIRTHDAY</a:t>
            </a:r>
            <a:endParaRPr lang="en-US" sz="199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44F3CC-23F9-49A2-A319-73CDA3274BFD}"/>
              </a:ext>
            </a:extLst>
          </p:cNvPr>
          <p:cNvSpPr/>
          <p:nvPr/>
        </p:nvSpPr>
        <p:spPr>
          <a:xfrm>
            <a:off x="2092396" y="22448837"/>
            <a:ext cx="23968004" cy="10633680"/>
          </a:xfrm>
          <a:prstGeom prst="rect">
            <a:avLst/>
          </a:prstGeom>
          <a:effectLst>
            <a:outerShdw blurRad="254000" sx="102000" sy="102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sz="19900" b="1" dirty="0">
                <a:ln w="12700">
                  <a:solidFill>
                    <a:srgbClr val="FF2F3B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GET</a:t>
            </a:r>
          </a:p>
          <a:p>
            <a:r>
              <a:rPr lang="en-GB" sz="28700" b="1" dirty="0">
                <a:ln w="12700">
                  <a:solidFill>
                    <a:srgbClr val="FF2F3B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50%</a:t>
            </a:r>
            <a:br>
              <a:rPr lang="en-GB" sz="19900" b="1" dirty="0">
                <a:ln w="12700">
                  <a:solidFill>
                    <a:srgbClr val="FF2F3B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</a:br>
            <a:r>
              <a:rPr lang="en-GB" sz="19900" b="1" dirty="0">
                <a:ln w="12700">
                  <a:solidFill>
                    <a:srgbClr val="FF2F3B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DISCOUNT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524F9A-BCF0-490C-BDC4-FF96684D4390}"/>
              </a:ext>
            </a:extLst>
          </p:cNvPr>
          <p:cNvSpPr/>
          <p:nvPr/>
        </p:nvSpPr>
        <p:spPr>
          <a:xfrm>
            <a:off x="2092396" y="37174214"/>
            <a:ext cx="12598964" cy="3631763"/>
          </a:xfrm>
          <a:prstGeom prst="rect">
            <a:avLst/>
          </a:prstGeom>
          <a:effectLst>
            <a:outerShdw blurRad="254000" sx="102000" sy="102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For all services on your birthday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A6DC52E-01CE-4B65-95AC-46CF610CAAA5}"/>
              </a:ext>
            </a:extLst>
          </p:cNvPr>
          <p:cNvGrpSpPr/>
          <p:nvPr/>
        </p:nvGrpSpPr>
        <p:grpSpPr>
          <a:xfrm>
            <a:off x="2545080" y="804223"/>
            <a:ext cx="19766280" cy="7669219"/>
            <a:chOff x="2545080" y="804223"/>
            <a:chExt cx="19766280" cy="7669219"/>
          </a:xfrm>
        </p:grpSpPr>
        <p:sp>
          <p:nvSpPr>
            <p:cNvPr id="21" name="Rectangle 21">
              <a:extLst>
                <a:ext uri="{FF2B5EF4-FFF2-40B4-BE49-F238E27FC236}">
                  <a16:creationId xmlns:a16="http://schemas.microsoft.com/office/drawing/2014/main" id="{AAD8C01E-41DC-4A99-A2CC-06F212BF9C8A}"/>
                </a:ext>
              </a:extLst>
            </p:cNvPr>
            <p:cNvSpPr/>
            <p:nvPr/>
          </p:nvSpPr>
          <p:spPr>
            <a:xfrm>
              <a:off x="2545080" y="804224"/>
              <a:ext cx="10485120" cy="7669218"/>
            </a:xfrm>
            <a:custGeom>
              <a:avLst/>
              <a:gdLst>
                <a:gd name="connsiteX0" fmla="*/ 0 w 9631680"/>
                <a:gd name="connsiteY0" fmla="*/ 0 h 5122442"/>
                <a:gd name="connsiteX1" fmla="*/ 9631680 w 9631680"/>
                <a:gd name="connsiteY1" fmla="*/ 0 h 5122442"/>
                <a:gd name="connsiteX2" fmla="*/ 9631680 w 9631680"/>
                <a:gd name="connsiteY2" fmla="*/ 5122442 h 5122442"/>
                <a:gd name="connsiteX3" fmla="*/ 0 w 9631680"/>
                <a:gd name="connsiteY3" fmla="*/ 5122442 h 5122442"/>
                <a:gd name="connsiteX4" fmla="*/ 0 w 9631680"/>
                <a:gd name="connsiteY4" fmla="*/ 0 h 5122442"/>
                <a:gd name="connsiteX0" fmla="*/ 9631680 w 9723120"/>
                <a:gd name="connsiteY0" fmla="*/ 5122442 h 5213882"/>
                <a:gd name="connsiteX1" fmla="*/ 0 w 9723120"/>
                <a:gd name="connsiteY1" fmla="*/ 5122442 h 5213882"/>
                <a:gd name="connsiteX2" fmla="*/ 0 w 9723120"/>
                <a:gd name="connsiteY2" fmla="*/ 0 h 5213882"/>
                <a:gd name="connsiteX3" fmla="*/ 9631680 w 9723120"/>
                <a:gd name="connsiteY3" fmla="*/ 0 h 5213882"/>
                <a:gd name="connsiteX4" fmla="*/ 9723120 w 9723120"/>
                <a:gd name="connsiteY4" fmla="*/ 5213882 h 5213882"/>
                <a:gd name="connsiteX0" fmla="*/ 9631680 w 12761288"/>
                <a:gd name="connsiteY0" fmla="*/ 5122442 h 5122442"/>
                <a:gd name="connsiteX1" fmla="*/ 0 w 12761288"/>
                <a:gd name="connsiteY1" fmla="*/ 5122442 h 5122442"/>
                <a:gd name="connsiteX2" fmla="*/ 0 w 12761288"/>
                <a:gd name="connsiteY2" fmla="*/ 0 h 5122442"/>
                <a:gd name="connsiteX3" fmla="*/ 9631680 w 12761288"/>
                <a:gd name="connsiteY3" fmla="*/ 0 h 5122442"/>
                <a:gd name="connsiteX4" fmla="*/ 12761288 w 12761288"/>
                <a:gd name="connsiteY4" fmla="*/ 2470682 h 5122442"/>
                <a:gd name="connsiteX0" fmla="*/ 9631680 w 9631680"/>
                <a:gd name="connsiteY0" fmla="*/ 5122442 h 5122442"/>
                <a:gd name="connsiteX1" fmla="*/ 0 w 9631680"/>
                <a:gd name="connsiteY1" fmla="*/ 5122442 h 5122442"/>
                <a:gd name="connsiteX2" fmla="*/ 0 w 9631680"/>
                <a:gd name="connsiteY2" fmla="*/ 0 h 5122442"/>
                <a:gd name="connsiteX3" fmla="*/ 9631680 w 9631680"/>
                <a:gd name="connsiteY3" fmla="*/ 0 h 5122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31680" h="5122442">
                  <a:moveTo>
                    <a:pt x="9631680" y="5122442"/>
                  </a:moveTo>
                  <a:lnTo>
                    <a:pt x="0" y="5122442"/>
                  </a:lnTo>
                  <a:lnTo>
                    <a:pt x="0" y="0"/>
                  </a:lnTo>
                  <a:lnTo>
                    <a:pt x="9631680" y="0"/>
                  </a:lnTo>
                </a:path>
              </a:pathLst>
            </a:custGeom>
            <a:noFill/>
            <a:ln w="317500">
              <a:solidFill>
                <a:srgbClr val="7F1FE8"/>
              </a:solidFill>
            </a:ln>
            <a:effectLst>
              <a:outerShdw blurRad="254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F01EA0E-247E-4208-AF5B-44BF77548E85}"/>
                </a:ext>
              </a:extLst>
            </p:cNvPr>
            <p:cNvSpPr/>
            <p:nvPr/>
          </p:nvSpPr>
          <p:spPr>
            <a:xfrm rot="10800000">
              <a:off x="13030200" y="804223"/>
              <a:ext cx="9281160" cy="7669216"/>
            </a:xfrm>
            <a:custGeom>
              <a:avLst/>
              <a:gdLst>
                <a:gd name="connsiteX0" fmla="*/ 0 w 9631680"/>
                <a:gd name="connsiteY0" fmla="*/ 0 h 5122442"/>
                <a:gd name="connsiteX1" fmla="*/ 9631680 w 9631680"/>
                <a:gd name="connsiteY1" fmla="*/ 0 h 5122442"/>
                <a:gd name="connsiteX2" fmla="*/ 9631680 w 9631680"/>
                <a:gd name="connsiteY2" fmla="*/ 5122442 h 5122442"/>
                <a:gd name="connsiteX3" fmla="*/ 0 w 9631680"/>
                <a:gd name="connsiteY3" fmla="*/ 5122442 h 5122442"/>
                <a:gd name="connsiteX4" fmla="*/ 0 w 9631680"/>
                <a:gd name="connsiteY4" fmla="*/ 0 h 5122442"/>
                <a:gd name="connsiteX0" fmla="*/ 9631680 w 9723120"/>
                <a:gd name="connsiteY0" fmla="*/ 5122442 h 5213882"/>
                <a:gd name="connsiteX1" fmla="*/ 0 w 9723120"/>
                <a:gd name="connsiteY1" fmla="*/ 5122442 h 5213882"/>
                <a:gd name="connsiteX2" fmla="*/ 0 w 9723120"/>
                <a:gd name="connsiteY2" fmla="*/ 0 h 5213882"/>
                <a:gd name="connsiteX3" fmla="*/ 9631680 w 9723120"/>
                <a:gd name="connsiteY3" fmla="*/ 0 h 5213882"/>
                <a:gd name="connsiteX4" fmla="*/ 9723120 w 9723120"/>
                <a:gd name="connsiteY4" fmla="*/ 5213882 h 5213882"/>
                <a:gd name="connsiteX0" fmla="*/ 9631680 w 12761288"/>
                <a:gd name="connsiteY0" fmla="*/ 5122442 h 5122442"/>
                <a:gd name="connsiteX1" fmla="*/ 0 w 12761288"/>
                <a:gd name="connsiteY1" fmla="*/ 5122442 h 5122442"/>
                <a:gd name="connsiteX2" fmla="*/ 0 w 12761288"/>
                <a:gd name="connsiteY2" fmla="*/ 0 h 5122442"/>
                <a:gd name="connsiteX3" fmla="*/ 9631680 w 12761288"/>
                <a:gd name="connsiteY3" fmla="*/ 0 h 5122442"/>
                <a:gd name="connsiteX4" fmla="*/ 12761288 w 12761288"/>
                <a:gd name="connsiteY4" fmla="*/ 2470682 h 5122442"/>
                <a:gd name="connsiteX0" fmla="*/ 9631680 w 9631680"/>
                <a:gd name="connsiteY0" fmla="*/ 5122442 h 5122442"/>
                <a:gd name="connsiteX1" fmla="*/ 0 w 9631680"/>
                <a:gd name="connsiteY1" fmla="*/ 5122442 h 5122442"/>
                <a:gd name="connsiteX2" fmla="*/ 0 w 9631680"/>
                <a:gd name="connsiteY2" fmla="*/ 0 h 5122442"/>
                <a:gd name="connsiteX3" fmla="*/ 9631680 w 9631680"/>
                <a:gd name="connsiteY3" fmla="*/ 0 h 5122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31680" h="5122442">
                  <a:moveTo>
                    <a:pt x="9631680" y="5122442"/>
                  </a:moveTo>
                  <a:lnTo>
                    <a:pt x="0" y="5122442"/>
                  </a:lnTo>
                  <a:lnTo>
                    <a:pt x="0" y="0"/>
                  </a:lnTo>
                  <a:lnTo>
                    <a:pt x="9631680" y="0"/>
                  </a:lnTo>
                </a:path>
              </a:pathLst>
            </a:custGeom>
            <a:noFill/>
            <a:ln w="317500">
              <a:solidFill>
                <a:srgbClr val="FF2F3B"/>
              </a:solidFill>
            </a:ln>
            <a:effectLst>
              <a:outerShdw blurRad="254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080" y="-1"/>
            <a:ext cx="6689199" cy="668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69501"/>
      </p:ext>
    </p:extLst>
  </p:cSld>
  <p:clrMapOvr>
    <a:masterClrMapping/>
  </p:clrMapOvr>
  <p:transition advClick="0" advTm="1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7B82232-5AD6-4C8C-97C2-CE89B969D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24075"/>
            <a:ext cx="26060400" cy="17373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3C49ED7-6FCB-4106-9BCC-799867AC6DB1}"/>
              </a:ext>
            </a:extLst>
          </p:cNvPr>
          <p:cNvSpPr/>
          <p:nvPr/>
        </p:nvSpPr>
        <p:spPr>
          <a:xfrm>
            <a:off x="406118" y="1677036"/>
            <a:ext cx="23968004" cy="6217087"/>
          </a:xfrm>
          <a:prstGeom prst="rect">
            <a:avLst/>
          </a:prstGeom>
          <a:effectLst>
            <a:outerShdw blurRad="254000" sx="102000" sy="102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sz="199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GET AMAZING</a:t>
            </a:r>
          </a:p>
          <a:p>
            <a:pPr algn="ctr"/>
            <a:r>
              <a:rPr lang="en-GB" sz="199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2F3B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DISCOUNT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1D27192-9D9F-4C2C-BC48-9CEAC2248E2B}"/>
              </a:ext>
            </a:extLst>
          </p:cNvPr>
          <p:cNvGrpSpPr/>
          <p:nvPr/>
        </p:nvGrpSpPr>
        <p:grpSpPr>
          <a:xfrm>
            <a:off x="2545080" y="804223"/>
            <a:ext cx="19766280" cy="7669219"/>
            <a:chOff x="2545080" y="804223"/>
            <a:chExt cx="19766280" cy="7669219"/>
          </a:xfrm>
        </p:grpSpPr>
        <p:sp>
          <p:nvSpPr>
            <p:cNvPr id="13" name="Rectangle 21">
              <a:extLst>
                <a:ext uri="{FF2B5EF4-FFF2-40B4-BE49-F238E27FC236}">
                  <a16:creationId xmlns:a16="http://schemas.microsoft.com/office/drawing/2014/main" id="{B078F488-00CC-42AE-B6AA-0D5C59E497F5}"/>
                </a:ext>
              </a:extLst>
            </p:cNvPr>
            <p:cNvSpPr/>
            <p:nvPr/>
          </p:nvSpPr>
          <p:spPr>
            <a:xfrm>
              <a:off x="2545080" y="804224"/>
              <a:ext cx="10485120" cy="7669218"/>
            </a:xfrm>
            <a:custGeom>
              <a:avLst/>
              <a:gdLst>
                <a:gd name="connsiteX0" fmla="*/ 0 w 9631680"/>
                <a:gd name="connsiteY0" fmla="*/ 0 h 5122442"/>
                <a:gd name="connsiteX1" fmla="*/ 9631680 w 9631680"/>
                <a:gd name="connsiteY1" fmla="*/ 0 h 5122442"/>
                <a:gd name="connsiteX2" fmla="*/ 9631680 w 9631680"/>
                <a:gd name="connsiteY2" fmla="*/ 5122442 h 5122442"/>
                <a:gd name="connsiteX3" fmla="*/ 0 w 9631680"/>
                <a:gd name="connsiteY3" fmla="*/ 5122442 h 5122442"/>
                <a:gd name="connsiteX4" fmla="*/ 0 w 9631680"/>
                <a:gd name="connsiteY4" fmla="*/ 0 h 5122442"/>
                <a:gd name="connsiteX0" fmla="*/ 9631680 w 9723120"/>
                <a:gd name="connsiteY0" fmla="*/ 5122442 h 5213882"/>
                <a:gd name="connsiteX1" fmla="*/ 0 w 9723120"/>
                <a:gd name="connsiteY1" fmla="*/ 5122442 h 5213882"/>
                <a:gd name="connsiteX2" fmla="*/ 0 w 9723120"/>
                <a:gd name="connsiteY2" fmla="*/ 0 h 5213882"/>
                <a:gd name="connsiteX3" fmla="*/ 9631680 w 9723120"/>
                <a:gd name="connsiteY3" fmla="*/ 0 h 5213882"/>
                <a:gd name="connsiteX4" fmla="*/ 9723120 w 9723120"/>
                <a:gd name="connsiteY4" fmla="*/ 5213882 h 5213882"/>
                <a:gd name="connsiteX0" fmla="*/ 9631680 w 12761288"/>
                <a:gd name="connsiteY0" fmla="*/ 5122442 h 5122442"/>
                <a:gd name="connsiteX1" fmla="*/ 0 w 12761288"/>
                <a:gd name="connsiteY1" fmla="*/ 5122442 h 5122442"/>
                <a:gd name="connsiteX2" fmla="*/ 0 w 12761288"/>
                <a:gd name="connsiteY2" fmla="*/ 0 h 5122442"/>
                <a:gd name="connsiteX3" fmla="*/ 9631680 w 12761288"/>
                <a:gd name="connsiteY3" fmla="*/ 0 h 5122442"/>
                <a:gd name="connsiteX4" fmla="*/ 12761288 w 12761288"/>
                <a:gd name="connsiteY4" fmla="*/ 2470682 h 5122442"/>
                <a:gd name="connsiteX0" fmla="*/ 9631680 w 9631680"/>
                <a:gd name="connsiteY0" fmla="*/ 5122442 h 5122442"/>
                <a:gd name="connsiteX1" fmla="*/ 0 w 9631680"/>
                <a:gd name="connsiteY1" fmla="*/ 5122442 h 5122442"/>
                <a:gd name="connsiteX2" fmla="*/ 0 w 9631680"/>
                <a:gd name="connsiteY2" fmla="*/ 0 h 5122442"/>
                <a:gd name="connsiteX3" fmla="*/ 9631680 w 9631680"/>
                <a:gd name="connsiteY3" fmla="*/ 0 h 5122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31680" h="5122442">
                  <a:moveTo>
                    <a:pt x="9631680" y="5122442"/>
                  </a:moveTo>
                  <a:lnTo>
                    <a:pt x="0" y="5122442"/>
                  </a:lnTo>
                  <a:lnTo>
                    <a:pt x="0" y="0"/>
                  </a:lnTo>
                  <a:lnTo>
                    <a:pt x="9631680" y="0"/>
                  </a:lnTo>
                </a:path>
              </a:pathLst>
            </a:custGeom>
            <a:noFill/>
            <a:ln w="317500">
              <a:solidFill>
                <a:srgbClr val="7F1FE8"/>
              </a:solidFill>
            </a:ln>
            <a:effectLst>
              <a:outerShdw blurRad="254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21">
              <a:extLst>
                <a:ext uri="{FF2B5EF4-FFF2-40B4-BE49-F238E27FC236}">
                  <a16:creationId xmlns:a16="http://schemas.microsoft.com/office/drawing/2014/main" id="{52231DC3-D25C-4CE3-8F21-CCE85DEF1517}"/>
                </a:ext>
              </a:extLst>
            </p:cNvPr>
            <p:cNvSpPr/>
            <p:nvPr/>
          </p:nvSpPr>
          <p:spPr>
            <a:xfrm rot="10800000">
              <a:off x="13030200" y="804223"/>
              <a:ext cx="9281160" cy="7669216"/>
            </a:xfrm>
            <a:custGeom>
              <a:avLst/>
              <a:gdLst>
                <a:gd name="connsiteX0" fmla="*/ 0 w 9631680"/>
                <a:gd name="connsiteY0" fmla="*/ 0 h 5122442"/>
                <a:gd name="connsiteX1" fmla="*/ 9631680 w 9631680"/>
                <a:gd name="connsiteY1" fmla="*/ 0 h 5122442"/>
                <a:gd name="connsiteX2" fmla="*/ 9631680 w 9631680"/>
                <a:gd name="connsiteY2" fmla="*/ 5122442 h 5122442"/>
                <a:gd name="connsiteX3" fmla="*/ 0 w 9631680"/>
                <a:gd name="connsiteY3" fmla="*/ 5122442 h 5122442"/>
                <a:gd name="connsiteX4" fmla="*/ 0 w 9631680"/>
                <a:gd name="connsiteY4" fmla="*/ 0 h 5122442"/>
                <a:gd name="connsiteX0" fmla="*/ 9631680 w 9723120"/>
                <a:gd name="connsiteY0" fmla="*/ 5122442 h 5213882"/>
                <a:gd name="connsiteX1" fmla="*/ 0 w 9723120"/>
                <a:gd name="connsiteY1" fmla="*/ 5122442 h 5213882"/>
                <a:gd name="connsiteX2" fmla="*/ 0 w 9723120"/>
                <a:gd name="connsiteY2" fmla="*/ 0 h 5213882"/>
                <a:gd name="connsiteX3" fmla="*/ 9631680 w 9723120"/>
                <a:gd name="connsiteY3" fmla="*/ 0 h 5213882"/>
                <a:gd name="connsiteX4" fmla="*/ 9723120 w 9723120"/>
                <a:gd name="connsiteY4" fmla="*/ 5213882 h 5213882"/>
                <a:gd name="connsiteX0" fmla="*/ 9631680 w 12761288"/>
                <a:gd name="connsiteY0" fmla="*/ 5122442 h 5122442"/>
                <a:gd name="connsiteX1" fmla="*/ 0 w 12761288"/>
                <a:gd name="connsiteY1" fmla="*/ 5122442 h 5122442"/>
                <a:gd name="connsiteX2" fmla="*/ 0 w 12761288"/>
                <a:gd name="connsiteY2" fmla="*/ 0 h 5122442"/>
                <a:gd name="connsiteX3" fmla="*/ 9631680 w 12761288"/>
                <a:gd name="connsiteY3" fmla="*/ 0 h 5122442"/>
                <a:gd name="connsiteX4" fmla="*/ 12761288 w 12761288"/>
                <a:gd name="connsiteY4" fmla="*/ 2470682 h 5122442"/>
                <a:gd name="connsiteX0" fmla="*/ 9631680 w 9631680"/>
                <a:gd name="connsiteY0" fmla="*/ 5122442 h 5122442"/>
                <a:gd name="connsiteX1" fmla="*/ 0 w 9631680"/>
                <a:gd name="connsiteY1" fmla="*/ 5122442 h 5122442"/>
                <a:gd name="connsiteX2" fmla="*/ 0 w 9631680"/>
                <a:gd name="connsiteY2" fmla="*/ 0 h 5122442"/>
                <a:gd name="connsiteX3" fmla="*/ 9631680 w 9631680"/>
                <a:gd name="connsiteY3" fmla="*/ 0 h 5122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31680" h="5122442">
                  <a:moveTo>
                    <a:pt x="9631680" y="5122442"/>
                  </a:moveTo>
                  <a:lnTo>
                    <a:pt x="0" y="5122442"/>
                  </a:lnTo>
                  <a:lnTo>
                    <a:pt x="0" y="0"/>
                  </a:lnTo>
                  <a:lnTo>
                    <a:pt x="9631680" y="0"/>
                  </a:lnTo>
                </a:path>
              </a:pathLst>
            </a:custGeom>
            <a:noFill/>
            <a:ln w="317500">
              <a:solidFill>
                <a:srgbClr val="FF2F3B"/>
              </a:solidFill>
            </a:ln>
            <a:effectLst>
              <a:outerShdw blurRad="254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016F3C5-B1A8-4400-8421-F9874C3FCC0B}"/>
              </a:ext>
            </a:extLst>
          </p:cNvPr>
          <p:cNvSpPr/>
          <p:nvPr/>
        </p:nvSpPr>
        <p:spPr>
          <a:xfrm>
            <a:off x="1046198" y="13648683"/>
            <a:ext cx="23968004" cy="9279463"/>
          </a:xfrm>
          <a:prstGeom prst="rect">
            <a:avLst/>
          </a:prstGeom>
          <a:effectLst>
            <a:outerShdw blurRad="254000" sx="102000" sy="102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sz="199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3 </a:t>
            </a:r>
          </a:p>
          <a:p>
            <a:pPr algn="ctr"/>
            <a:r>
              <a:rPr lang="en-GB" sz="199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Points</a:t>
            </a:r>
          </a:p>
          <a:p>
            <a:pPr algn="ctr"/>
            <a:r>
              <a:rPr lang="en-GB" sz="199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7F1FE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3$ for 3 visits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28B089-CBEA-4C48-B513-FCFB68F86F70}"/>
              </a:ext>
            </a:extLst>
          </p:cNvPr>
          <p:cNvSpPr/>
          <p:nvPr/>
        </p:nvSpPr>
        <p:spPr>
          <a:xfrm>
            <a:off x="0" y="27524073"/>
            <a:ext cx="26060400" cy="17373601"/>
          </a:xfrm>
          <a:prstGeom prst="rect">
            <a:avLst/>
          </a:prstGeom>
          <a:solidFill>
            <a:srgbClr val="7F1FE8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7137" y="27149617"/>
            <a:ext cx="4407065" cy="440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02867"/>
      </p:ext>
    </p:extLst>
  </p:cSld>
  <p:clrMapOvr>
    <a:masterClrMapping/>
  </p:clrMapOvr>
  <p:transition advClick="0" advTm="3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7B82232-5AD6-4C8C-97C2-CE89B969D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24075"/>
            <a:ext cx="26060400" cy="17373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3C49ED7-6FCB-4106-9BCC-799867AC6DB1}"/>
              </a:ext>
            </a:extLst>
          </p:cNvPr>
          <p:cNvSpPr/>
          <p:nvPr/>
        </p:nvSpPr>
        <p:spPr>
          <a:xfrm>
            <a:off x="314678" y="1677036"/>
            <a:ext cx="23968004" cy="6217087"/>
          </a:xfrm>
          <a:prstGeom prst="rect">
            <a:avLst/>
          </a:prstGeom>
          <a:effectLst>
            <a:outerShdw blurRad="254000" sx="102000" sy="102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sz="199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GET AMAZING</a:t>
            </a:r>
          </a:p>
          <a:p>
            <a:pPr algn="ctr"/>
            <a:r>
              <a:rPr lang="en-GB" sz="199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2F3B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DISCOUNT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1D27192-9D9F-4C2C-BC48-9CEAC2248E2B}"/>
              </a:ext>
            </a:extLst>
          </p:cNvPr>
          <p:cNvGrpSpPr/>
          <p:nvPr/>
        </p:nvGrpSpPr>
        <p:grpSpPr>
          <a:xfrm>
            <a:off x="2545080" y="804223"/>
            <a:ext cx="19766280" cy="7669219"/>
            <a:chOff x="2545080" y="804223"/>
            <a:chExt cx="19766280" cy="7669219"/>
          </a:xfrm>
        </p:grpSpPr>
        <p:sp>
          <p:nvSpPr>
            <p:cNvPr id="13" name="Rectangle 21">
              <a:extLst>
                <a:ext uri="{FF2B5EF4-FFF2-40B4-BE49-F238E27FC236}">
                  <a16:creationId xmlns:a16="http://schemas.microsoft.com/office/drawing/2014/main" id="{B078F488-00CC-42AE-B6AA-0D5C59E497F5}"/>
                </a:ext>
              </a:extLst>
            </p:cNvPr>
            <p:cNvSpPr/>
            <p:nvPr/>
          </p:nvSpPr>
          <p:spPr>
            <a:xfrm>
              <a:off x="2545080" y="804224"/>
              <a:ext cx="10485120" cy="7669218"/>
            </a:xfrm>
            <a:custGeom>
              <a:avLst/>
              <a:gdLst>
                <a:gd name="connsiteX0" fmla="*/ 0 w 9631680"/>
                <a:gd name="connsiteY0" fmla="*/ 0 h 5122442"/>
                <a:gd name="connsiteX1" fmla="*/ 9631680 w 9631680"/>
                <a:gd name="connsiteY1" fmla="*/ 0 h 5122442"/>
                <a:gd name="connsiteX2" fmla="*/ 9631680 w 9631680"/>
                <a:gd name="connsiteY2" fmla="*/ 5122442 h 5122442"/>
                <a:gd name="connsiteX3" fmla="*/ 0 w 9631680"/>
                <a:gd name="connsiteY3" fmla="*/ 5122442 h 5122442"/>
                <a:gd name="connsiteX4" fmla="*/ 0 w 9631680"/>
                <a:gd name="connsiteY4" fmla="*/ 0 h 5122442"/>
                <a:gd name="connsiteX0" fmla="*/ 9631680 w 9723120"/>
                <a:gd name="connsiteY0" fmla="*/ 5122442 h 5213882"/>
                <a:gd name="connsiteX1" fmla="*/ 0 w 9723120"/>
                <a:gd name="connsiteY1" fmla="*/ 5122442 h 5213882"/>
                <a:gd name="connsiteX2" fmla="*/ 0 w 9723120"/>
                <a:gd name="connsiteY2" fmla="*/ 0 h 5213882"/>
                <a:gd name="connsiteX3" fmla="*/ 9631680 w 9723120"/>
                <a:gd name="connsiteY3" fmla="*/ 0 h 5213882"/>
                <a:gd name="connsiteX4" fmla="*/ 9723120 w 9723120"/>
                <a:gd name="connsiteY4" fmla="*/ 5213882 h 5213882"/>
                <a:gd name="connsiteX0" fmla="*/ 9631680 w 12761288"/>
                <a:gd name="connsiteY0" fmla="*/ 5122442 h 5122442"/>
                <a:gd name="connsiteX1" fmla="*/ 0 w 12761288"/>
                <a:gd name="connsiteY1" fmla="*/ 5122442 h 5122442"/>
                <a:gd name="connsiteX2" fmla="*/ 0 w 12761288"/>
                <a:gd name="connsiteY2" fmla="*/ 0 h 5122442"/>
                <a:gd name="connsiteX3" fmla="*/ 9631680 w 12761288"/>
                <a:gd name="connsiteY3" fmla="*/ 0 h 5122442"/>
                <a:gd name="connsiteX4" fmla="*/ 12761288 w 12761288"/>
                <a:gd name="connsiteY4" fmla="*/ 2470682 h 5122442"/>
                <a:gd name="connsiteX0" fmla="*/ 9631680 w 9631680"/>
                <a:gd name="connsiteY0" fmla="*/ 5122442 h 5122442"/>
                <a:gd name="connsiteX1" fmla="*/ 0 w 9631680"/>
                <a:gd name="connsiteY1" fmla="*/ 5122442 h 5122442"/>
                <a:gd name="connsiteX2" fmla="*/ 0 w 9631680"/>
                <a:gd name="connsiteY2" fmla="*/ 0 h 5122442"/>
                <a:gd name="connsiteX3" fmla="*/ 9631680 w 9631680"/>
                <a:gd name="connsiteY3" fmla="*/ 0 h 5122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31680" h="5122442">
                  <a:moveTo>
                    <a:pt x="9631680" y="5122442"/>
                  </a:moveTo>
                  <a:lnTo>
                    <a:pt x="0" y="5122442"/>
                  </a:lnTo>
                  <a:lnTo>
                    <a:pt x="0" y="0"/>
                  </a:lnTo>
                  <a:lnTo>
                    <a:pt x="9631680" y="0"/>
                  </a:lnTo>
                </a:path>
              </a:pathLst>
            </a:custGeom>
            <a:noFill/>
            <a:ln w="317500">
              <a:solidFill>
                <a:srgbClr val="7F1FE8"/>
              </a:solidFill>
            </a:ln>
            <a:effectLst>
              <a:outerShdw blurRad="254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21">
              <a:extLst>
                <a:ext uri="{FF2B5EF4-FFF2-40B4-BE49-F238E27FC236}">
                  <a16:creationId xmlns:a16="http://schemas.microsoft.com/office/drawing/2014/main" id="{52231DC3-D25C-4CE3-8F21-CCE85DEF1517}"/>
                </a:ext>
              </a:extLst>
            </p:cNvPr>
            <p:cNvSpPr/>
            <p:nvPr/>
          </p:nvSpPr>
          <p:spPr>
            <a:xfrm rot="10800000">
              <a:off x="13030200" y="804223"/>
              <a:ext cx="9281160" cy="7669216"/>
            </a:xfrm>
            <a:custGeom>
              <a:avLst/>
              <a:gdLst>
                <a:gd name="connsiteX0" fmla="*/ 0 w 9631680"/>
                <a:gd name="connsiteY0" fmla="*/ 0 h 5122442"/>
                <a:gd name="connsiteX1" fmla="*/ 9631680 w 9631680"/>
                <a:gd name="connsiteY1" fmla="*/ 0 h 5122442"/>
                <a:gd name="connsiteX2" fmla="*/ 9631680 w 9631680"/>
                <a:gd name="connsiteY2" fmla="*/ 5122442 h 5122442"/>
                <a:gd name="connsiteX3" fmla="*/ 0 w 9631680"/>
                <a:gd name="connsiteY3" fmla="*/ 5122442 h 5122442"/>
                <a:gd name="connsiteX4" fmla="*/ 0 w 9631680"/>
                <a:gd name="connsiteY4" fmla="*/ 0 h 5122442"/>
                <a:gd name="connsiteX0" fmla="*/ 9631680 w 9723120"/>
                <a:gd name="connsiteY0" fmla="*/ 5122442 h 5213882"/>
                <a:gd name="connsiteX1" fmla="*/ 0 w 9723120"/>
                <a:gd name="connsiteY1" fmla="*/ 5122442 h 5213882"/>
                <a:gd name="connsiteX2" fmla="*/ 0 w 9723120"/>
                <a:gd name="connsiteY2" fmla="*/ 0 h 5213882"/>
                <a:gd name="connsiteX3" fmla="*/ 9631680 w 9723120"/>
                <a:gd name="connsiteY3" fmla="*/ 0 h 5213882"/>
                <a:gd name="connsiteX4" fmla="*/ 9723120 w 9723120"/>
                <a:gd name="connsiteY4" fmla="*/ 5213882 h 5213882"/>
                <a:gd name="connsiteX0" fmla="*/ 9631680 w 12761288"/>
                <a:gd name="connsiteY0" fmla="*/ 5122442 h 5122442"/>
                <a:gd name="connsiteX1" fmla="*/ 0 w 12761288"/>
                <a:gd name="connsiteY1" fmla="*/ 5122442 h 5122442"/>
                <a:gd name="connsiteX2" fmla="*/ 0 w 12761288"/>
                <a:gd name="connsiteY2" fmla="*/ 0 h 5122442"/>
                <a:gd name="connsiteX3" fmla="*/ 9631680 w 12761288"/>
                <a:gd name="connsiteY3" fmla="*/ 0 h 5122442"/>
                <a:gd name="connsiteX4" fmla="*/ 12761288 w 12761288"/>
                <a:gd name="connsiteY4" fmla="*/ 2470682 h 5122442"/>
                <a:gd name="connsiteX0" fmla="*/ 9631680 w 9631680"/>
                <a:gd name="connsiteY0" fmla="*/ 5122442 h 5122442"/>
                <a:gd name="connsiteX1" fmla="*/ 0 w 9631680"/>
                <a:gd name="connsiteY1" fmla="*/ 5122442 h 5122442"/>
                <a:gd name="connsiteX2" fmla="*/ 0 w 9631680"/>
                <a:gd name="connsiteY2" fmla="*/ 0 h 5122442"/>
                <a:gd name="connsiteX3" fmla="*/ 9631680 w 9631680"/>
                <a:gd name="connsiteY3" fmla="*/ 0 h 5122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31680" h="5122442">
                  <a:moveTo>
                    <a:pt x="9631680" y="5122442"/>
                  </a:moveTo>
                  <a:lnTo>
                    <a:pt x="0" y="5122442"/>
                  </a:lnTo>
                  <a:lnTo>
                    <a:pt x="0" y="0"/>
                  </a:lnTo>
                  <a:lnTo>
                    <a:pt x="9631680" y="0"/>
                  </a:lnTo>
                </a:path>
              </a:pathLst>
            </a:custGeom>
            <a:noFill/>
            <a:ln w="317500">
              <a:solidFill>
                <a:srgbClr val="FF2F3B"/>
              </a:solidFill>
            </a:ln>
            <a:effectLst>
              <a:outerShdw blurRad="254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016F3C5-B1A8-4400-8421-F9874C3FCC0B}"/>
              </a:ext>
            </a:extLst>
          </p:cNvPr>
          <p:cNvSpPr/>
          <p:nvPr/>
        </p:nvSpPr>
        <p:spPr>
          <a:xfrm>
            <a:off x="1046198" y="13648683"/>
            <a:ext cx="23968004" cy="9279463"/>
          </a:xfrm>
          <a:prstGeom prst="rect">
            <a:avLst/>
          </a:prstGeom>
          <a:effectLst>
            <a:outerShdw blurRad="254000" sx="102000" sy="102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sz="199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6</a:t>
            </a:r>
          </a:p>
          <a:p>
            <a:pPr algn="ctr"/>
            <a:r>
              <a:rPr lang="en-GB" sz="199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Points</a:t>
            </a:r>
          </a:p>
          <a:p>
            <a:pPr algn="ctr"/>
            <a:r>
              <a:rPr lang="en-GB" sz="199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2F3B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5$ for 6 visits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28B089-CBEA-4C48-B513-FCFB68F86F70}"/>
              </a:ext>
            </a:extLst>
          </p:cNvPr>
          <p:cNvSpPr/>
          <p:nvPr/>
        </p:nvSpPr>
        <p:spPr>
          <a:xfrm>
            <a:off x="0" y="27524073"/>
            <a:ext cx="26060400" cy="17373601"/>
          </a:xfrm>
          <a:prstGeom prst="rect">
            <a:avLst/>
          </a:prstGeom>
          <a:solidFill>
            <a:srgbClr val="FF2F3B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7137" y="27149617"/>
            <a:ext cx="4407065" cy="440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8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7B82232-5AD6-4C8C-97C2-CE89B969D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24075"/>
            <a:ext cx="26060400" cy="17373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3C49ED7-6FCB-4106-9BCC-799867AC6DB1}"/>
              </a:ext>
            </a:extLst>
          </p:cNvPr>
          <p:cNvSpPr/>
          <p:nvPr/>
        </p:nvSpPr>
        <p:spPr>
          <a:xfrm>
            <a:off x="1046198" y="1677036"/>
            <a:ext cx="23968004" cy="6217087"/>
          </a:xfrm>
          <a:prstGeom prst="rect">
            <a:avLst/>
          </a:prstGeom>
          <a:effectLst>
            <a:outerShdw blurRad="254000" sx="102000" sy="102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sz="199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GET AMAZING</a:t>
            </a:r>
          </a:p>
          <a:p>
            <a:pPr algn="ctr"/>
            <a:r>
              <a:rPr lang="en-GB" sz="199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2F3B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DISCOUNT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1D27192-9D9F-4C2C-BC48-9CEAC2248E2B}"/>
              </a:ext>
            </a:extLst>
          </p:cNvPr>
          <p:cNvGrpSpPr/>
          <p:nvPr/>
        </p:nvGrpSpPr>
        <p:grpSpPr>
          <a:xfrm>
            <a:off x="2545080" y="804223"/>
            <a:ext cx="19766280" cy="7669219"/>
            <a:chOff x="2545080" y="804223"/>
            <a:chExt cx="19766280" cy="7669219"/>
          </a:xfrm>
        </p:grpSpPr>
        <p:sp>
          <p:nvSpPr>
            <p:cNvPr id="13" name="Rectangle 21">
              <a:extLst>
                <a:ext uri="{FF2B5EF4-FFF2-40B4-BE49-F238E27FC236}">
                  <a16:creationId xmlns:a16="http://schemas.microsoft.com/office/drawing/2014/main" id="{B078F488-00CC-42AE-B6AA-0D5C59E497F5}"/>
                </a:ext>
              </a:extLst>
            </p:cNvPr>
            <p:cNvSpPr/>
            <p:nvPr/>
          </p:nvSpPr>
          <p:spPr>
            <a:xfrm>
              <a:off x="2545080" y="804224"/>
              <a:ext cx="10485120" cy="7669218"/>
            </a:xfrm>
            <a:custGeom>
              <a:avLst/>
              <a:gdLst>
                <a:gd name="connsiteX0" fmla="*/ 0 w 9631680"/>
                <a:gd name="connsiteY0" fmla="*/ 0 h 5122442"/>
                <a:gd name="connsiteX1" fmla="*/ 9631680 w 9631680"/>
                <a:gd name="connsiteY1" fmla="*/ 0 h 5122442"/>
                <a:gd name="connsiteX2" fmla="*/ 9631680 w 9631680"/>
                <a:gd name="connsiteY2" fmla="*/ 5122442 h 5122442"/>
                <a:gd name="connsiteX3" fmla="*/ 0 w 9631680"/>
                <a:gd name="connsiteY3" fmla="*/ 5122442 h 5122442"/>
                <a:gd name="connsiteX4" fmla="*/ 0 w 9631680"/>
                <a:gd name="connsiteY4" fmla="*/ 0 h 5122442"/>
                <a:gd name="connsiteX0" fmla="*/ 9631680 w 9723120"/>
                <a:gd name="connsiteY0" fmla="*/ 5122442 h 5213882"/>
                <a:gd name="connsiteX1" fmla="*/ 0 w 9723120"/>
                <a:gd name="connsiteY1" fmla="*/ 5122442 h 5213882"/>
                <a:gd name="connsiteX2" fmla="*/ 0 w 9723120"/>
                <a:gd name="connsiteY2" fmla="*/ 0 h 5213882"/>
                <a:gd name="connsiteX3" fmla="*/ 9631680 w 9723120"/>
                <a:gd name="connsiteY3" fmla="*/ 0 h 5213882"/>
                <a:gd name="connsiteX4" fmla="*/ 9723120 w 9723120"/>
                <a:gd name="connsiteY4" fmla="*/ 5213882 h 5213882"/>
                <a:gd name="connsiteX0" fmla="*/ 9631680 w 12761288"/>
                <a:gd name="connsiteY0" fmla="*/ 5122442 h 5122442"/>
                <a:gd name="connsiteX1" fmla="*/ 0 w 12761288"/>
                <a:gd name="connsiteY1" fmla="*/ 5122442 h 5122442"/>
                <a:gd name="connsiteX2" fmla="*/ 0 w 12761288"/>
                <a:gd name="connsiteY2" fmla="*/ 0 h 5122442"/>
                <a:gd name="connsiteX3" fmla="*/ 9631680 w 12761288"/>
                <a:gd name="connsiteY3" fmla="*/ 0 h 5122442"/>
                <a:gd name="connsiteX4" fmla="*/ 12761288 w 12761288"/>
                <a:gd name="connsiteY4" fmla="*/ 2470682 h 5122442"/>
                <a:gd name="connsiteX0" fmla="*/ 9631680 w 9631680"/>
                <a:gd name="connsiteY0" fmla="*/ 5122442 h 5122442"/>
                <a:gd name="connsiteX1" fmla="*/ 0 w 9631680"/>
                <a:gd name="connsiteY1" fmla="*/ 5122442 h 5122442"/>
                <a:gd name="connsiteX2" fmla="*/ 0 w 9631680"/>
                <a:gd name="connsiteY2" fmla="*/ 0 h 5122442"/>
                <a:gd name="connsiteX3" fmla="*/ 9631680 w 9631680"/>
                <a:gd name="connsiteY3" fmla="*/ 0 h 5122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31680" h="5122442">
                  <a:moveTo>
                    <a:pt x="9631680" y="5122442"/>
                  </a:moveTo>
                  <a:lnTo>
                    <a:pt x="0" y="5122442"/>
                  </a:lnTo>
                  <a:lnTo>
                    <a:pt x="0" y="0"/>
                  </a:lnTo>
                  <a:lnTo>
                    <a:pt x="9631680" y="0"/>
                  </a:lnTo>
                </a:path>
              </a:pathLst>
            </a:custGeom>
            <a:noFill/>
            <a:ln w="317500">
              <a:solidFill>
                <a:srgbClr val="7F1FE8"/>
              </a:solidFill>
            </a:ln>
            <a:effectLst>
              <a:outerShdw blurRad="254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21">
              <a:extLst>
                <a:ext uri="{FF2B5EF4-FFF2-40B4-BE49-F238E27FC236}">
                  <a16:creationId xmlns:a16="http://schemas.microsoft.com/office/drawing/2014/main" id="{52231DC3-D25C-4CE3-8F21-CCE85DEF1517}"/>
                </a:ext>
              </a:extLst>
            </p:cNvPr>
            <p:cNvSpPr/>
            <p:nvPr/>
          </p:nvSpPr>
          <p:spPr>
            <a:xfrm rot="10800000">
              <a:off x="13030200" y="804223"/>
              <a:ext cx="9281160" cy="7669216"/>
            </a:xfrm>
            <a:custGeom>
              <a:avLst/>
              <a:gdLst>
                <a:gd name="connsiteX0" fmla="*/ 0 w 9631680"/>
                <a:gd name="connsiteY0" fmla="*/ 0 h 5122442"/>
                <a:gd name="connsiteX1" fmla="*/ 9631680 w 9631680"/>
                <a:gd name="connsiteY1" fmla="*/ 0 h 5122442"/>
                <a:gd name="connsiteX2" fmla="*/ 9631680 w 9631680"/>
                <a:gd name="connsiteY2" fmla="*/ 5122442 h 5122442"/>
                <a:gd name="connsiteX3" fmla="*/ 0 w 9631680"/>
                <a:gd name="connsiteY3" fmla="*/ 5122442 h 5122442"/>
                <a:gd name="connsiteX4" fmla="*/ 0 w 9631680"/>
                <a:gd name="connsiteY4" fmla="*/ 0 h 5122442"/>
                <a:gd name="connsiteX0" fmla="*/ 9631680 w 9723120"/>
                <a:gd name="connsiteY0" fmla="*/ 5122442 h 5213882"/>
                <a:gd name="connsiteX1" fmla="*/ 0 w 9723120"/>
                <a:gd name="connsiteY1" fmla="*/ 5122442 h 5213882"/>
                <a:gd name="connsiteX2" fmla="*/ 0 w 9723120"/>
                <a:gd name="connsiteY2" fmla="*/ 0 h 5213882"/>
                <a:gd name="connsiteX3" fmla="*/ 9631680 w 9723120"/>
                <a:gd name="connsiteY3" fmla="*/ 0 h 5213882"/>
                <a:gd name="connsiteX4" fmla="*/ 9723120 w 9723120"/>
                <a:gd name="connsiteY4" fmla="*/ 5213882 h 5213882"/>
                <a:gd name="connsiteX0" fmla="*/ 9631680 w 12761288"/>
                <a:gd name="connsiteY0" fmla="*/ 5122442 h 5122442"/>
                <a:gd name="connsiteX1" fmla="*/ 0 w 12761288"/>
                <a:gd name="connsiteY1" fmla="*/ 5122442 h 5122442"/>
                <a:gd name="connsiteX2" fmla="*/ 0 w 12761288"/>
                <a:gd name="connsiteY2" fmla="*/ 0 h 5122442"/>
                <a:gd name="connsiteX3" fmla="*/ 9631680 w 12761288"/>
                <a:gd name="connsiteY3" fmla="*/ 0 h 5122442"/>
                <a:gd name="connsiteX4" fmla="*/ 12761288 w 12761288"/>
                <a:gd name="connsiteY4" fmla="*/ 2470682 h 5122442"/>
                <a:gd name="connsiteX0" fmla="*/ 9631680 w 9631680"/>
                <a:gd name="connsiteY0" fmla="*/ 5122442 h 5122442"/>
                <a:gd name="connsiteX1" fmla="*/ 0 w 9631680"/>
                <a:gd name="connsiteY1" fmla="*/ 5122442 h 5122442"/>
                <a:gd name="connsiteX2" fmla="*/ 0 w 9631680"/>
                <a:gd name="connsiteY2" fmla="*/ 0 h 5122442"/>
                <a:gd name="connsiteX3" fmla="*/ 9631680 w 9631680"/>
                <a:gd name="connsiteY3" fmla="*/ 0 h 5122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31680" h="5122442">
                  <a:moveTo>
                    <a:pt x="9631680" y="5122442"/>
                  </a:moveTo>
                  <a:lnTo>
                    <a:pt x="0" y="5122442"/>
                  </a:lnTo>
                  <a:lnTo>
                    <a:pt x="0" y="0"/>
                  </a:lnTo>
                  <a:lnTo>
                    <a:pt x="9631680" y="0"/>
                  </a:lnTo>
                </a:path>
              </a:pathLst>
            </a:custGeom>
            <a:noFill/>
            <a:ln w="317500">
              <a:solidFill>
                <a:srgbClr val="FF2F3B"/>
              </a:solidFill>
            </a:ln>
            <a:effectLst>
              <a:outerShdw blurRad="254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016F3C5-B1A8-4400-8421-F9874C3FCC0B}"/>
              </a:ext>
            </a:extLst>
          </p:cNvPr>
          <p:cNvSpPr/>
          <p:nvPr/>
        </p:nvSpPr>
        <p:spPr>
          <a:xfrm>
            <a:off x="1046198" y="13648683"/>
            <a:ext cx="23968004" cy="9279463"/>
          </a:xfrm>
          <a:prstGeom prst="rect">
            <a:avLst/>
          </a:prstGeom>
          <a:effectLst>
            <a:outerShdw blurRad="254000" sx="102000" sy="102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sz="199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10</a:t>
            </a:r>
          </a:p>
          <a:p>
            <a:pPr algn="ctr"/>
            <a:r>
              <a:rPr lang="en-GB" sz="199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Points</a:t>
            </a:r>
          </a:p>
          <a:p>
            <a:pPr algn="ctr"/>
            <a:r>
              <a:rPr lang="en-GB" sz="199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23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10$ for 20 visits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28B089-CBEA-4C48-B513-FCFB68F86F70}"/>
              </a:ext>
            </a:extLst>
          </p:cNvPr>
          <p:cNvSpPr/>
          <p:nvPr/>
        </p:nvSpPr>
        <p:spPr>
          <a:xfrm>
            <a:off x="0" y="27524073"/>
            <a:ext cx="26060400" cy="17373601"/>
          </a:xfrm>
          <a:prstGeom prst="rect">
            <a:avLst/>
          </a:prstGeom>
          <a:solidFill>
            <a:srgbClr val="FFF23C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7137" y="27149617"/>
            <a:ext cx="4407065" cy="440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9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wl of oranges on a table&#10;&#10;Description generated with high confidence">
            <a:extLst>
              <a:ext uri="{FF2B5EF4-FFF2-40B4-BE49-F238E27FC236}">
                <a16:creationId xmlns:a16="http://schemas.microsoft.com/office/drawing/2014/main" id="{8CAB6CC1-80B1-4C41-AB2D-99FF971FFB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2"/>
          <a:stretch/>
        </p:blipFill>
        <p:spPr>
          <a:xfrm>
            <a:off x="1173480" y="6969824"/>
            <a:ext cx="23713440" cy="142257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BABA55-8753-4916-B310-060071A95D60}"/>
              </a:ext>
            </a:extLst>
          </p:cNvPr>
          <p:cNvSpPr txBox="1"/>
          <p:nvPr/>
        </p:nvSpPr>
        <p:spPr>
          <a:xfrm>
            <a:off x="4053840" y="1847382"/>
            <a:ext cx="1795272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orte" panose="03060902040502070203" pitchFamily="66" charset="0"/>
              </a:rPr>
              <a:t>Products</a:t>
            </a:r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id="{CF9EE4A8-A6C6-4212-B907-F079CAD764CA}"/>
              </a:ext>
            </a:extLst>
          </p:cNvPr>
          <p:cNvSpPr/>
          <p:nvPr/>
        </p:nvSpPr>
        <p:spPr>
          <a:xfrm>
            <a:off x="3383280" y="609600"/>
            <a:ext cx="9646920" cy="5122442"/>
          </a:xfrm>
          <a:custGeom>
            <a:avLst/>
            <a:gdLst>
              <a:gd name="connsiteX0" fmla="*/ 0 w 9631680"/>
              <a:gd name="connsiteY0" fmla="*/ 0 h 5122442"/>
              <a:gd name="connsiteX1" fmla="*/ 9631680 w 9631680"/>
              <a:gd name="connsiteY1" fmla="*/ 0 h 5122442"/>
              <a:gd name="connsiteX2" fmla="*/ 9631680 w 9631680"/>
              <a:gd name="connsiteY2" fmla="*/ 5122442 h 5122442"/>
              <a:gd name="connsiteX3" fmla="*/ 0 w 9631680"/>
              <a:gd name="connsiteY3" fmla="*/ 5122442 h 5122442"/>
              <a:gd name="connsiteX4" fmla="*/ 0 w 9631680"/>
              <a:gd name="connsiteY4" fmla="*/ 0 h 5122442"/>
              <a:gd name="connsiteX0" fmla="*/ 9631680 w 9723120"/>
              <a:gd name="connsiteY0" fmla="*/ 5122442 h 5213882"/>
              <a:gd name="connsiteX1" fmla="*/ 0 w 9723120"/>
              <a:gd name="connsiteY1" fmla="*/ 5122442 h 5213882"/>
              <a:gd name="connsiteX2" fmla="*/ 0 w 9723120"/>
              <a:gd name="connsiteY2" fmla="*/ 0 h 5213882"/>
              <a:gd name="connsiteX3" fmla="*/ 9631680 w 9723120"/>
              <a:gd name="connsiteY3" fmla="*/ 0 h 5213882"/>
              <a:gd name="connsiteX4" fmla="*/ 9723120 w 9723120"/>
              <a:gd name="connsiteY4" fmla="*/ 5213882 h 5213882"/>
              <a:gd name="connsiteX0" fmla="*/ 9631680 w 12761288"/>
              <a:gd name="connsiteY0" fmla="*/ 5122442 h 5122442"/>
              <a:gd name="connsiteX1" fmla="*/ 0 w 12761288"/>
              <a:gd name="connsiteY1" fmla="*/ 5122442 h 5122442"/>
              <a:gd name="connsiteX2" fmla="*/ 0 w 12761288"/>
              <a:gd name="connsiteY2" fmla="*/ 0 h 5122442"/>
              <a:gd name="connsiteX3" fmla="*/ 9631680 w 12761288"/>
              <a:gd name="connsiteY3" fmla="*/ 0 h 5122442"/>
              <a:gd name="connsiteX4" fmla="*/ 12761288 w 12761288"/>
              <a:gd name="connsiteY4" fmla="*/ 2470682 h 5122442"/>
              <a:gd name="connsiteX0" fmla="*/ 9631680 w 9631680"/>
              <a:gd name="connsiteY0" fmla="*/ 5122442 h 5122442"/>
              <a:gd name="connsiteX1" fmla="*/ 0 w 9631680"/>
              <a:gd name="connsiteY1" fmla="*/ 5122442 h 5122442"/>
              <a:gd name="connsiteX2" fmla="*/ 0 w 9631680"/>
              <a:gd name="connsiteY2" fmla="*/ 0 h 5122442"/>
              <a:gd name="connsiteX3" fmla="*/ 9631680 w 9631680"/>
              <a:gd name="connsiteY3" fmla="*/ 0 h 5122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31680" h="5122442">
                <a:moveTo>
                  <a:pt x="9631680" y="5122442"/>
                </a:moveTo>
                <a:lnTo>
                  <a:pt x="0" y="5122442"/>
                </a:lnTo>
                <a:lnTo>
                  <a:pt x="0" y="0"/>
                </a:lnTo>
                <a:lnTo>
                  <a:pt x="9631680" y="0"/>
                </a:lnTo>
              </a:path>
            </a:pathLst>
          </a:custGeom>
          <a:noFill/>
          <a:ln w="317500">
            <a:solidFill>
              <a:srgbClr val="FF2F3B"/>
            </a:solidFill>
          </a:ln>
          <a:effectLst>
            <a:outerShdw blurRad="254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21">
            <a:extLst>
              <a:ext uri="{FF2B5EF4-FFF2-40B4-BE49-F238E27FC236}">
                <a16:creationId xmlns:a16="http://schemas.microsoft.com/office/drawing/2014/main" id="{E8A78C02-6B28-4929-BA4C-E3E441A4A4F5}"/>
              </a:ext>
            </a:extLst>
          </p:cNvPr>
          <p:cNvSpPr/>
          <p:nvPr/>
        </p:nvSpPr>
        <p:spPr>
          <a:xfrm rot="10800000">
            <a:off x="12557760" y="609600"/>
            <a:ext cx="10119360" cy="5122442"/>
          </a:xfrm>
          <a:custGeom>
            <a:avLst/>
            <a:gdLst>
              <a:gd name="connsiteX0" fmla="*/ 0 w 9631680"/>
              <a:gd name="connsiteY0" fmla="*/ 0 h 5122442"/>
              <a:gd name="connsiteX1" fmla="*/ 9631680 w 9631680"/>
              <a:gd name="connsiteY1" fmla="*/ 0 h 5122442"/>
              <a:gd name="connsiteX2" fmla="*/ 9631680 w 9631680"/>
              <a:gd name="connsiteY2" fmla="*/ 5122442 h 5122442"/>
              <a:gd name="connsiteX3" fmla="*/ 0 w 9631680"/>
              <a:gd name="connsiteY3" fmla="*/ 5122442 h 5122442"/>
              <a:gd name="connsiteX4" fmla="*/ 0 w 9631680"/>
              <a:gd name="connsiteY4" fmla="*/ 0 h 5122442"/>
              <a:gd name="connsiteX0" fmla="*/ 9631680 w 9723120"/>
              <a:gd name="connsiteY0" fmla="*/ 5122442 h 5213882"/>
              <a:gd name="connsiteX1" fmla="*/ 0 w 9723120"/>
              <a:gd name="connsiteY1" fmla="*/ 5122442 h 5213882"/>
              <a:gd name="connsiteX2" fmla="*/ 0 w 9723120"/>
              <a:gd name="connsiteY2" fmla="*/ 0 h 5213882"/>
              <a:gd name="connsiteX3" fmla="*/ 9631680 w 9723120"/>
              <a:gd name="connsiteY3" fmla="*/ 0 h 5213882"/>
              <a:gd name="connsiteX4" fmla="*/ 9723120 w 9723120"/>
              <a:gd name="connsiteY4" fmla="*/ 5213882 h 5213882"/>
              <a:gd name="connsiteX0" fmla="*/ 9631680 w 12761288"/>
              <a:gd name="connsiteY0" fmla="*/ 5122442 h 5122442"/>
              <a:gd name="connsiteX1" fmla="*/ 0 w 12761288"/>
              <a:gd name="connsiteY1" fmla="*/ 5122442 h 5122442"/>
              <a:gd name="connsiteX2" fmla="*/ 0 w 12761288"/>
              <a:gd name="connsiteY2" fmla="*/ 0 h 5122442"/>
              <a:gd name="connsiteX3" fmla="*/ 9631680 w 12761288"/>
              <a:gd name="connsiteY3" fmla="*/ 0 h 5122442"/>
              <a:gd name="connsiteX4" fmla="*/ 12761288 w 12761288"/>
              <a:gd name="connsiteY4" fmla="*/ 2470682 h 5122442"/>
              <a:gd name="connsiteX0" fmla="*/ 9631680 w 9631680"/>
              <a:gd name="connsiteY0" fmla="*/ 5122442 h 5122442"/>
              <a:gd name="connsiteX1" fmla="*/ 0 w 9631680"/>
              <a:gd name="connsiteY1" fmla="*/ 5122442 h 5122442"/>
              <a:gd name="connsiteX2" fmla="*/ 0 w 9631680"/>
              <a:gd name="connsiteY2" fmla="*/ 0 h 5122442"/>
              <a:gd name="connsiteX3" fmla="*/ 9631680 w 9631680"/>
              <a:gd name="connsiteY3" fmla="*/ 0 h 5122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31680" h="5122442">
                <a:moveTo>
                  <a:pt x="9631680" y="5122442"/>
                </a:moveTo>
                <a:lnTo>
                  <a:pt x="0" y="5122442"/>
                </a:lnTo>
                <a:lnTo>
                  <a:pt x="0" y="0"/>
                </a:lnTo>
                <a:lnTo>
                  <a:pt x="9631680" y="0"/>
                </a:lnTo>
              </a:path>
            </a:pathLst>
          </a:custGeom>
          <a:noFill/>
          <a:ln w="317500">
            <a:solidFill>
              <a:srgbClr val="FFF23C"/>
            </a:solidFill>
          </a:ln>
          <a:effectLst>
            <a:outerShdw blurRad="254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ED91A9D-347E-4234-BEB5-380D97ED881F}"/>
              </a:ext>
            </a:extLst>
          </p:cNvPr>
          <p:cNvGrpSpPr/>
          <p:nvPr/>
        </p:nvGrpSpPr>
        <p:grpSpPr>
          <a:xfrm>
            <a:off x="304800" y="26343569"/>
            <a:ext cx="39213976" cy="8016242"/>
            <a:chOff x="304800" y="26343569"/>
            <a:chExt cx="39213976" cy="80162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D5BA9B7-7FAC-4732-A26D-03D0C9030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26343570"/>
              <a:ext cx="8016241" cy="801624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80F09D8-6DA0-440E-879E-4012D9324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9230" y="26343570"/>
              <a:ext cx="4268658" cy="801624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B5EF108-F6B0-4E4C-A4AB-275799E4E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38830" y="26343570"/>
              <a:ext cx="4268658" cy="801624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79DB023-E67D-4BB2-862E-2749D0FD2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19479" y="26343569"/>
              <a:ext cx="4268658" cy="801624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E58B446-7303-4CA3-8902-5D4EC34B1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50118" y="26343570"/>
              <a:ext cx="4268658" cy="8016239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E40BEA2-7F66-428F-8906-AA409FD0243A}"/>
              </a:ext>
            </a:extLst>
          </p:cNvPr>
          <p:cNvGrpSpPr/>
          <p:nvPr/>
        </p:nvGrpSpPr>
        <p:grpSpPr>
          <a:xfrm>
            <a:off x="1844039" y="19811999"/>
            <a:ext cx="9083040" cy="2307652"/>
            <a:chOff x="-205740" y="19811999"/>
            <a:chExt cx="9083040" cy="230765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6689799-1F83-4DBE-A4B2-D2D3C66F6319}"/>
                </a:ext>
              </a:extLst>
            </p:cNvPr>
            <p:cNvSpPr/>
            <p:nvPr/>
          </p:nvSpPr>
          <p:spPr>
            <a:xfrm>
              <a:off x="-205740" y="19811999"/>
              <a:ext cx="9083040" cy="2307652"/>
            </a:xfrm>
            <a:prstGeom prst="roundRect">
              <a:avLst/>
            </a:prstGeom>
            <a:solidFill>
              <a:srgbClr val="F793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C5A52A6-2810-48FA-A873-857A92D45CDA}"/>
                </a:ext>
              </a:extLst>
            </p:cNvPr>
            <p:cNvSpPr txBox="1"/>
            <p:nvPr/>
          </p:nvSpPr>
          <p:spPr>
            <a:xfrm>
              <a:off x="-205740" y="20198081"/>
              <a:ext cx="9083040" cy="1535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72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SUNBLOCK SPF 60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F4C16BF-6C51-43A6-BD56-499DBC47A612}"/>
              </a:ext>
            </a:extLst>
          </p:cNvPr>
          <p:cNvGrpSpPr/>
          <p:nvPr/>
        </p:nvGrpSpPr>
        <p:grpSpPr>
          <a:xfrm>
            <a:off x="14797310" y="19811999"/>
            <a:ext cx="9083040" cy="2307652"/>
            <a:chOff x="-205740" y="19811999"/>
            <a:chExt cx="9083040" cy="230765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BCA3DD2-839E-4D35-842E-A64EDF39AD91}"/>
                </a:ext>
              </a:extLst>
            </p:cNvPr>
            <p:cNvSpPr/>
            <p:nvPr/>
          </p:nvSpPr>
          <p:spPr>
            <a:xfrm>
              <a:off x="-205740" y="19811999"/>
              <a:ext cx="9083040" cy="2307652"/>
            </a:xfrm>
            <a:prstGeom prst="roundRect">
              <a:avLst/>
            </a:prstGeom>
            <a:solidFill>
              <a:srgbClr val="FF2F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8CAD80-1B18-4297-925F-013AF78815F7}"/>
                </a:ext>
              </a:extLst>
            </p:cNvPr>
            <p:cNvSpPr txBox="1"/>
            <p:nvPr/>
          </p:nvSpPr>
          <p:spPr>
            <a:xfrm>
              <a:off x="-205740" y="20198081"/>
              <a:ext cx="9083040" cy="1535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72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ALOEVERA SOAP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95F752E-CB23-4C0B-BDA1-E006DA0B2BDC}"/>
              </a:ext>
            </a:extLst>
          </p:cNvPr>
          <p:cNvGrpSpPr/>
          <p:nvPr/>
        </p:nvGrpSpPr>
        <p:grpSpPr>
          <a:xfrm>
            <a:off x="1844039" y="23111873"/>
            <a:ext cx="9083040" cy="2307652"/>
            <a:chOff x="-205740" y="19811999"/>
            <a:chExt cx="9083040" cy="230765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983C324-BDE1-4193-BCA2-2AB4E1B2AAB4}"/>
                </a:ext>
              </a:extLst>
            </p:cNvPr>
            <p:cNvSpPr/>
            <p:nvPr/>
          </p:nvSpPr>
          <p:spPr>
            <a:xfrm>
              <a:off x="-205740" y="19811999"/>
              <a:ext cx="9083040" cy="2307652"/>
            </a:xfrm>
            <a:prstGeom prst="roundRect">
              <a:avLst/>
            </a:prstGeom>
            <a:solidFill>
              <a:srgbClr val="7F1F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DA51F4F-5EF0-4DB5-9487-E4D69FA2FD85}"/>
                </a:ext>
              </a:extLst>
            </p:cNvPr>
            <p:cNvSpPr txBox="1"/>
            <p:nvPr/>
          </p:nvSpPr>
          <p:spPr>
            <a:xfrm>
              <a:off x="-205740" y="20198081"/>
              <a:ext cx="9083040" cy="1535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72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GINGER MASK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235B9B8-3D78-4289-B277-DCC8F80566CE}"/>
              </a:ext>
            </a:extLst>
          </p:cNvPr>
          <p:cNvGrpSpPr/>
          <p:nvPr/>
        </p:nvGrpSpPr>
        <p:grpSpPr>
          <a:xfrm>
            <a:off x="14797310" y="23111873"/>
            <a:ext cx="9083040" cy="2307652"/>
            <a:chOff x="-205740" y="19811999"/>
            <a:chExt cx="9083040" cy="230765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F3B087DA-818C-441F-920D-21E828EE5FD7}"/>
                </a:ext>
              </a:extLst>
            </p:cNvPr>
            <p:cNvSpPr/>
            <p:nvPr/>
          </p:nvSpPr>
          <p:spPr>
            <a:xfrm>
              <a:off x="-205740" y="19811999"/>
              <a:ext cx="9083040" cy="2307652"/>
            </a:xfrm>
            <a:prstGeom prst="roundRect">
              <a:avLst/>
            </a:prstGeom>
            <a:solidFill>
              <a:srgbClr val="22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8E29055-1163-481D-BF53-55327D1108E5}"/>
                </a:ext>
              </a:extLst>
            </p:cNvPr>
            <p:cNvSpPr txBox="1"/>
            <p:nvPr/>
          </p:nvSpPr>
          <p:spPr>
            <a:xfrm>
              <a:off x="-205740" y="20198081"/>
              <a:ext cx="9083040" cy="1535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72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CUCUMBER CREAM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8E225AD-31F5-4358-B4C5-FAEA7D3D6585}"/>
              </a:ext>
            </a:extLst>
          </p:cNvPr>
          <p:cNvGrpSpPr/>
          <p:nvPr/>
        </p:nvGrpSpPr>
        <p:grpSpPr>
          <a:xfrm>
            <a:off x="-13732697" y="35283855"/>
            <a:ext cx="37340185" cy="8016241"/>
            <a:chOff x="2178591" y="35283855"/>
            <a:chExt cx="37340185" cy="801624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27EEA1A-71DD-450F-876B-803B5C600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8591" y="35283855"/>
              <a:ext cx="4268658" cy="801624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E4AB875-4785-444F-8FBE-740A317AF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9230" y="35283856"/>
              <a:ext cx="4268658" cy="801623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70F84DF-E5BF-4ED4-911B-A68F72E00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38830" y="35283856"/>
              <a:ext cx="4268658" cy="8016239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32D18BF-F28C-4F06-B17E-1377F2C21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19479" y="35283855"/>
              <a:ext cx="4268658" cy="801624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AFF0475-2270-4157-8E0B-59E4EA7DC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50118" y="35283856"/>
              <a:ext cx="4268658" cy="8016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035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35" presetClass="path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3743E-6 -3.01181E-6 L -0.60849 -3.01181E-6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2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82261E-7 -2.72258E-7 L 0.60819 -2.72258E-7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10772773"/>
            <a:ext cx="22910803" cy="2291080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5331D65-5046-4DB7-9174-BB6278B7779B}"/>
              </a:ext>
            </a:extLst>
          </p:cNvPr>
          <p:cNvGrpSpPr/>
          <p:nvPr/>
        </p:nvGrpSpPr>
        <p:grpSpPr>
          <a:xfrm>
            <a:off x="0" y="0"/>
            <a:ext cx="26060400" cy="45339000"/>
            <a:chOff x="0" y="-220663"/>
            <a:chExt cx="26060400" cy="453390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0231C1A-4AC2-4218-A1A5-2A1A8EEAD6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0" r="6892"/>
            <a:stretch/>
          </p:blipFill>
          <p:spPr>
            <a:xfrm>
              <a:off x="0" y="-220663"/>
              <a:ext cx="26060400" cy="4533900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E5CEAC0-9BE3-40E4-9C7E-3A4B7C5CA09B}"/>
                </a:ext>
              </a:extLst>
            </p:cNvPr>
            <p:cNvSpPr/>
            <p:nvPr/>
          </p:nvSpPr>
          <p:spPr>
            <a:xfrm>
              <a:off x="0" y="38922960"/>
              <a:ext cx="26060400" cy="6127114"/>
            </a:xfrm>
            <a:prstGeom prst="rect">
              <a:avLst/>
            </a:prstGeom>
            <a:solidFill>
              <a:srgbClr val="7F1F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0" dirty="0">
                  <a:latin typeface="Forte" panose="03060902040502070203" pitchFamily="66" charset="0"/>
                </a:rPr>
                <a:t>Beautiful Magic Salon</a:t>
              </a:r>
              <a:endParaRPr lang="en-US" sz="170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52A7513-DC81-4363-AF7D-2A335EF2470E}"/>
              </a:ext>
            </a:extLst>
          </p:cNvPr>
          <p:cNvGrpSpPr/>
          <p:nvPr/>
        </p:nvGrpSpPr>
        <p:grpSpPr>
          <a:xfrm>
            <a:off x="0" y="-187606"/>
            <a:ext cx="26060400" cy="45339000"/>
            <a:chOff x="18064480" y="-408269"/>
            <a:chExt cx="26060400" cy="45339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4C1965-8EFF-4525-9738-4F642D7F8F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0" r="6892"/>
            <a:stretch/>
          </p:blipFill>
          <p:spPr>
            <a:xfrm>
              <a:off x="18064480" y="-408269"/>
              <a:ext cx="26060400" cy="4533900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A131181-C348-45A7-A56A-5457D70442D8}"/>
                </a:ext>
              </a:extLst>
            </p:cNvPr>
            <p:cNvSpPr/>
            <p:nvPr/>
          </p:nvSpPr>
          <p:spPr>
            <a:xfrm>
              <a:off x="18064480" y="38549898"/>
              <a:ext cx="26060400" cy="6127114"/>
            </a:xfrm>
            <a:prstGeom prst="rect">
              <a:avLst/>
            </a:prstGeom>
            <a:solidFill>
              <a:srgbClr val="22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900" dirty="0">
                  <a:latin typeface="Forte" panose="03060902040502070203" pitchFamily="66" charset="0"/>
                </a:rPr>
                <a:t>Presence at</a:t>
              </a:r>
              <a:endParaRPr lang="en-US" sz="32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B1321A-2186-4B3F-92DF-3F5E4AD7CBE1}"/>
              </a:ext>
            </a:extLst>
          </p:cNvPr>
          <p:cNvGrpSpPr/>
          <p:nvPr/>
        </p:nvGrpSpPr>
        <p:grpSpPr>
          <a:xfrm>
            <a:off x="0" y="-178154"/>
            <a:ext cx="26060400" cy="45517154"/>
            <a:chOff x="24819429" y="-253719"/>
            <a:chExt cx="26060400" cy="4515139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DAC8D1C-799B-4E13-B730-0CD4D81C62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7" r="9607"/>
            <a:stretch/>
          </p:blipFill>
          <p:spPr>
            <a:xfrm>
              <a:off x="24819429" y="-253719"/>
              <a:ext cx="26060400" cy="4515139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550BCB0-FD5B-482E-9528-6421E3468478}"/>
                </a:ext>
              </a:extLst>
            </p:cNvPr>
            <p:cNvSpPr/>
            <p:nvPr/>
          </p:nvSpPr>
          <p:spPr>
            <a:xfrm>
              <a:off x="24819429" y="38765835"/>
              <a:ext cx="26060400" cy="6127114"/>
            </a:xfrm>
            <a:prstGeom prst="rect">
              <a:avLst/>
            </a:prstGeom>
            <a:solidFill>
              <a:srgbClr val="FF2F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900" dirty="0">
                  <a:latin typeface="Forte" panose="03060902040502070203" pitchFamily="66" charset="0"/>
                </a:rPr>
                <a:t>With Your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27592410"/>
      </p:ext>
    </p:extLst>
  </p:cSld>
  <p:clrMapOvr>
    <a:masterClrMapping/>
  </p:clrMapOvr>
  <p:transition advClick="0" advTm="2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xit" presetSubtype="1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xit" presetSubtype="1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CF86E87-5BEA-45EB-B041-7D965D7B1F8D}"/>
              </a:ext>
            </a:extLst>
          </p:cNvPr>
          <p:cNvSpPr/>
          <p:nvPr/>
        </p:nvSpPr>
        <p:spPr>
          <a:xfrm>
            <a:off x="-1" y="-67311"/>
            <a:ext cx="13030200" cy="44897676"/>
          </a:xfrm>
          <a:prstGeom prst="rect">
            <a:avLst/>
          </a:prstGeom>
          <a:solidFill>
            <a:srgbClr val="7F1FE8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9A59B1-EDF9-4326-9344-85A65B9D1F11}"/>
              </a:ext>
            </a:extLst>
          </p:cNvPr>
          <p:cNvSpPr/>
          <p:nvPr/>
        </p:nvSpPr>
        <p:spPr>
          <a:xfrm>
            <a:off x="13030200" y="-1"/>
            <a:ext cx="13030199" cy="44897676"/>
          </a:xfrm>
          <a:prstGeom prst="rect">
            <a:avLst/>
          </a:prstGeom>
          <a:solidFill>
            <a:srgbClr val="FF2F3B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F3C584-7EE0-4C4C-A4F0-2F5A6362DC23}"/>
              </a:ext>
            </a:extLst>
          </p:cNvPr>
          <p:cNvSpPr txBox="1"/>
          <p:nvPr/>
        </p:nvSpPr>
        <p:spPr>
          <a:xfrm>
            <a:off x="2057400" y="12445474"/>
            <a:ext cx="21945600" cy="19872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PH" sz="5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 BRING OUT THE BEST IN YOU.</a:t>
            </a:r>
          </a:p>
          <a:p>
            <a:pPr>
              <a:lnSpc>
                <a:spcPct val="150000"/>
              </a:lnSpc>
            </a:pPr>
            <a:endParaRPr lang="en-PH" sz="5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en-PH" sz="5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Beautiful Magic Salon offers world-class salon. With the vision of bringing an Asian hairdressing to the world, We offer a wide range of hair and beauty services to a wide range of customers. It is a name that has been admired and followed by many Asian countries with 500 branches.</a:t>
            </a:r>
          </a:p>
          <a:p>
            <a:pPr>
              <a:lnSpc>
                <a:spcPct val="150000"/>
              </a:lnSpc>
            </a:pPr>
            <a:endParaRPr lang="en-PH" sz="5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en-PH" sz="5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Beautiful Magic roster of services include Hair Styling, Hair Color, Hair and Scalp Treatments, Hot Oil, Relaxing, </a:t>
            </a:r>
            <a:r>
              <a:rPr lang="en-PH" sz="54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Rebonding</a:t>
            </a:r>
            <a:r>
              <a:rPr lang="en-PH" sz="5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Make Up, Waxing/Threading, Nail Care, and Hand and Foot Spas.</a:t>
            </a:r>
          </a:p>
          <a:p>
            <a:pPr>
              <a:lnSpc>
                <a:spcPct val="150000"/>
              </a:lnSpc>
            </a:pPr>
            <a:endParaRPr lang="en-PH" sz="5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50000"/>
              </a:lnSpc>
            </a:pPr>
            <a:r>
              <a:rPr lang="en-PH" sz="5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trusted salon brand  that works with different trusted </a:t>
            </a:r>
            <a:r>
              <a:rPr lang="en-PH" sz="54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supliers</a:t>
            </a:r>
            <a:r>
              <a:rPr lang="en-PH" sz="5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for hair color, and hair care.   Total customers satisfaction is the goal of  Beautiful Magic’s Salon.  The Beautiful Magic’s Salon gives a relaxing ambience and personal assistance by store managers and store assistants.</a:t>
            </a:r>
          </a:p>
          <a:p>
            <a:pPr>
              <a:lnSpc>
                <a:spcPct val="150000"/>
              </a:lnSpc>
            </a:pPr>
            <a:endParaRPr lang="en-PH" sz="5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3573C5-615F-47F8-A95F-2E473126CDFB}"/>
              </a:ext>
            </a:extLst>
          </p:cNvPr>
          <p:cNvSpPr txBox="1"/>
          <p:nvPr/>
        </p:nvSpPr>
        <p:spPr>
          <a:xfrm>
            <a:off x="7467599" y="5626902"/>
            <a:ext cx="11125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chemeClr val="bg1"/>
                </a:solidFill>
                <a:latin typeface="Forte" panose="03060902040502070203" pitchFamily="66" charset="0"/>
              </a:rPr>
              <a:t>About Us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88ACB4C-BA87-41BD-A88C-07A9230D7691}"/>
              </a:ext>
            </a:extLst>
          </p:cNvPr>
          <p:cNvSpPr/>
          <p:nvPr/>
        </p:nvSpPr>
        <p:spPr>
          <a:xfrm>
            <a:off x="6522720" y="4389120"/>
            <a:ext cx="6507480" cy="5122442"/>
          </a:xfrm>
          <a:custGeom>
            <a:avLst/>
            <a:gdLst>
              <a:gd name="connsiteX0" fmla="*/ 0 w 9631680"/>
              <a:gd name="connsiteY0" fmla="*/ 0 h 5122442"/>
              <a:gd name="connsiteX1" fmla="*/ 9631680 w 9631680"/>
              <a:gd name="connsiteY1" fmla="*/ 0 h 5122442"/>
              <a:gd name="connsiteX2" fmla="*/ 9631680 w 9631680"/>
              <a:gd name="connsiteY2" fmla="*/ 5122442 h 5122442"/>
              <a:gd name="connsiteX3" fmla="*/ 0 w 9631680"/>
              <a:gd name="connsiteY3" fmla="*/ 5122442 h 5122442"/>
              <a:gd name="connsiteX4" fmla="*/ 0 w 9631680"/>
              <a:gd name="connsiteY4" fmla="*/ 0 h 5122442"/>
              <a:gd name="connsiteX0" fmla="*/ 9631680 w 9723120"/>
              <a:gd name="connsiteY0" fmla="*/ 5122442 h 5213882"/>
              <a:gd name="connsiteX1" fmla="*/ 0 w 9723120"/>
              <a:gd name="connsiteY1" fmla="*/ 5122442 h 5213882"/>
              <a:gd name="connsiteX2" fmla="*/ 0 w 9723120"/>
              <a:gd name="connsiteY2" fmla="*/ 0 h 5213882"/>
              <a:gd name="connsiteX3" fmla="*/ 9631680 w 9723120"/>
              <a:gd name="connsiteY3" fmla="*/ 0 h 5213882"/>
              <a:gd name="connsiteX4" fmla="*/ 9723120 w 9723120"/>
              <a:gd name="connsiteY4" fmla="*/ 5213882 h 5213882"/>
              <a:gd name="connsiteX0" fmla="*/ 9631680 w 12761288"/>
              <a:gd name="connsiteY0" fmla="*/ 5122442 h 5122442"/>
              <a:gd name="connsiteX1" fmla="*/ 0 w 12761288"/>
              <a:gd name="connsiteY1" fmla="*/ 5122442 h 5122442"/>
              <a:gd name="connsiteX2" fmla="*/ 0 w 12761288"/>
              <a:gd name="connsiteY2" fmla="*/ 0 h 5122442"/>
              <a:gd name="connsiteX3" fmla="*/ 9631680 w 12761288"/>
              <a:gd name="connsiteY3" fmla="*/ 0 h 5122442"/>
              <a:gd name="connsiteX4" fmla="*/ 12761288 w 12761288"/>
              <a:gd name="connsiteY4" fmla="*/ 2470682 h 5122442"/>
              <a:gd name="connsiteX0" fmla="*/ 9631680 w 9631680"/>
              <a:gd name="connsiteY0" fmla="*/ 5122442 h 5122442"/>
              <a:gd name="connsiteX1" fmla="*/ 0 w 9631680"/>
              <a:gd name="connsiteY1" fmla="*/ 5122442 h 5122442"/>
              <a:gd name="connsiteX2" fmla="*/ 0 w 9631680"/>
              <a:gd name="connsiteY2" fmla="*/ 0 h 5122442"/>
              <a:gd name="connsiteX3" fmla="*/ 9631680 w 9631680"/>
              <a:gd name="connsiteY3" fmla="*/ 0 h 5122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31680" h="5122442">
                <a:moveTo>
                  <a:pt x="9631680" y="5122442"/>
                </a:moveTo>
                <a:lnTo>
                  <a:pt x="0" y="5122442"/>
                </a:lnTo>
                <a:lnTo>
                  <a:pt x="0" y="0"/>
                </a:lnTo>
                <a:lnTo>
                  <a:pt x="9631680" y="0"/>
                </a:lnTo>
              </a:path>
            </a:pathLst>
          </a:custGeom>
          <a:noFill/>
          <a:ln w="317500">
            <a:solidFill>
              <a:schemeClr val="bg1"/>
            </a:solidFill>
          </a:ln>
          <a:effectLst>
            <a:outerShdw blurRad="254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1">
            <a:extLst>
              <a:ext uri="{FF2B5EF4-FFF2-40B4-BE49-F238E27FC236}">
                <a16:creationId xmlns:a16="http://schemas.microsoft.com/office/drawing/2014/main" id="{F669171A-5A19-45B5-BAF7-1E81F0BEDA12}"/>
              </a:ext>
            </a:extLst>
          </p:cNvPr>
          <p:cNvSpPr/>
          <p:nvPr/>
        </p:nvSpPr>
        <p:spPr>
          <a:xfrm rot="10800000">
            <a:off x="12557760" y="4389120"/>
            <a:ext cx="6507480" cy="5122442"/>
          </a:xfrm>
          <a:custGeom>
            <a:avLst/>
            <a:gdLst>
              <a:gd name="connsiteX0" fmla="*/ 0 w 9631680"/>
              <a:gd name="connsiteY0" fmla="*/ 0 h 5122442"/>
              <a:gd name="connsiteX1" fmla="*/ 9631680 w 9631680"/>
              <a:gd name="connsiteY1" fmla="*/ 0 h 5122442"/>
              <a:gd name="connsiteX2" fmla="*/ 9631680 w 9631680"/>
              <a:gd name="connsiteY2" fmla="*/ 5122442 h 5122442"/>
              <a:gd name="connsiteX3" fmla="*/ 0 w 9631680"/>
              <a:gd name="connsiteY3" fmla="*/ 5122442 h 5122442"/>
              <a:gd name="connsiteX4" fmla="*/ 0 w 9631680"/>
              <a:gd name="connsiteY4" fmla="*/ 0 h 5122442"/>
              <a:gd name="connsiteX0" fmla="*/ 9631680 w 9723120"/>
              <a:gd name="connsiteY0" fmla="*/ 5122442 h 5213882"/>
              <a:gd name="connsiteX1" fmla="*/ 0 w 9723120"/>
              <a:gd name="connsiteY1" fmla="*/ 5122442 h 5213882"/>
              <a:gd name="connsiteX2" fmla="*/ 0 w 9723120"/>
              <a:gd name="connsiteY2" fmla="*/ 0 h 5213882"/>
              <a:gd name="connsiteX3" fmla="*/ 9631680 w 9723120"/>
              <a:gd name="connsiteY3" fmla="*/ 0 h 5213882"/>
              <a:gd name="connsiteX4" fmla="*/ 9723120 w 9723120"/>
              <a:gd name="connsiteY4" fmla="*/ 5213882 h 5213882"/>
              <a:gd name="connsiteX0" fmla="*/ 9631680 w 12761288"/>
              <a:gd name="connsiteY0" fmla="*/ 5122442 h 5122442"/>
              <a:gd name="connsiteX1" fmla="*/ 0 w 12761288"/>
              <a:gd name="connsiteY1" fmla="*/ 5122442 h 5122442"/>
              <a:gd name="connsiteX2" fmla="*/ 0 w 12761288"/>
              <a:gd name="connsiteY2" fmla="*/ 0 h 5122442"/>
              <a:gd name="connsiteX3" fmla="*/ 9631680 w 12761288"/>
              <a:gd name="connsiteY3" fmla="*/ 0 h 5122442"/>
              <a:gd name="connsiteX4" fmla="*/ 12761288 w 12761288"/>
              <a:gd name="connsiteY4" fmla="*/ 2470682 h 5122442"/>
              <a:gd name="connsiteX0" fmla="*/ 9631680 w 9631680"/>
              <a:gd name="connsiteY0" fmla="*/ 5122442 h 5122442"/>
              <a:gd name="connsiteX1" fmla="*/ 0 w 9631680"/>
              <a:gd name="connsiteY1" fmla="*/ 5122442 h 5122442"/>
              <a:gd name="connsiteX2" fmla="*/ 0 w 9631680"/>
              <a:gd name="connsiteY2" fmla="*/ 0 h 5122442"/>
              <a:gd name="connsiteX3" fmla="*/ 9631680 w 9631680"/>
              <a:gd name="connsiteY3" fmla="*/ 0 h 5122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31680" h="5122442">
                <a:moveTo>
                  <a:pt x="9631680" y="5122442"/>
                </a:moveTo>
                <a:lnTo>
                  <a:pt x="0" y="5122442"/>
                </a:lnTo>
                <a:lnTo>
                  <a:pt x="0" y="0"/>
                </a:lnTo>
                <a:lnTo>
                  <a:pt x="9631680" y="0"/>
                </a:lnTo>
              </a:path>
            </a:pathLst>
          </a:custGeom>
          <a:noFill/>
          <a:ln w="317500">
            <a:solidFill>
              <a:srgbClr val="FFF23C"/>
            </a:solidFill>
          </a:ln>
          <a:effectLst>
            <a:outerShdw blurRad="254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372" y="-390993"/>
            <a:ext cx="10402453" cy="1040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90468"/>
      </p:ext>
    </p:extLst>
  </p:cSld>
  <p:clrMapOvr>
    <a:masterClrMapping/>
  </p:clrMapOvr>
  <p:transition advClick="0" advTm="1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8" grpId="0" uiExpand="1" build="p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BEA155D-61C4-40E5-8D91-1C8BFB47E648}"/>
              </a:ext>
            </a:extLst>
          </p:cNvPr>
          <p:cNvGrpSpPr/>
          <p:nvPr/>
        </p:nvGrpSpPr>
        <p:grpSpPr>
          <a:xfrm>
            <a:off x="0" y="-1"/>
            <a:ext cx="13030200" cy="22448839"/>
            <a:chOff x="0" y="-1"/>
            <a:chExt cx="13030200" cy="2244883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4097FAA-4B8E-4056-94AE-EF1EA11B1D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36" r="40392" b="7199"/>
            <a:stretch/>
          </p:blipFill>
          <p:spPr>
            <a:xfrm>
              <a:off x="0" y="0"/>
              <a:ext cx="13030200" cy="2244883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D8398DD-B889-4CB7-99F6-E633FA1E430E}"/>
                </a:ext>
              </a:extLst>
            </p:cNvPr>
            <p:cNvSpPr/>
            <p:nvPr/>
          </p:nvSpPr>
          <p:spPr>
            <a:xfrm>
              <a:off x="0" y="-1"/>
              <a:ext cx="13030200" cy="22448839"/>
            </a:xfrm>
            <a:prstGeom prst="rect">
              <a:avLst/>
            </a:prstGeom>
            <a:solidFill>
              <a:srgbClr val="7F1FE8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5322DC8-259E-46E6-96A7-073E5EA752B4}"/>
              </a:ext>
            </a:extLst>
          </p:cNvPr>
          <p:cNvGrpSpPr/>
          <p:nvPr/>
        </p:nvGrpSpPr>
        <p:grpSpPr>
          <a:xfrm>
            <a:off x="13030200" y="-1"/>
            <a:ext cx="13030200" cy="22448839"/>
            <a:chOff x="13030200" y="-1"/>
            <a:chExt cx="13030200" cy="2244883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4079449-851B-40D2-BEAD-FC004318DA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34" r="28233"/>
            <a:stretch/>
          </p:blipFill>
          <p:spPr>
            <a:xfrm>
              <a:off x="13030200" y="3"/>
              <a:ext cx="13030200" cy="2244883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2E7DDD4-EB8E-4D51-8DEA-2A596461F130}"/>
                </a:ext>
              </a:extLst>
            </p:cNvPr>
            <p:cNvSpPr/>
            <p:nvPr/>
          </p:nvSpPr>
          <p:spPr>
            <a:xfrm>
              <a:off x="13030200" y="-1"/>
              <a:ext cx="13030200" cy="22448839"/>
            </a:xfrm>
            <a:prstGeom prst="rect">
              <a:avLst/>
            </a:prstGeom>
            <a:solidFill>
              <a:srgbClr val="FF2F3B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0CC4C08-5926-4293-801A-FDAB6958750F}"/>
              </a:ext>
            </a:extLst>
          </p:cNvPr>
          <p:cNvGrpSpPr/>
          <p:nvPr/>
        </p:nvGrpSpPr>
        <p:grpSpPr>
          <a:xfrm>
            <a:off x="13030200" y="22448836"/>
            <a:ext cx="13030200" cy="22448839"/>
            <a:chOff x="13030200" y="22448836"/>
            <a:chExt cx="13030200" cy="2244883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B057061-A547-4AB1-83DE-CE5F6CE338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11" r="32411"/>
            <a:stretch/>
          </p:blipFill>
          <p:spPr>
            <a:xfrm>
              <a:off x="13030200" y="22448838"/>
              <a:ext cx="13030200" cy="2244883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F7C31E-0DAB-451A-AB79-966F76A0CA10}"/>
                </a:ext>
              </a:extLst>
            </p:cNvPr>
            <p:cNvSpPr/>
            <p:nvPr/>
          </p:nvSpPr>
          <p:spPr>
            <a:xfrm>
              <a:off x="13030200" y="22448836"/>
              <a:ext cx="13030200" cy="22448839"/>
            </a:xfrm>
            <a:prstGeom prst="rect">
              <a:avLst/>
            </a:prstGeom>
            <a:solidFill>
              <a:srgbClr val="2299FF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EF4F659-B51D-41FA-A733-E820F6F0CC01}"/>
              </a:ext>
            </a:extLst>
          </p:cNvPr>
          <p:cNvGrpSpPr/>
          <p:nvPr/>
        </p:nvGrpSpPr>
        <p:grpSpPr>
          <a:xfrm>
            <a:off x="0" y="22448836"/>
            <a:ext cx="13030200" cy="22448839"/>
            <a:chOff x="0" y="22448836"/>
            <a:chExt cx="13030200" cy="2244883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7F3E2D3-85D1-41DC-A809-5B9899646B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28" r="30628"/>
            <a:stretch/>
          </p:blipFill>
          <p:spPr>
            <a:xfrm>
              <a:off x="0" y="22448838"/>
              <a:ext cx="13030200" cy="2244883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06406BB-19FB-451C-8A8B-6849E6CF02D5}"/>
                </a:ext>
              </a:extLst>
            </p:cNvPr>
            <p:cNvSpPr/>
            <p:nvPr/>
          </p:nvSpPr>
          <p:spPr>
            <a:xfrm>
              <a:off x="0" y="22448836"/>
              <a:ext cx="13030200" cy="22448839"/>
            </a:xfrm>
            <a:prstGeom prst="rect">
              <a:avLst/>
            </a:prstGeom>
            <a:solidFill>
              <a:srgbClr val="F7931F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297" y="12878029"/>
            <a:ext cx="20795226" cy="2079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76701"/>
      </p:ext>
    </p:extLst>
  </p:cSld>
  <p:clrMapOvr>
    <a:masterClrMapping/>
  </p:clrMapOvr>
  <p:transition advClick="0" advTm="5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1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F7F2B26-F280-401F-A0F3-B235E89F8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" r="4999"/>
          <a:stretch/>
        </p:blipFill>
        <p:spPr>
          <a:xfrm>
            <a:off x="23271" y="16606846"/>
            <a:ext cx="26060400" cy="2824197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BBE995A-69D6-4506-BBD7-DB139807A3E4}"/>
              </a:ext>
            </a:extLst>
          </p:cNvPr>
          <p:cNvSpPr/>
          <p:nvPr/>
        </p:nvSpPr>
        <p:spPr>
          <a:xfrm>
            <a:off x="-1" y="16557991"/>
            <a:ext cx="26060400" cy="28339684"/>
          </a:xfrm>
          <a:prstGeom prst="rect">
            <a:avLst/>
          </a:prstGeom>
          <a:solidFill>
            <a:srgbClr val="F7931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F4B2C3-6431-41D5-BB98-26648594411D}"/>
              </a:ext>
            </a:extLst>
          </p:cNvPr>
          <p:cNvSpPr txBox="1"/>
          <p:nvPr/>
        </p:nvSpPr>
        <p:spPr>
          <a:xfrm>
            <a:off x="7467599" y="5626902"/>
            <a:ext cx="11125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chemeClr val="bg1"/>
                </a:solidFill>
                <a:latin typeface="Forte" panose="03060902040502070203" pitchFamily="66" charset="0"/>
              </a:rPr>
              <a:t>Services</a:t>
            </a:r>
          </a:p>
        </p:txBody>
      </p:sp>
      <p:sp>
        <p:nvSpPr>
          <p:cNvPr id="37" name="Rectangle 21">
            <a:extLst>
              <a:ext uri="{FF2B5EF4-FFF2-40B4-BE49-F238E27FC236}">
                <a16:creationId xmlns:a16="http://schemas.microsoft.com/office/drawing/2014/main" id="{F877C44A-D1A2-4994-B6B9-7169C072A626}"/>
              </a:ext>
            </a:extLst>
          </p:cNvPr>
          <p:cNvSpPr/>
          <p:nvPr/>
        </p:nvSpPr>
        <p:spPr>
          <a:xfrm>
            <a:off x="6522720" y="4389120"/>
            <a:ext cx="6507480" cy="5122442"/>
          </a:xfrm>
          <a:custGeom>
            <a:avLst/>
            <a:gdLst>
              <a:gd name="connsiteX0" fmla="*/ 0 w 9631680"/>
              <a:gd name="connsiteY0" fmla="*/ 0 h 5122442"/>
              <a:gd name="connsiteX1" fmla="*/ 9631680 w 9631680"/>
              <a:gd name="connsiteY1" fmla="*/ 0 h 5122442"/>
              <a:gd name="connsiteX2" fmla="*/ 9631680 w 9631680"/>
              <a:gd name="connsiteY2" fmla="*/ 5122442 h 5122442"/>
              <a:gd name="connsiteX3" fmla="*/ 0 w 9631680"/>
              <a:gd name="connsiteY3" fmla="*/ 5122442 h 5122442"/>
              <a:gd name="connsiteX4" fmla="*/ 0 w 9631680"/>
              <a:gd name="connsiteY4" fmla="*/ 0 h 5122442"/>
              <a:gd name="connsiteX0" fmla="*/ 9631680 w 9723120"/>
              <a:gd name="connsiteY0" fmla="*/ 5122442 h 5213882"/>
              <a:gd name="connsiteX1" fmla="*/ 0 w 9723120"/>
              <a:gd name="connsiteY1" fmla="*/ 5122442 h 5213882"/>
              <a:gd name="connsiteX2" fmla="*/ 0 w 9723120"/>
              <a:gd name="connsiteY2" fmla="*/ 0 h 5213882"/>
              <a:gd name="connsiteX3" fmla="*/ 9631680 w 9723120"/>
              <a:gd name="connsiteY3" fmla="*/ 0 h 5213882"/>
              <a:gd name="connsiteX4" fmla="*/ 9723120 w 9723120"/>
              <a:gd name="connsiteY4" fmla="*/ 5213882 h 5213882"/>
              <a:gd name="connsiteX0" fmla="*/ 9631680 w 12761288"/>
              <a:gd name="connsiteY0" fmla="*/ 5122442 h 5122442"/>
              <a:gd name="connsiteX1" fmla="*/ 0 w 12761288"/>
              <a:gd name="connsiteY1" fmla="*/ 5122442 h 5122442"/>
              <a:gd name="connsiteX2" fmla="*/ 0 w 12761288"/>
              <a:gd name="connsiteY2" fmla="*/ 0 h 5122442"/>
              <a:gd name="connsiteX3" fmla="*/ 9631680 w 12761288"/>
              <a:gd name="connsiteY3" fmla="*/ 0 h 5122442"/>
              <a:gd name="connsiteX4" fmla="*/ 12761288 w 12761288"/>
              <a:gd name="connsiteY4" fmla="*/ 2470682 h 5122442"/>
              <a:gd name="connsiteX0" fmla="*/ 9631680 w 9631680"/>
              <a:gd name="connsiteY0" fmla="*/ 5122442 h 5122442"/>
              <a:gd name="connsiteX1" fmla="*/ 0 w 9631680"/>
              <a:gd name="connsiteY1" fmla="*/ 5122442 h 5122442"/>
              <a:gd name="connsiteX2" fmla="*/ 0 w 9631680"/>
              <a:gd name="connsiteY2" fmla="*/ 0 h 5122442"/>
              <a:gd name="connsiteX3" fmla="*/ 9631680 w 9631680"/>
              <a:gd name="connsiteY3" fmla="*/ 0 h 5122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31680" h="5122442">
                <a:moveTo>
                  <a:pt x="9631680" y="5122442"/>
                </a:moveTo>
                <a:lnTo>
                  <a:pt x="0" y="5122442"/>
                </a:lnTo>
                <a:lnTo>
                  <a:pt x="0" y="0"/>
                </a:lnTo>
                <a:lnTo>
                  <a:pt x="9631680" y="0"/>
                </a:lnTo>
              </a:path>
            </a:pathLst>
          </a:custGeom>
          <a:noFill/>
          <a:ln w="317500">
            <a:solidFill>
              <a:schemeClr val="bg1"/>
            </a:solidFill>
          </a:ln>
          <a:effectLst>
            <a:outerShdw blurRad="254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7B9EBF85-7699-45F4-924D-54A18FC9139D}"/>
              </a:ext>
            </a:extLst>
          </p:cNvPr>
          <p:cNvSpPr/>
          <p:nvPr/>
        </p:nvSpPr>
        <p:spPr>
          <a:xfrm rot="10800000">
            <a:off x="12557760" y="4389120"/>
            <a:ext cx="6507480" cy="5122442"/>
          </a:xfrm>
          <a:custGeom>
            <a:avLst/>
            <a:gdLst>
              <a:gd name="connsiteX0" fmla="*/ 0 w 9631680"/>
              <a:gd name="connsiteY0" fmla="*/ 0 h 5122442"/>
              <a:gd name="connsiteX1" fmla="*/ 9631680 w 9631680"/>
              <a:gd name="connsiteY1" fmla="*/ 0 h 5122442"/>
              <a:gd name="connsiteX2" fmla="*/ 9631680 w 9631680"/>
              <a:gd name="connsiteY2" fmla="*/ 5122442 h 5122442"/>
              <a:gd name="connsiteX3" fmla="*/ 0 w 9631680"/>
              <a:gd name="connsiteY3" fmla="*/ 5122442 h 5122442"/>
              <a:gd name="connsiteX4" fmla="*/ 0 w 9631680"/>
              <a:gd name="connsiteY4" fmla="*/ 0 h 5122442"/>
              <a:gd name="connsiteX0" fmla="*/ 9631680 w 9723120"/>
              <a:gd name="connsiteY0" fmla="*/ 5122442 h 5213882"/>
              <a:gd name="connsiteX1" fmla="*/ 0 w 9723120"/>
              <a:gd name="connsiteY1" fmla="*/ 5122442 h 5213882"/>
              <a:gd name="connsiteX2" fmla="*/ 0 w 9723120"/>
              <a:gd name="connsiteY2" fmla="*/ 0 h 5213882"/>
              <a:gd name="connsiteX3" fmla="*/ 9631680 w 9723120"/>
              <a:gd name="connsiteY3" fmla="*/ 0 h 5213882"/>
              <a:gd name="connsiteX4" fmla="*/ 9723120 w 9723120"/>
              <a:gd name="connsiteY4" fmla="*/ 5213882 h 5213882"/>
              <a:gd name="connsiteX0" fmla="*/ 9631680 w 12761288"/>
              <a:gd name="connsiteY0" fmla="*/ 5122442 h 5122442"/>
              <a:gd name="connsiteX1" fmla="*/ 0 w 12761288"/>
              <a:gd name="connsiteY1" fmla="*/ 5122442 h 5122442"/>
              <a:gd name="connsiteX2" fmla="*/ 0 w 12761288"/>
              <a:gd name="connsiteY2" fmla="*/ 0 h 5122442"/>
              <a:gd name="connsiteX3" fmla="*/ 9631680 w 12761288"/>
              <a:gd name="connsiteY3" fmla="*/ 0 h 5122442"/>
              <a:gd name="connsiteX4" fmla="*/ 12761288 w 12761288"/>
              <a:gd name="connsiteY4" fmla="*/ 2470682 h 5122442"/>
              <a:gd name="connsiteX0" fmla="*/ 9631680 w 9631680"/>
              <a:gd name="connsiteY0" fmla="*/ 5122442 h 5122442"/>
              <a:gd name="connsiteX1" fmla="*/ 0 w 9631680"/>
              <a:gd name="connsiteY1" fmla="*/ 5122442 h 5122442"/>
              <a:gd name="connsiteX2" fmla="*/ 0 w 9631680"/>
              <a:gd name="connsiteY2" fmla="*/ 0 h 5122442"/>
              <a:gd name="connsiteX3" fmla="*/ 9631680 w 9631680"/>
              <a:gd name="connsiteY3" fmla="*/ 0 h 5122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31680" h="5122442">
                <a:moveTo>
                  <a:pt x="9631680" y="5122442"/>
                </a:moveTo>
                <a:lnTo>
                  <a:pt x="0" y="5122442"/>
                </a:lnTo>
                <a:lnTo>
                  <a:pt x="0" y="0"/>
                </a:lnTo>
                <a:lnTo>
                  <a:pt x="9631680" y="0"/>
                </a:lnTo>
              </a:path>
            </a:pathLst>
          </a:custGeom>
          <a:noFill/>
          <a:ln w="317500">
            <a:solidFill>
              <a:srgbClr val="FFF23C"/>
            </a:solidFill>
          </a:ln>
          <a:effectLst>
            <a:outerShdw blurRad="254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7AF33AB-8744-4CF0-BEEF-549168E40712}"/>
              </a:ext>
            </a:extLst>
          </p:cNvPr>
          <p:cNvSpPr txBox="1"/>
          <p:nvPr/>
        </p:nvSpPr>
        <p:spPr>
          <a:xfrm>
            <a:off x="4927598" y="27105214"/>
            <a:ext cx="16205202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b="1" dirty="0">
                <a:solidFill>
                  <a:schemeClr val="bg1"/>
                </a:solidFill>
                <a:latin typeface="Forte" panose="03060902040502070203" pitchFamily="66" charset="0"/>
              </a:rPr>
              <a:t>Manicure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8260595-4ACF-4F65-8AB9-ADE251E790AA}"/>
              </a:ext>
            </a:extLst>
          </p:cNvPr>
          <p:cNvSpPr/>
          <p:nvPr/>
        </p:nvSpPr>
        <p:spPr>
          <a:xfrm>
            <a:off x="23271" y="15849301"/>
            <a:ext cx="26060400" cy="708690"/>
          </a:xfrm>
          <a:prstGeom prst="rect">
            <a:avLst/>
          </a:prstGeom>
          <a:solidFill>
            <a:srgbClr val="FF2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423" y="-1163334"/>
            <a:ext cx="12542520" cy="1254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84000"/>
      </p:ext>
    </p:extLst>
  </p:cSld>
  <p:clrMapOvr>
    <a:masterClrMapping/>
  </p:clrMapOvr>
  <p:transition advClick="0" advTm="5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7" grpId="0" animBg="1"/>
      <p:bldP spid="38" grpId="0" animBg="1"/>
      <p:bldP spid="3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1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F7F2B26-F280-401F-A0F3-B235E89F8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4" r="22392"/>
          <a:stretch/>
        </p:blipFill>
        <p:spPr>
          <a:xfrm>
            <a:off x="-1" y="16557992"/>
            <a:ext cx="26060400" cy="2833968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BBE995A-69D6-4506-BBD7-DB139807A3E4}"/>
              </a:ext>
            </a:extLst>
          </p:cNvPr>
          <p:cNvSpPr/>
          <p:nvPr/>
        </p:nvSpPr>
        <p:spPr>
          <a:xfrm>
            <a:off x="-1" y="16557991"/>
            <a:ext cx="26060400" cy="28339684"/>
          </a:xfrm>
          <a:prstGeom prst="rect">
            <a:avLst/>
          </a:prstGeom>
          <a:solidFill>
            <a:srgbClr val="FF2F3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F4B2C3-6431-41D5-BB98-26648594411D}"/>
              </a:ext>
            </a:extLst>
          </p:cNvPr>
          <p:cNvSpPr txBox="1"/>
          <p:nvPr/>
        </p:nvSpPr>
        <p:spPr>
          <a:xfrm>
            <a:off x="7467599" y="5626902"/>
            <a:ext cx="11125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chemeClr val="bg1"/>
                </a:solidFill>
                <a:latin typeface="Forte" panose="03060902040502070203" pitchFamily="66" charset="0"/>
              </a:rPr>
              <a:t>Services</a:t>
            </a:r>
          </a:p>
        </p:txBody>
      </p:sp>
      <p:sp>
        <p:nvSpPr>
          <p:cNvPr id="37" name="Rectangle 21">
            <a:extLst>
              <a:ext uri="{FF2B5EF4-FFF2-40B4-BE49-F238E27FC236}">
                <a16:creationId xmlns:a16="http://schemas.microsoft.com/office/drawing/2014/main" id="{F877C44A-D1A2-4994-B6B9-7169C072A626}"/>
              </a:ext>
            </a:extLst>
          </p:cNvPr>
          <p:cNvSpPr/>
          <p:nvPr/>
        </p:nvSpPr>
        <p:spPr>
          <a:xfrm>
            <a:off x="6522720" y="4389120"/>
            <a:ext cx="6507480" cy="5122442"/>
          </a:xfrm>
          <a:custGeom>
            <a:avLst/>
            <a:gdLst>
              <a:gd name="connsiteX0" fmla="*/ 0 w 9631680"/>
              <a:gd name="connsiteY0" fmla="*/ 0 h 5122442"/>
              <a:gd name="connsiteX1" fmla="*/ 9631680 w 9631680"/>
              <a:gd name="connsiteY1" fmla="*/ 0 h 5122442"/>
              <a:gd name="connsiteX2" fmla="*/ 9631680 w 9631680"/>
              <a:gd name="connsiteY2" fmla="*/ 5122442 h 5122442"/>
              <a:gd name="connsiteX3" fmla="*/ 0 w 9631680"/>
              <a:gd name="connsiteY3" fmla="*/ 5122442 h 5122442"/>
              <a:gd name="connsiteX4" fmla="*/ 0 w 9631680"/>
              <a:gd name="connsiteY4" fmla="*/ 0 h 5122442"/>
              <a:gd name="connsiteX0" fmla="*/ 9631680 w 9723120"/>
              <a:gd name="connsiteY0" fmla="*/ 5122442 h 5213882"/>
              <a:gd name="connsiteX1" fmla="*/ 0 w 9723120"/>
              <a:gd name="connsiteY1" fmla="*/ 5122442 h 5213882"/>
              <a:gd name="connsiteX2" fmla="*/ 0 w 9723120"/>
              <a:gd name="connsiteY2" fmla="*/ 0 h 5213882"/>
              <a:gd name="connsiteX3" fmla="*/ 9631680 w 9723120"/>
              <a:gd name="connsiteY3" fmla="*/ 0 h 5213882"/>
              <a:gd name="connsiteX4" fmla="*/ 9723120 w 9723120"/>
              <a:gd name="connsiteY4" fmla="*/ 5213882 h 5213882"/>
              <a:gd name="connsiteX0" fmla="*/ 9631680 w 12761288"/>
              <a:gd name="connsiteY0" fmla="*/ 5122442 h 5122442"/>
              <a:gd name="connsiteX1" fmla="*/ 0 w 12761288"/>
              <a:gd name="connsiteY1" fmla="*/ 5122442 h 5122442"/>
              <a:gd name="connsiteX2" fmla="*/ 0 w 12761288"/>
              <a:gd name="connsiteY2" fmla="*/ 0 h 5122442"/>
              <a:gd name="connsiteX3" fmla="*/ 9631680 w 12761288"/>
              <a:gd name="connsiteY3" fmla="*/ 0 h 5122442"/>
              <a:gd name="connsiteX4" fmla="*/ 12761288 w 12761288"/>
              <a:gd name="connsiteY4" fmla="*/ 2470682 h 5122442"/>
              <a:gd name="connsiteX0" fmla="*/ 9631680 w 9631680"/>
              <a:gd name="connsiteY0" fmla="*/ 5122442 h 5122442"/>
              <a:gd name="connsiteX1" fmla="*/ 0 w 9631680"/>
              <a:gd name="connsiteY1" fmla="*/ 5122442 h 5122442"/>
              <a:gd name="connsiteX2" fmla="*/ 0 w 9631680"/>
              <a:gd name="connsiteY2" fmla="*/ 0 h 5122442"/>
              <a:gd name="connsiteX3" fmla="*/ 9631680 w 9631680"/>
              <a:gd name="connsiteY3" fmla="*/ 0 h 5122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31680" h="5122442">
                <a:moveTo>
                  <a:pt x="9631680" y="5122442"/>
                </a:moveTo>
                <a:lnTo>
                  <a:pt x="0" y="5122442"/>
                </a:lnTo>
                <a:lnTo>
                  <a:pt x="0" y="0"/>
                </a:lnTo>
                <a:lnTo>
                  <a:pt x="9631680" y="0"/>
                </a:lnTo>
              </a:path>
            </a:pathLst>
          </a:custGeom>
          <a:noFill/>
          <a:ln w="317500">
            <a:solidFill>
              <a:schemeClr val="bg1"/>
            </a:solidFill>
          </a:ln>
          <a:effectLst>
            <a:outerShdw blurRad="254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7B9EBF85-7699-45F4-924D-54A18FC9139D}"/>
              </a:ext>
            </a:extLst>
          </p:cNvPr>
          <p:cNvSpPr/>
          <p:nvPr/>
        </p:nvSpPr>
        <p:spPr>
          <a:xfrm rot="10800000">
            <a:off x="12557760" y="4389120"/>
            <a:ext cx="6507480" cy="5122442"/>
          </a:xfrm>
          <a:custGeom>
            <a:avLst/>
            <a:gdLst>
              <a:gd name="connsiteX0" fmla="*/ 0 w 9631680"/>
              <a:gd name="connsiteY0" fmla="*/ 0 h 5122442"/>
              <a:gd name="connsiteX1" fmla="*/ 9631680 w 9631680"/>
              <a:gd name="connsiteY1" fmla="*/ 0 h 5122442"/>
              <a:gd name="connsiteX2" fmla="*/ 9631680 w 9631680"/>
              <a:gd name="connsiteY2" fmla="*/ 5122442 h 5122442"/>
              <a:gd name="connsiteX3" fmla="*/ 0 w 9631680"/>
              <a:gd name="connsiteY3" fmla="*/ 5122442 h 5122442"/>
              <a:gd name="connsiteX4" fmla="*/ 0 w 9631680"/>
              <a:gd name="connsiteY4" fmla="*/ 0 h 5122442"/>
              <a:gd name="connsiteX0" fmla="*/ 9631680 w 9723120"/>
              <a:gd name="connsiteY0" fmla="*/ 5122442 h 5213882"/>
              <a:gd name="connsiteX1" fmla="*/ 0 w 9723120"/>
              <a:gd name="connsiteY1" fmla="*/ 5122442 h 5213882"/>
              <a:gd name="connsiteX2" fmla="*/ 0 w 9723120"/>
              <a:gd name="connsiteY2" fmla="*/ 0 h 5213882"/>
              <a:gd name="connsiteX3" fmla="*/ 9631680 w 9723120"/>
              <a:gd name="connsiteY3" fmla="*/ 0 h 5213882"/>
              <a:gd name="connsiteX4" fmla="*/ 9723120 w 9723120"/>
              <a:gd name="connsiteY4" fmla="*/ 5213882 h 5213882"/>
              <a:gd name="connsiteX0" fmla="*/ 9631680 w 12761288"/>
              <a:gd name="connsiteY0" fmla="*/ 5122442 h 5122442"/>
              <a:gd name="connsiteX1" fmla="*/ 0 w 12761288"/>
              <a:gd name="connsiteY1" fmla="*/ 5122442 h 5122442"/>
              <a:gd name="connsiteX2" fmla="*/ 0 w 12761288"/>
              <a:gd name="connsiteY2" fmla="*/ 0 h 5122442"/>
              <a:gd name="connsiteX3" fmla="*/ 9631680 w 12761288"/>
              <a:gd name="connsiteY3" fmla="*/ 0 h 5122442"/>
              <a:gd name="connsiteX4" fmla="*/ 12761288 w 12761288"/>
              <a:gd name="connsiteY4" fmla="*/ 2470682 h 5122442"/>
              <a:gd name="connsiteX0" fmla="*/ 9631680 w 9631680"/>
              <a:gd name="connsiteY0" fmla="*/ 5122442 h 5122442"/>
              <a:gd name="connsiteX1" fmla="*/ 0 w 9631680"/>
              <a:gd name="connsiteY1" fmla="*/ 5122442 h 5122442"/>
              <a:gd name="connsiteX2" fmla="*/ 0 w 9631680"/>
              <a:gd name="connsiteY2" fmla="*/ 0 h 5122442"/>
              <a:gd name="connsiteX3" fmla="*/ 9631680 w 9631680"/>
              <a:gd name="connsiteY3" fmla="*/ 0 h 5122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31680" h="5122442">
                <a:moveTo>
                  <a:pt x="9631680" y="5122442"/>
                </a:moveTo>
                <a:lnTo>
                  <a:pt x="0" y="5122442"/>
                </a:lnTo>
                <a:lnTo>
                  <a:pt x="0" y="0"/>
                </a:lnTo>
                <a:lnTo>
                  <a:pt x="9631680" y="0"/>
                </a:lnTo>
              </a:path>
            </a:pathLst>
          </a:custGeom>
          <a:noFill/>
          <a:ln w="317500">
            <a:solidFill>
              <a:srgbClr val="FFF23C"/>
            </a:solidFill>
          </a:ln>
          <a:effectLst>
            <a:outerShdw blurRad="254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7AF33AB-8744-4CF0-BEEF-549168E40712}"/>
              </a:ext>
            </a:extLst>
          </p:cNvPr>
          <p:cNvSpPr txBox="1"/>
          <p:nvPr/>
        </p:nvSpPr>
        <p:spPr>
          <a:xfrm>
            <a:off x="4265070" y="23539054"/>
            <a:ext cx="17223330" cy="1548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b="1" dirty="0">
                <a:solidFill>
                  <a:schemeClr val="bg1"/>
                </a:solidFill>
                <a:latin typeface="Forte" panose="03060902040502070203" pitchFamily="66" charset="0"/>
              </a:rPr>
              <a:t>Hair &amp; Scalp Treatments,  Hot Oil,  Relaxing,  </a:t>
            </a:r>
            <a:r>
              <a:rPr lang="en-US" sz="20000" b="1" dirty="0" err="1">
                <a:solidFill>
                  <a:schemeClr val="bg1"/>
                </a:solidFill>
                <a:latin typeface="Forte" panose="03060902040502070203" pitchFamily="66" charset="0"/>
              </a:rPr>
              <a:t>Rebonding</a:t>
            </a:r>
            <a:endParaRPr lang="en-US" sz="20000" b="1" dirty="0">
              <a:solidFill>
                <a:schemeClr val="bg1"/>
              </a:solidFill>
              <a:latin typeface="Forte" panose="03060902040502070203" pitchFamily="66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8260595-4ACF-4F65-8AB9-ADE251E790AA}"/>
              </a:ext>
            </a:extLst>
          </p:cNvPr>
          <p:cNvSpPr/>
          <p:nvPr/>
        </p:nvSpPr>
        <p:spPr>
          <a:xfrm>
            <a:off x="23271" y="15849301"/>
            <a:ext cx="26060400" cy="708690"/>
          </a:xfrm>
          <a:prstGeom prst="rect">
            <a:avLst/>
          </a:prstGeom>
          <a:solidFill>
            <a:srgbClr val="22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423" y="-1163334"/>
            <a:ext cx="12542520" cy="1254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67110"/>
      </p:ext>
    </p:extLst>
  </p:cSld>
  <p:clrMapOvr>
    <a:masterClrMapping/>
  </p:clrMapOvr>
  <p:transition advClick="0" advTm="5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1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F7F2B26-F280-401F-A0F3-B235E89F8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9" r="19255"/>
          <a:stretch/>
        </p:blipFill>
        <p:spPr>
          <a:xfrm>
            <a:off x="-1" y="16557991"/>
            <a:ext cx="26083672" cy="2833968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BBE995A-69D6-4506-BBD7-DB139807A3E4}"/>
              </a:ext>
            </a:extLst>
          </p:cNvPr>
          <p:cNvSpPr/>
          <p:nvPr/>
        </p:nvSpPr>
        <p:spPr>
          <a:xfrm>
            <a:off x="-1" y="16557991"/>
            <a:ext cx="26060400" cy="28339684"/>
          </a:xfrm>
          <a:prstGeom prst="rect">
            <a:avLst/>
          </a:prstGeom>
          <a:solidFill>
            <a:srgbClr val="2299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F4B2C3-6431-41D5-BB98-26648594411D}"/>
              </a:ext>
            </a:extLst>
          </p:cNvPr>
          <p:cNvSpPr txBox="1"/>
          <p:nvPr/>
        </p:nvSpPr>
        <p:spPr>
          <a:xfrm>
            <a:off x="7467599" y="5626902"/>
            <a:ext cx="11125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chemeClr val="bg1"/>
                </a:solidFill>
                <a:latin typeface="Forte" panose="03060902040502070203" pitchFamily="66" charset="0"/>
              </a:rPr>
              <a:t>Services</a:t>
            </a:r>
          </a:p>
        </p:txBody>
      </p:sp>
      <p:sp>
        <p:nvSpPr>
          <p:cNvPr id="37" name="Rectangle 21">
            <a:extLst>
              <a:ext uri="{FF2B5EF4-FFF2-40B4-BE49-F238E27FC236}">
                <a16:creationId xmlns:a16="http://schemas.microsoft.com/office/drawing/2014/main" id="{F877C44A-D1A2-4994-B6B9-7169C072A626}"/>
              </a:ext>
            </a:extLst>
          </p:cNvPr>
          <p:cNvSpPr/>
          <p:nvPr/>
        </p:nvSpPr>
        <p:spPr>
          <a:xfrm>
            <a:off x="6522720" y="4389120"/>
            <a:ext cx="6507480" cy="5122442"/>
          </a:xfrm>
          <a:custGeom>
            <a:avLst/>
            <a:gdLst>
              <a:gd name="connsiteX0" fmla="*/ 0 w 9631680"/>
              <a:gd name="connsiteY0" fmla="*/ 0 h 5122442"/>
              <a:gd name="connsiteX1" fmla="*/ 9631680 w 9631680"/>
              <a:gd name="connsiteY1" fmla="*/ 0 h 5122442"/>
              <a:gd name="connsiteX2" fmla="*/ 9631680 w 9631680"/>
              <a:gd name="connsiteY2" fmla="*/ 5122442 h 5122442"/>
              <a:gd name="connsiteX3" fmla="*/ 0 w 9631680"/>
              <a:gd name="connsiteY3" fmla="*/ 5122442 h 5122442"/>
              <a:gd name="connsiteX4" fmla="*/ 0 w 9631680"/>
              <a:gd name="connsiteY4" fmla="*/ 0 h 5122442"/>
              <a:gd name="connsiteX0" fmla="*/ 9631680 w 9723120"/>
              <a:gd name="connsiteY0" fmla="*/ 5122442 h 5213882"/>
              <a:gd name="connsiteX1" fmla="*/ 0 w 9723120"/>
              <a:gd name="connsiteY1" fmla="*/ 5122442 h 5213882"/>
              <a:gd name="connsiteX2" fmla="*/ 0 w 9723120"/>
              <a:gd name="connsiteY2" fmla="*/ 0 h 5213882"/>
              <a:gd name="connsiteX3" fmla="*/ 9631680 w 9723120"/>
              <a:gd name="connsiteY3" fmla="*/ 0 h 5213882"/>
              <a:gd name="connsiteX4" fmla="*/ 9723120 w 9723120"/>
              <a:gd name="connsiteY4" fmla="*/ 5213882 h 5213882"/>
              <a:gd name="connsiteX0" fmla="*/ 9631680 w 12761288"/>
              <a:gd name="connsiteY0" fmla="*/ 5122442 h 5122442"/>
              <a:gd name="connsiteX1" fmla="*/ 0 w 12761288"/>
              <a:gd name="connsiteY1" fmla="*/ 5122442 h 5122442"/>
              <a:gd name="connsiteX2" fmla="*/ 0 w 12761288"/>
              <a:gd name="connsiteY2" fmla="*/ 0 h 5122442"/>
              <a:gd name="connsiteX3" fmla="*/ 9631680 w 12761288"/>
              <a:gd name="connsiteY3" fmla="*/ 0 h 5122442"/>
              <a:gd name="connsiteX4" fmla="*/ 12761288 w 12761288"/>
              <a:gd name="connsiteY4" fmla="*/ 2470682 h 5122442"/>
              <a:gd name="connsiteX0" fmla="*/ 9631680 w 9631680"/>
              <a:gd name="connsiteY0" fmla="*/ 5122442 h 5122442"/>
              <a:gd name="connsiteX1" fmla="*/ 0 w 9631680"/>
              <a:gd name="connsiteY1" fmla="*/ 5122442 h 5122442"/>
              <a:gd name="connsiteX2" fmla="*/ 0 w 9631680"/>
              <a:gd name="connsiteY2" fmla="*/ 0 h 5122442"/>
              <a:gd name="connsiteX3" fmla="*/ 9631680 w 9631680"/>
              <a:gd name="connsiteY3" fmla="*/ 0 h 5122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31680" h="5122442">
                <a:moveTo>
                  <a:pt x="9631680" y="5122442"/>
                </a:moveTo>
                <a:lnTo>
                  <a:pt x="0" y="5122442"/>
                </a:lnTo>
                <a:lnTo>
                  <a:pt x="0" y="0"/>
                </a:lnTo>
                <a:lnTo>
                  <a:pt x="9631680" y="0"/>
                </a:lnTo>
              </a:path>
            </a:pathLst>
          </a:custGeom>
          <a:noFill/>
          <a:ln w="317500">
            <a:solidFill>
              <a:schemeClr val="bg1"/>
            </a:solidFill>
          </a:ln>
          <a:effectLst>
            <a:outerShdw blurRad="254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7B9EBF85-7699-45F4-924D-54A18FC9139D}"/>
              </a:ext>
            </a:extLst>
          </p:cNvPr>
          <p:cNvSpPr/>
          <p:nvPr/>
        </p:nvSpPr>
        <p:spPr>
          <a:xfrm rot="10800000">
            <a:off x="12557760" y="4389120"/>
            <a:ext cx="6507480" cy="5122442"/>
          </a:xfrm>
          <a:custGeom>
            <a:avLst/>
            <a:gdLst>
              <a:gd name="connsiteX0" fmla="*/ 0 w 9631680"/>
              <a:gd name="connsiteY0" fmla="*/ 0 h 5122442"/>
              <a:gd name="connsiteX1" fmla="*/ 9631680 w 9631680"/>
              <a:gd name="connsiteY1" fmla="*/ 0 h 5122442"/>
              <a:gd name="connsiteX2" fmla="*/ 9631680 w 9631680"/>
              <a:gd name="connsiteY2" fmla="*/ 5122442 h 5122442"/>
              <a:gd name="connsiteX3" fmla="*/ 0 w 9631680"/>
              <a:gd name="connsiteY3" fmla="*/ 5122442 h 5122442"/>
              <a:gd name="connsiteX4" fmla="*/ 0 w 9631680"/>
              <a:gd name="connsiteY4" fmla="*/ 0 h 5122442"/>
              <a:gd name="connsiteX0" fmla="*/ 9631680 w 9723120"/>
              <a:gd name="connsiteY0" fmla="*/ 5122442 h 5213882"/>
              <a:gd name="connsiteX1" fmla="*/ 0 w 9723120"/>
              <a:gd name="connsiteY1" fmla="*/ 5122442 h 5213882"/>
              <a:gd name="connsiteX2" fmla="*/ 0 w 9723120"/>
              <a:gd name="connsiteY2" fmla="*/ 0 h 5213882"/>
              <a:gd name="connsiteX3" fmla="*/ 9631680 w 9723120"/>
              <a:gd name="connsiteY3" fmla="*/ 0 h 5213882"/>
              <a:gd name="connsiteX4" fmla="*/ 9723120 w 9723120"/>
              <a:gd name="connsiteY4" fmla="*/ 5213882 h 5213882"/>
              <a:gd name="connsiteX0" fmla="*/ 9631680 w 12761288"/>
              <a:gd name="connsiteY0" fmla="*/ 5122442 h 5122442"/>
              <a:gd name="connsiteX1" fmla="*/ 0 w 12761288"/>
              <a:gd name="connsiteY1" fmla="*/ 5122442 h 5122442"/>
              <a:gd name="connsiteX2" fmla="*/ 0 w 12761288"/>
              <a:gd name="connsiteY2" fmla="*/ 0 h 5122442"/>
              <a:gd name="connsiteX3" fmla="*/ 9631680 w 12761288"/>
              <a:gd name="connsiteY3" fmla="*/ 0 h 5122442"/>
              <a:gd name="connsiteX4" fmla="*/ 12761288 w 12761288"/>
              <a:gd name="connsiteY4" fmla="*/ 2470682 h 5122442"/>
              <a:gd name="connsiteX0" fmla="*/ 9631680 w 9631680"/>
              <a:gd name="connsiteY0" fmla="*/ 5122442 h 5122442"/>
              <a:gd name="connsiteX1" fmla="*/ 0 w 9631680"/>
              <a:gd name="connsiteY1" fmla="*/ 5122442 h 5122442"/>
              <a:gd name="connsiteX2" fmla="*/ 0 w 9631680"/>
              <a:gd name="connsiteY2" fmla="*/ 0 h 5122442"/>
              <a:gd name="connsiteX3" fmla="*/ 9631680 w 9631680"/>
              <a:gd name="connsiteY3" fmla="*/ 0 h 5122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31680" h="5122442">
                <a:moveTo>
                  <a:pt x="9631680" y="5122442"/>
                </a:moveTo>
                <a:lnTo>
                  <a:pt x="0" y="5122442"/>
                </a:lnTo>
                <a:lnTo>
                  <a:pt x="0" y="0"/>
                </a:lnTo>
                <a:lnTo>
                  <a:pt x="9631680" y="0"/>
                </a:lnTo>
              </a:path>
            </a:pathLst>
          </a:custGeom>
          <a:noFill/>
          <a:ln w="317500">
            <a:solidFill>
              <a:srgbClr val="FFF23C"/>
            </a:solidFill>
          </a:ln>
          <a:effectLst>
            <a:outerShdw blurRad="254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7AF33AB-8744-4CF0-BEEF-549168E40712}"/>
              </a:ext>
            </a:extLst>
          </p:cNvPr>
          <p:cNvSpPr txBox="1"/>
          <p:nvPr/>
        </p:nvSpPr>
        <p:spPr>
          <a:xfrm>
            <a:off x="1948422" y="22987252"/>
            <a:ext cx="22054577" cy="1548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b="1" dirty="0">
                <a:solidFill>
                  <a:schemeClr val="bg1"/>
                </a:solidFill>
                <a:latin typeface="Forte" panose="03060902040502070203" pitchFamily="66" charset="0"/>
              </a:rPr>
              <a:t>Make Up,</a:t>
            </a:r>
          </a:p>
          <a:p>
            <a:pPr algn="ctr"/>
            <a:r>
              <a:rPr lang="en-US" sz="20000" b="1" dirty="0">
                <a:solidFill>
                  <a:schemeClr val="bg1"/>
                </a:solidFill>
                <a:latin typeface="Forte" panose="03060902040502070203" pitchFamily="66" charset="0"/>
              </a:rPr>
              <a:t>Waxing / Threading, </a:t>
            </a:r>
          </a:p>
          <a:p>
            <a:pPr algn="ctr"/>
            <a:r>
              <a:rPr lang="en-US" sz="20000" b="1" dirty="0">
                <a:solidFill>
                  <a:schemeClr val="bg1"/>
                </a:solidFill>
                <a:latin typeface="Forte" panose="03060902040502070203" pitchFamily="66" charset="0"/>
              </a:rPr>
              <a:t>Nail Care,</a:t>
            </a:r>
          </a:p>
          <a:p>
            <a:pPr algn="ctr"/>
            <a:r>
              <a:rPr lang="en-US" sz="20000" b="1" dirty="0">
                <a:solidFill>
                  <a:schemeClr val="bg1"/>
                </a:solidFill>
                <a:latin typeface="Forte" panose="03060902040502070203" pitchFamily="66" charset="0"/>
              </a:rPr>
              <a:t>Hand and Foot Spa’s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8260595-4ACF-4F65-8AB9-ADE251E790AA}"/>
              </a:ext>
            </a:extLst>
          </p:cNvPr>
          <p:cNvSpPr/>
          <p:nvPr/>
        </p:nvSpPr>
        <p:spPr>
          <a:xfrm>
            <a:off x="23271" y="15849301"/>
            <a:ext cx="26060400" cy="708690"/>
          </a:xfrm>
          <a:prstGeom prst="rect">
            <a:avLst/>
          </a:prstGeom>
          <a:solidFill>
            <a:srgbClr val="F793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423" y="-1163334"/>
            <a:ext cx="12542520" cy="1254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54092"/>
      </p:ext>
    </p:extLst>
  </p:cSld>
  <p:clrMapOvr>
    <a:masterClrMapping/>
  </p:clrMapOvr>
  <p:transition advClick="0" advTm="5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6886B0-0F3B-49F7-979D-D555178441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00"/>
          <a:stretch/>
        </p:blipFill>
        <p:spPr>
          <a:xfrm>
            <a:off x="-1" y="-1"/>
            <a:ext cx="26060401" cy="448976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343CF71-EF89-49E1-8A9E-118992E1451E}"/>
              </a:ext>
            </a:extLst>
          </p:cNvPr>
          <p:cNvSpPr/>
          <p:nvPr/>
        </p:nvSpPr>
        <p:spPr>
          <a:xfrm>
            <a:off x="-2" y="-1"/>
            <a:ext cx="26060401" cy="44897676"/>
          </a:xfrm>
          <a:prstGeom prst="rect">
            <a:avLst/>
          </a:prstGeom>
          <a:solidFill>
            <a:srgbClr val="2299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23C8BB-B8CC-4F3A-8C4A-8A60F5076BF1}"/>
              </a:ext>
            </a:extLst>
          </p:cNvPr>
          <p:cNvSpPr txBox="1"/>
          <p:nvPr/>
        </p:nvSpPr>
        <p:spPr>
          <a:xfrm>
            <a:off x="2057400" y="20408309"/>
            <a:ext cx="21945600" cy="4081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99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WHAT</a:t>
            </a:r>
          </a:p>
        </p:txBody>
      </p:sp>
    </p:spTree>
    <p:extLst>
      <p:ext uri="{BB962C8B-B14F-4D97-AF65-F5344CB8AC3E}">
        <p14:creationId xmlns:p14="http://schemas.microsoft.com/office/powerpoint/2010/main" val="2555296812"/>
      </p:ext>
    </p:extLst>
  </p:cSld>
  <p:clrMapOvr>
    <a:masterClrMapping/>
  </p:clrMapOvr>
  <p:transition advClick="0" advTm="400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6886B0-0F3B-49F7-979D-D555178441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8" r="31518"/>
          <a:stretch/>
        </p:blipFill>
        <p:spPr>
          <a:xfrm>
            <a:off x="0" y="1"/>
            <a:ext cx="26060400" cy="448976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343CF71-EF89-49E1-8A9E-118992E1451E}"/>
              </a:ext>
            </a:extLst>
          </p:cNvPr>
          <p:cNvSpPr/>
          <p:nvPr/>
        </p:nvSpPr>
        <p:spPr>
          <a:xfrm>
            <a:off x="-2" y="-1"/>
            <a:ext cx="26060401" cy="44897676"/>
          </a:xfrm>
          <a:prstGeom prst="rect">
            <a:avLst/>
          </a:prstGeom>
          <a:solidFill>
            <a:srgbClr val="FF2F3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23C8BB-B8CC-4F3A-8C4A-8A60F5076BF1}"/>
              </a:ext>
            </a:extLst>
          </p:cNvPr>
          <p:cNvSpPr txBox="1"/>
          <p:nvPr/>
        </p:nvSpPr>
        <p:spPr>
          <a:xfrm>
            <a:off x="2057400" y="20408309"/>
            <a:ext cx="21945600" cy="4081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99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MAKES THE</a:t>
            </a:r>
          </a:p>
        </p:txBody>
      </p:sp>
    </p:spTree>
    <p:extLst>
      <p:ext uri="{BB962C8B-B14F-4D97-AF65-F5344CB8AC3E}">
        <p14:creationId xmlns:p14="http://schemas.microsoft.com/office/powerpoint/2010/main" val="67337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">
        <p:fade/>
      </p:transition>
    </mc:Choice>
    <mc:Fallback xmlns="">
      <p:transition spd="med" advClick="0" advTm="4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1489</TotalTime>
  <Words>389</Words>
  <Application>Microsoft Office PowerPoint</Application>
  <PresentationFormat>Custom</PresentationFormat>
  <Paragraphs>65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Forte</vt:lpstr>
      <vt:lpstr>Lato</vt:lpstr>
      <vt:lpstr>Lato Black</vt:lpstr>
      <vt:lpstr>Lato 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Presentation Point</cp:lastModifiedBy>
  <cp:revision>58</cp:revision>
  <dcterms:created xsi:type="dcterms:W3CDTF">2018-10-19T19:15:38Z</dcterms:created>
  <dcterms:modified xsi:type="dcterms:W3CDTF">2018-12-10T11:29:08Z</dcterms:modified>
</cp:coreProperties>
</file>