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401" r:id="rId3"/>
    <p:sldId id="257" r:id="rId4"/>
    <p:sldId id="427" r:id="rId5"/>
    <p:sldId id="442" r:id="rId6"/>
    <p:sldId id="443" r:id="rId7"/>
    <p:sldId id="444" r:id="rId8"/>
    <p:sldId id="438" r:id="rId9"/>
    <p:sldId id="445" r:id="rId10"/>
    <p:sldId id="446" r:id="rId11"/>
    <p:sldId id="448" r:id="rId12"/>
    <p:sldId id="447" r:id="rId13"/>
    <p:sldId id="449" r:id="rId14"/>
    <p:sldId id="441" r:id="rId15"/>
    <p:sldId id="450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Gotham" panose="020B0604020202020204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37AB1-4C99-425B-AD19-6E54A7609A94}" v="23" dt="2019-09-06T20:43:46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21537AB1-4C99-425B-AD19-6E54A7609A94}"/>
    <pc:docChg chg="modSld">
      <pc:chgData name="Presentation Point" userId="f45ce91d846791e9" providerId="LiveId" clId="{21537AB1-4C99-425B-AD19-6E54A7609A94}" dt="2019-09-06T20:43:46.427" v="26" actId="20577"/>
      <pc:docMkLst>
        <pc:docMk/>
      </pc:docMkLst>
      <pc:sldChg chg="modSp">
        <pc:chgData name="Presentation Point" userId="f45ce91d846791e9" providerId="LiveId" clId="{21537AB1-4C99-425B-AD19-6E54A7609A94}" dt="2019-09-06T20:41:14.419" v="4" actId="6549"/>
        <pc:sldMkLst>
          <pc:docMk/>
          <pc:sldMk cId="1582123607" sldId="427"/>
        </pc:sldMkLst>
        <pc:spChg chg="mod">
          <ac:chgData name="Presentation Point" userId="f45ce91d846791e9" providerId="LiveId" clId="{21537AB1-4C99-425B-AD19-6E54A7609A94}" dt="2019-09-06T20:41:14.419" v="4" actId="6549"/>
          <ac:spMkLst>
            <pc:docMk/>
            <pc:sldMk cId="1582123607" sldId="427"/>
            <ac:spMk id="26" creationId="{D180B61B-AC6A-4E76-ACFF-4ACCCEAB9FCC}"/>
          </ac:spMkLst>
        </pc:spChg>
      </pc:sldChg>
      <pc:sldChg chg="modSp">
        <pc:chgData name="Presentation Point" userId="f45ce91d846791e9" providerId="LiveId" clId="{21537AB1-4C99-425B-AD19-6E54A7609A94}" dt="2019-09-06T20:43:46.427" v="26" actId="20577"/>
        <pc:sldMkLst>
          <pc:docMk/>
          <pc:sldMk cId="2579840593" sldId="438"/>
        </pc:sldMkLst>
        <pc:spChg chg="mod">
          <ac:chgData name="Presentation Point" userId="f45ce91d846791e9" providerId="LiveId" clId="{21537AB1-4C99-425B-AD19-6E54A7609A94}" dt="2019-09-06T20:43:46.427" v="26" actId="20577"/>
          <ac:spMkLst>
            <pc:docMk/>
            <pc:sldMk cId="2579840593" sldId="438"/>
            <ac:spMk id="5" creationId="{75DD9C69-988B-45A0-B047-A2C06A71D46E}"/>
          </ac:spMkLst>
        </pc:spChg>
      </pc:sldChg>
      <pc:sldChg chg="modSp">
        <pc:chgData name="Presentation Point" userId="f45ce91d846791e9" providerId="LiveId" clId="{21537AB1-4C99-425B-AD19-6E54A7609A94}" dt="2019-09-06T20:42:55.535" v="24" actId="20577"/>
        <pc:sldMkLst>
          <pc:docMk/>
          <pc:sldMk cId="972390758" sldId="442"/>
        </pc:sldMkLst>
        <pc:spChg chg="mod">
          <ac:chgData name="Presentation Point" userId="f45ce91d846791e9" providerId="LiveId" clId="{21537AB1-4C99-425B-AD19-6E54A7609A94}" dt="2019-09-06T20:42:29.839" v="17" actId="20577"/>
          <ac:spMkLst>
            <pc:docMk/>
            <pc:sldMk cId="972390758" sldId="442"/>
            <ac:spMk id="19" creationId="{81599DCE-9CBA-419A-9323-95D05770F96C}"/>
          </ac:spMkLst>
        </pc:spChg>
        <pc:spChg chg="mod">
          <ac:chgData name="Presentation Point" userId="f45ce91d846791e9" providerId="LiveId" clId="{21537AB1-4C99-425B-AD19-6E54A7609A94}" dt="2019-09-06T20:42:55.535" v="24" actId="20577"/>
          <ac:spMkLst>
            <pc:docMk/>
            <pc:sldMk cId="972390758" sldId="442"/>
            <ac:spMk id="20" creationId="{544EE83A-8BC6-4E5E-8AB5-8E481D0EE424}"/>
          </ac:spMkLst>
        </pc:spChg>
        <pc:spChg chg="mod">
          <ac:chgData name="Presentation Point" userId="f45ce91d846791e9" providerId="LiveId" clId="{21537AB1-4C99-425B-AD19-6E54A7609A94}" dt="2019-09-06T20:41:27.598" v="6" actId="6549"/>
          <ac:spMkLst>
            <pc:docMk/>
            <pc:sldMk cId="972390758" sldId="442"/>
            <ac:spMk id="22" creationId="{09D878AF-9872-4E47-86A5-C9F1D1D06560}"/>
          </ac:spMkLst>
        </pc:spChg>
        <pc:spChg chg="mod">
          <ac:chgData name="Presentation Point" userId="f45ce91d846791e9" providerId="LiveId" clId="{21537AB1-4C99-425B-AD19-6E54A7609A94}" dt="2019-09-06T20:41:32.177" v="7" actId="6549"/>
          <ac:spMkLst>
            <pc:docMk/>
            <pc:sldMk cId="972390758" sldId="442"/>
            <ac:spMk id="24" creationId="{59001AF2-9F6A-4405-8FAE-46FDB13925AF}"/>
          </ac:spMkLst>
        </pc:spChg>
        <pc:spChg chg="mod">
          <ac:chgData name="Presentation Point" userId="f45ce91d846791e9" providerId="LiveId" clId="{21537AB1-4C99-425B-AD19-6E54A7609A94}" dt="2019-09-06T20:41:35.758" v="8" actId="20577"/>
          <ac:spMkLst>
            <pc:docMk/>
            <pc:sldMk cId="972390758" sldId="442"/>
            <ac:spMk id="26" creationId="{93CA3F97-97AE-4806-B1B5-AAF05106B649}"/>
          </ac:spMkLst>
        </pc:spChg>
        <pc:grpChg chg="mod">
          <ac:chgData name="Presentation Point" userId="f45ce91d846791e9" providerId="LiveId" clId="{21537AB1-4C99-425B-AD19-6E54A7609A94}" dt="2019-09-06T20:41:25.474" v="5" actId="1076"/>
          <ac:grpSpMkLst>
            <pc:docMk/>
            <pc:sldMk cId="972390758" sldId="442"/>
            <ac:grpSpMk id="27" creationId="{54621F0A-C01A-4C65-8EBE-39B68E6E9B97}"/>
          </ac:grpSpMkLst>
        </pc:grpChg>
      </pc:sldChg>
      <pc:sldChg chg="modSp">
        <pc:chgData name="Presentation Point" userId="f45ce91d846791e9" providerId="LiveId" clId="{21537AB1-4C99-425B-AD19-6E54A7609A94}" dt="2019-09-06T20:43:13.799" v="25" actId="20577"/>
        <pc:sldMkLst>
          <pc:docMk/>
          <pc:sldMk cId="1364364871" sldId="443"/>
        </pc:sldMkLst>
        <pc:spChg chg="mod">
          <ac:chgData name="Presentation Point" userId="f45ce91d846791e9" providerId="LiveId" clId="{21537AB1-4C99-425B-AD19-6E54A7609A94}" dt="2019-09-06T20:43:13.799" v="25" actId="20577"/>
          <ac:spMkLst>
            <pc:docMk/>
            <pc:sldMk cId="1364364871" sldId="443"/>
            <ac:spMk id="14" creationId="{B09C45ED-3204-426F-9460-7CFC1BC514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6F9-E58B-40B2-80CC-0854BECBC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8463C-B7C4-4CD4-8A92-95FAEEBA1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EB7DB-1565-413C-91FD-6B26D5AC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8488-20FB-44D7-8389-329B0867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98F34-DA76-47D6-8E9B-FEBC6E43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4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2FEC-66CF-4B21-A3B5-20243CDC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E5D01-C139-43CF-AF78-390122020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243F-1D08-486C-BB18-A4592E72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37B75-8836-4B07-B3A4-F54D05E9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3CC95-8A93-49A5-9DF2-B5861EAA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18DB6-3062-4185-9A85-8D84CF1D1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8C864-B494-4B8E-A2E7-E503C878B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F9D89-CE9E-4BFC-B4FA-6839F98B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A6EE-F154-4005-AA07-9ABB9442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4084-221E-43A0-B017-F993B4B9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5566980" y="1511727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240838">
            <a:off x="6989216" y="2157185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798060">
            <a:off x="8551005" y="1798686"/>
            <a:ext cx="2265691" cy="4350762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466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Mai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8" hasCustomPrompt="1"/>
          </p:nvPr>
        </p:nvSpPr>
        <p:spPr>
          <a:xfrm>
            <a:off x="6286213" y="1129727"/>
            <a:ext cx="5056981" cy="3050779"/>
          </a:xfrm>
          <a:custGeom>
            <a:avLst/>
            <a:gdLst>
              <a:gd name="connsiteX0" fmla="*/ 0 w 10113962"/>
              <a:gd name="connsiteY0" fmla="*/ 0 h 6101558"/>
              <a:gd name="connsiteX1" fmla="*/ 10113962 w 10113962"/>
              <a:gd name="connsiteY1" fmla="*/ 0 h 6101558"/>
              <a:gd name="connsiteX2" fmla="*/ 10113962 w 10113962"/>
              <a:gd name="connsiteY2" fmla="*/ 6101558 h 6101558"/>
              <a:gd name="connsiteX3" fmla="*/ 0 w 10113962"/>
              <a:gd name="connsiteY3" fmla="*/ 6101558 h 61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3962" h="6101558">
                <a:moveTo>
                  <a:pt x="0" y="0"/>
                </a:moveTo>
                <a:lnTo>
                  <a:pt x="10113962" y="0"/>
                </a:lnTo>
                <a:lnTo>
                  <a:pt x="10113962" y="6101558"/>
                </a:lnTo>
                <a:lnTo>
                  <a:pt x="0" y="6101558"/>
                </a:lnTo>
                <a:close/>
              </a:path>
            </a:pathLst>
          </a:custGeom>
          <a:solidFill>
            <a:srgbClr val="A5AAB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1000" dirty="0">
                <a:latin typeface="+mj-lt"/>
              </a:rPr>
              <a:t>IMAGE REPLACE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7325BF-22C0-42F6-8125-FE8B6C58E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023" y="1736111"/>
            <a:ext cx="5054601" cy="4200570"/>
          </a:xfrm>
          <a:custGeom>
            <a:avLst/>
            <a:gdLst>
              <a:gd name="connsiteX0" fmla="*/ 4729961 w 5054601"/>
              <a:gd name="connsiteY0" fmla="*/ 2413833 h 4200570"/>
              <a:gd name="connsiteX1" fmla="*/ 4959516 w 5054601"/>
              <a:gd name="connsiteY1" fmla="*/ 2508918 h 4200570"/>
              <a:gd name="connsiteX2" fmla="*/ 4959516 w 5054601"/>
              <a:gd name="connsiteY2" fmla="*/ 2968028 h 4200570"/>
              <a:gd name="connsiteX3" fmla="*/ 4456144 w 5054601"/>
              <a:gd name="connsiteY3" fmla="*/ 3471401 h 4200570"/>
              <a:gd name="connsiteX4" fmla="*/ 3997033 w 5054601"/>
              <a:gd name="connsiteY4" fmla="*/ 3471400 h 4200570"/>
              <a:gd name="connsiteX5" fmla="*/ 3997033 w 5054601"/>
              <a:gd name="connsiteY5" fmla="*/ 3012290 h 4200570"/>
              <a:gd name="connsiteX6" fmla="*/ 4500405 w 5054601"/>
              <a:gd name="connsiteY6" fmla="*/ 2508917 h 4200570"/>
              <a:gd name="connsiteX7" fmla="*/ 4729961 w 5054601"/>
              <a:gd name="connsiteY7" fmla="*/ 2413833 h 4200570"/>
              <a:gd name="connsiteX8" fmla="*/ 3176485 w 5054601"/>
              <a:gd name="connsiteY8" fmla="*/ 1994637 h 4200570"/>
              <a:gd name="connsiteX9" fmla="*/ 3406041 w 5054601"/>
              <a:gd name="connsiteY9" fmla="*/ 2089722 h 4200570"/>
              <a:gd name="connsiteX10" fmla="*/ 3406041 w 5054601"/>
              <a:gd name="connsiteY10" fmla="*/ 2548833 h 4200570"/>
              <a:gd name="connsiteX11" fmla="*/ 1849388 w 5054601"/>
              <a:gd name="connsiteY11" fmla="*/ 4105485 h 4200570"/>
              <a:gd name="connsiteX12" fmla="*/ 1390278 w 5054601"/>
              <a:gd name="connsiteY12" fmla="*/ 4105485 h 4200570"/>
              <a:gd name="connsiteX13" fmla="*/ 1390278 w 5054601"/>
              <a:gd name="connsiteY13" fmla="*/ 3646375 h 4200570"/>
              <a:gd name="connsiteX14" fmla="*/ 2946931 w 5054601"/>
              <a:gd name="connsiteY14" fmla="*/ 2089722 h 4200570"/>
              <a:gd name="connsiteX15" fmla="*/ 3176485 w 5054601"/>
              <a:gd name="connsiteY15" fmla="*/ 1994637 h 4200570"/>
              <a:gd name="connsiteX16" fmla="*/ 4620973 w 5054601"/>
              <a:gd name="connsiteY16" fmla="*/ 1544680 h 4200570"/>
              <a:gd name="connsiteX17" fmla="*/ 4850529 w 5054601"/>
              <a:gd name="connsiteY17" fmla="*/ 1639765 h 4200570"/>
              <a:gd name="connsiteX18" fmla="*/ 4850529 w 5054601"/>
              <a:gd name="connsiteY18" fmla="*/ 2098875 h 4200570"/>
              <a:gd name="connsiteX19" fmla="*/ 3293876 w 5054601"/>
              <a:gd name="connsiteY19" fmla="*/ 3655528 h 4200570"/>
              <a:gd name="connsiteX20" fmla="*/ 2834766 w 5054601"/>
              <a:gd name="connsiteY20" fmla="*/ 3655528 h 4200570"/>
              <a:gd name="connsiteX21" fmla="*/ 2834766 w 5054601"/>
              <a:gd name="connsiteY21" fmla="*/ 3196418 h 4200570"/>
              <a:gd name="connsiteX22" fmla="*/ 4391418 w 5054601"/>
              <a:gd name="connsiteY22" fmla="*/ 1639765 h 4200570"/>
              <a:gd name="connsiteX23" fmla="*/ 4620973 w 5054601"/>
              <a:gd name="connsiteY23" fmla="*/ 1544680 h 4200570"/>
              <a:gd name="connsiteX24" fmla="*/ 1881292 w 5054601"/>
              <a:gd name="connsiteY24" fmla="*/ 1280661 h 4200570"/>
              <a:gd name="connsiteX25" fmla="*/ 2110848 w 5054601"/>
              <a:gd name="connsiteY25" fmla="*/ 1375745 h 4200570"/>
              <a:gd name="connsiteX26" fmla="*/ 2110848 w 5054601"/>
              <a:gd name="connsiteY26" fmla="*/ 1834856 h 4200570"/>
              <a:gd name="connsiteX27" fmla="*/ 554196 w 5054601"/>
              <a:gd name="connsiteY27" fmla="*/ 3391509 h 4200570"/>
              <a:gd name="connsiteX28" fmla="*/ 95085 w 5054601"/>
              <a:gd name="connsiteY28" fmla="*/ 3391508 h 4200570"/>
              <a:gd name="connsiteX29" fmla="*/ 95085 w 5054601"/>
              <a:gd name="connsiteY29" fmla="*/ 2932398 h 4200570"/>
              <a:gd name="connsiteX30" fmla="*/ 1651737 w 5054601"/>
              <a:gd name="connsiteY30" fmla="*/ 1375745 h 4200570"/>
              <a:gd name="connsiteX31" fmla="*/ 1881292 w 5054601"/>
              <a:gd name="connsiteY31" fmla="*/ 1280661 h 4200570"/>
              <a:gd name="connsiteX32" fmla="*/ 3118728 w 5054601"/>
              <a:gd name="connsiteY32" fmla="*/ 1041561 h 4200570"/>
              <a:gd name="connsiteX33" fmla="*/ 3348284 w 5054601"/>
              <a:gd name="connsiteY33" fmla="*/ 1136646 h 4200570"/>
              <a:gd name="connsiteX34" fmla="*/ 3348284 w 5054601"/>
              <a:gd name="connsiteY34" fmla="*/ 1595757 h 4200570"/>
              <a:gd name="connsiteX35" fmla="*/ 1791631 w 5054601"/>
              <a:gd name="connsiteY35" fmla="*/ 3152409 h 4200570"/>
              <a:gd name="connsiteX36" fmla="*/ 1332521 w 5054601"/>
              <a:gd name="connsiteY36" fmla="*/ 3152409 h 4200570"/>
              <a:gd name="connsiteX37" fmla="*/ 1332521 w 5054601"/>
              <a:gd name="connsiteY37" fmla="*/ 2693299 h 4200570"/>
              <a:gd name="connsiteX38" fmla="*/ 2889173 w 5054601"/>
              <a:gd name="connsiteY38" fmla="*/ 1136646 h 4200570"/>
              <a:gd name="connsiteX39" fmla="*/ 3118728 w 5054601"/>
              <a:gd name="connsiteY39" fmla="*/ 1041561 h 4200570"/>
              <a:gd name="connsiteX40" fmla="*/ 4155728 w 5054601"/>
              <a:gd name="connsiteY40" fmla="*/ 979917 h 4200570"/>
              <a:gd name="connsiteX41" fmla="*/ 4385284 w 5054601"/>
              <a:gd name="connsiteY41" fmla="*/ 1075001 h 4200570"/>
              <a:gd name="connsiteX42" fmla="*/ 4385284 w 5054601"/>
              <a:gd name="connsiteY42" fmla="*/ 1534112 h 4200570"/>
              <a:gd name="connsiteX43" fmla="*/ 3881911 w 5054601"/>
              <a:gd name="connsiteY43" fmla="*/ 2037484 h 4200570"/>
              <a:gd name="connsiteX44" fmla="*/ 3422800 w 5054601"/>
              <a:gd name="connsiteY44" fmla="*/ 2037484 h 4200570"/>
              <a:gd name="connsiteX45" fmla="*/ 3422800 w 5054601"/>
              <a:gd name="connsiteY45" fmla="*/ 1578373 h 4200570"/>
              <a:gd name="connsiteX46" fmla="*/ 3926173 w 5054601"/>
              <a:gd name="connsiteY46" fmla="*/ 1075001 h 4200570"/>
              <a:gd name="connsiteX47" fmla="*/ 4155728 w 5054601"/>
              <a:gd name="connsiteY47" fmla="*/ 979917 h 4200570"/>
              <a:gd name="connsiteX48" fmla="*/ 2847091 w 5054601"/>
              <a:gd name="connsiteY48" fmla="*/ 276676 h 4200570"/>
              <a:gd name="connsiteX49" fmla="*/ 3076646 w 5054601"/>
              <a:gd name="connsiteY49" fmla="*/ 371760 h 4200570"/>
              <a:gd name="connsiteX50" fmla="*/ 3076646 w 5054601"/>
              <a:gd name="connsiteY50" fmla="*/ 830871 h 4200570"/>
              <a:gd name="connsiteX51" fmla="*/ 2573273 w 5054601"/>
              <a:gd name="connsiteY51" fmla="*/ 1334243 h 4200570"/>
              <a:gd name="connsiteX52" fmla="*/ 2114163 w 5054601"/>
              <a:gd name="connsiteY52" fmla="*/ 1334243 h 4200570"/>
              <a:gd name="connsiteX53" fmla="*/ 2114163 w 5054601"/>
              <a:gd name="connsiteY53" fmla="*/ 875133 h 4200570"/>
              <a:gd name="connsiteX54" fmla="*/ 2617536 w 5054601"/>
              <a:gd name="connsiteY54" fmla="*/ 371760 h 4200570"/>
              <a:gd name="connsiteX55" fmla="*/ 2847091 w 5054601"/>
              <a:gd name="connsiteY55" fmla="*/ 276676 h 4200570"/>
              <a:gd name="connsiteX56" fmla="*/ 1881294 w 5054601"/>
              <a:gd name="connsiteY56" fmla="*/ 273496 h 4200570"/>
              <a:gd name="connsiteX57" fmla="*/ 2110848 w 5054601"/>
              <a:gd name="connsiteY57" fmla="*/ 368580 h 4200570"/>
              <a:gd name="connsiteX58" fmla="*/ 2110848 w 5054601"/>
              <a:gd name="connsiteY58" fmla="*/ 827690 h 4200570"/>
              <a:gd name="connsiteX59" fmla="*/ 554196 w 5054601"/>
              <a:gd name="connsiteY59" fmla="*/ 2384343 h 4200570"/>
              <a:gd name="connsiteX60" fmla="*/ 95086 w 5054601"/>
              <a:gd name="connsiteY60" fmla="*/ 2384343 h 4200570"/>
              <a:gd name="connsiteX61" fmla="*/ 95086 w 5054601"/>
              <a:gd name="connsiteY61" fmla="*/ 1925233 h 4200570"/>
              <a:gd name="connsiteX62" fmla="*/ 1651738 w 5054601"/>
              <a:gd name="connsiteY62" fmla="*/ 368580 h 4200570"/>
              <a:gd name="connsiteX63" fmla="*/ 1881294 w 5054601"/>
              <a:gd name="connsiteY63" fmla="*/ 273496 h 4200570"/>
              <a:gd name="connsiteX64" fmla="*/ 866241 w 5054601"/>
              <a:gd name="connsiteY64" fmla="*/ 250378 h 4200570"/>
              <a:gd name="connsiteX65" fmla="*/ 1095797 w 5054601"/>
              <a:gd name="connsiteY65" fmla="*/ 345464 h 4200570"/>
              <a:gd name="connsiteX66" fmla="*/ 1095797 w 5054601"/>
              <a:gd name="connsiteY66" fmla="*/ 804574 h 4200570"/>
              <a:gd name="connsiteX67" fmla="*/ 592425 w 5054601"/>
              <a:gd name="connsiteY67" fmla="*/ 1307946 h 4200570"/>
              <a:gd name="connsiteX68" fmla="*/ 133314 w 5054601"/>
              <a:gd name="connsiteY68" fmla="*/ 1307946 h 4200570"/>
              <a:gd name="connsiteX69" fmla="*/ 133314 w 5054601"/>
              <a:gd name="connsiteY69" fmla="*/ 848836 h 4200570"/>
              <a:gd name="connsiteX70" fmla="*/ 636687 w 5054601"/>
              <a:gd name="connsiteY70" fmla="*/ 345464 h 4200570"/>
              <a:gd name="connsiteX71" fmla="*/ 866241 w 5054601"/>
              <a:gd name="connsiteY71" fmla="*/ 250378 h 4200570"/>
              <a:gd name="connsiteX72" fmla="*/ 4062150 w 5054601"/>
              <a:gd name="connsiteY72" fmla="*/ 0 h 4200570"/>
              <a:gd name="connsiteX73" fmla="*/ 4291706 w 5054601"/>
              <a:gd name="connsiteY73" fmla="*/ 95085 h 4200570"/>
              <a:gd name="connsiteX74" fmla="*/ 4291705 w 5054601"/>
              <a:gd name="connsiteY74" fmla="*/ 554195 h 4200570"/>
              <a:gd name="connsiteX75" fmla="*/ 3788333 w 5054601"/>
              <a:gd name="connsiteY75" fmla="*/ 1057567 h 4200570"/>
              <a:gd name="connsiteX76" fmla="*/ 3329222 w 5054601"/>
              <a:gd name="connsiteY76" fmla="*/ 1057567 h 4200570"/>
              <a:gd name="connsiteX77" fmla="*/ 3329222 w 5054601"/>
              <a:gd name="connsiteY77" fmla="*/ 598457 h 4200570"/>
              <a:gd name="connsiteX78" fmla="*/ 3832594 w 5054601"/>
              <a:gd name="connsiteY78" fmla="*/ 95085 h 4200570"/>
              <a:gd name="connsiteX79" fmla="*/ 4062150 w 5054601"/>
              <a:gd name="connsiteY79" fmla="*/ 0 h 42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054601" h="4200570">
                <a:moveTo>
                  <a:pt x="4729961" y="2413833"/>
                </a:moveTo>
                <a:cubicBezTo>
                  <a:pt x="4813044" y="2413833"/>
                  <a:pt x="4896126" y="2445528"/>
                  <a:pt x="4959516" y="2508918"/>
                </a:cubicBezTo>
                <a:cubicBezTo>
                  <a:pt x="5086296" y="2635697"/>
                  <a:pt x="5086296" y="2841248"/>
                  <a:pt x="4959516" y="2968028"/>
                </a:cubicBezTo>
                <a:lnTo>
                  <a:pt x="4456144" y="3471401"/>
                </a:lnTo>
                <a:cubicBezTo>
                  <a:pt x="4329364" y="3598181"/>
                  <a:pt x="4123813" y="3598180"/>
                  <a:pt x="3997033" y="3471400"/>
                </a:cubicBezTo>
                <a:cubicBezTo>
                  <a:pt x="3870253" y="3344620"/>
                  <a:pt x="3870253" y="3139070"/>
                  <a:pt x="3997033" y="3012290"/>
                </a:cubicBezTo>
                <a:lnTo>
                  <a:pt x="4500405" y="2508917"/>
                </a:lnTo>
                <a:cubicBezTo>
                  <a:pt x="4563795" y="2445527"/>
                  <a:pt x="4646878" y="2413833"/>
                  <a:pt x="4729961" y="2413833"/>
                </a:cubicBezTo>
                <a:close/>
                <a:moveTo>
                  <a:pt x="3176485" y="1994637"/>
                </a:moveTo>
                <a:cubicBezTo>
                  <a:pt x="3259568" y="1994638"/>
                  <a:pt x="3342650" y="2026333"/>
                  <a:pt x="3406041" y="2089722"/>
                </a:cubicBezTo>
                <a:cubicBezTo>
                  <a:pt x="3532821" y="2216502"/>
                  <a:pt x="3532821" y="2422053"/>
                  <a:pt x="3406041" y="2548833"/>
                </a:cubicBezTo>
                <a:lnTo>
                  <a:pt x="1849388" y="4105485"/>
                </a:lnTo>
                <a:cubicBezTo>
                  <a:pt x="1722608" y="4232265"/>
                  <a:pt x="1517058" y="4232265"/>
                  <a:pt x="1390278" y="4105485"/>
                </a:cubicBezTo>
                <a:cubicBezTo>
                  <a:pt x="1263498" y="3978705"/>
                  <a:pt x="1263498" y="3773155"/>
                  <a:pt x="1390278" y="3646375"/>
                </a:cubicBezTo>
                <a:lnTo>
                  <a:pt x="2946931" y="2089722"/>
                </a:lnTo>
                <a:cubicBezTo>
                  <a:pt x="3010320" y="2026333"/>
                  <a:pt x="3093402" y="1994638"/>
                  <a:pt x="3176485" y="1994637"/>
                </a:cubicBezTo>
                <a:close/>
                <a:moveTo>
                  <a:pt x="4620973" y="1544680"/>
                </a:moveTo>
                <a:cubicBezTo>
                  <a:pt x="4704056" y="1544680"/>
                  <a:pt x="4787139" y="1576375"/>
                  <a:pt x="4850529" y="1639765"/>
                </a:cubicBezTo>
                <a:cubicBezTo>
                  <a:pt x="4977309" y="1766545"/>
                  <a:pt x="4977309" y="1972095"/>
                  <a:pt x="4850529" y="2098875"/>
                </a:cubicBezTo>
                <a:lnTo>
                  <a:pt x="3293876" y="3655528"/>
                </a:lnTo>
                <a:cubicBezTo>
                  <a:pt x="3167096" y="3782308"/>
                  <a:pt x="2961546" y="3782308"/>
                  <a:pt x="2834766" y="3655528"/>
                </a:cubicBezTo>
                <a:cubicBezTo>
                  <a:pt x="2707986" y="3528748"/>
                  <a:pt x="2707986" y="3323198"/>
                  <a:pt x="2834766" y="3196418"/>
                </a:cubicBezTo>
                <a:lnTo>
                  <a:pt x="4391418" y="1639765"/>
                </a:lnTo>
                <a:cubicBezTo>
                  <a:pt x="4454808" y="1576375"/>
                  <a:pt x="4537891" y="1544680"/>
                  <a:pt x="4620973" y="1544680"/>
                </a:cubicBezTo>
                <a:close/>
                <a:moveTo>
                  <a:pt x="1881292" y="1280661"/>
                </a:moveTo>
                <a:cubicBezTo>
                  <a:pt x="1964375" y="1280661"/>
                  <a:pt x="2047458" y="1312355"/>
                  <a:pt x="2110848" y="1375745"/>
                </a:cubicBezTo>
                <a:cubicBezTo>
                  <a:pt x="2237628" y="1502525"/>
                  <a:pt x="2237628" y="1708076"/>
                  <a:pt x="2110848" y="1834856"/>
                </a:cubicBezTo>
                <a:lnTo>
                  <a:pt x="554196" y="3391509"/>
                </a:lnTo>
                <a:cubicBezTo>
                  <a:pt x="427416" y="3518289"/>
                  <a:pt x="221865" y="3518288"/>
                  <a:pt x="95085" y="3391508"/>
                </a:cubicBezTo>
                <a:cubicBezTo>
                  <a:pt x="-31695" y="3264728"/>
                  <a:pt x="-31695" y="3059178"/>
                  <a:pt x="95085" y="2932398"/>
                </a:cubicBezTo>
                <a:lnTo>
                  <a:pt x="1651737" y="1375745"/>
                </a:lnTo>
                <a:cubicBezTo>
                  <a:pt x="1715127" y="1312355"/>
                  <a:pt x="1798209" y="1280660"/>
                  <a:pt x="1881292" y="1280661"/>
                </a:cubicBezTo>
                <a:close/>
                <a:moveTo>
                  <a:pt x="3118728" y="1041561"/>
                </a:moveTo>
                <a:cubicBezTo>
                  <a:pt x="3201811" y="1041562"/>
                  <a:pt x="3284894" y="1073256"/>
                  <a:pt x="3348284" y="1136646"/>
                </a:cubicBezTo>
                <a:cubicBezTo>
                  <a:pt x="3475064" y="1263426"/>
                  <a:pt x="3475064" y="1468977"/>
                  <a:pt x="3348284" y="1595757"/>
                </a:cubicBezTo>
                <a:lnTo>
                  <a:pt x="1791631" y="3152409"/>
                </a:lnTo>
                <a:cubicBezTo>
                  <a:pt x="1664851" y="3279189"/>
                  <a:pt x="1459301" y="3279189"/>
                  <a:pt x="1332521" y="3152409"/>
                </a:cubicBezTo>
                <a:cubicBezTo>
                  <a:pt x="1205741" y="3025629"/>
                  <a:pt x="1205741" y="2820079"/>
                  <a:pt x="1332521" y="2693299"/>
                </a:cubicBezTo>
                <a:lnTo>
                  <a:pt x="2889173" y="1136646"/>
                </a:lnTo>
                <a:cubicBezTo>
                  <a:pt x="2952563" y="1073256"/>
                  <a:pt x="3035646" y="1041561"/>
                  <a:pt x="3118728" y="1041561"/>
                </a:cubicBezTo>
                <a:close/>
                <a:moveTo>
                  <a:pt x="4155728" y="979917"/>
                </a:moveTo>
                <a:cubicBezTo>
                  <a:pt x="4238811" y="979917"/>
                  <a:pt x="4321894" y="1011611"/>
                  <a:pt x="4385284" y="1075001"/>
                </a:cubicBezTo>
                <a:cubicBezTo>
                  <a:pt x="4512064" y="1201781"/>
                  <a:pt x="4512064" y="1407332"/>
                  <a:pt x="4385284" y="1534112"/>
                </a:cubicBezTo>
                <a:lnTo>
                  <a:pt x="3881911" y="2037484"/>
                </a:lnTo>
                <a:cubicBezTo>
                  <a:pt x="3755131" y="2164264"/>
                  <a:pt x="3549580" y="2164264"/>
                  <a:pt x="3422800" y="2037484"/>
                </a:cubicBezTo>
                <a:cubicBezTo>
                  <a:pt x="3296021" y="1910704"/>
                  <a:pt x="3296021" y="1705154"/>
                  <a:pt x="3422800" y="1578373"/>
                </a:cubicBezTo>
                <a:lnTo>
                  <a:pt x="3926173" y="1075001"/>
                </a:lnTo>
                <a:cubicBezTo>
                  <a:pt x="3989563" y="1011611"/>
                  <a:pt x="4072645" y="979916"/>
                  <a:pt x="4155728" y="979917"/>
                </a:cubicBezTo>
                <a:close/>
                <a:moveTo>
                  <a:pt x="2847091" y="276676"/>
                </a:moveTo>
                <a:cubicBezTo>
                  <a:pt x="2930174" y="276675"/>
                  <a:pt x="3013256" y="308371"/>
                  <a:pt x="3076646" y="371760"/>
                </a:cubicBezTo>
                <a:cubicBezTo>
                  <a:pt x="3203426" y="498540"/>
                  <a:pt x="3203426" y="704091"/>
                  <a:pt x="3076646" y="830871"/>
                </a:cubicBezTo>
                <a:lnTo>
                  <a:pt x="2573273" y="1334243"/>
                </a:lnTo>
                <a:cubicBezTo>
                  <a:pt x="2446493" y="1461023"/>
                  <a:pt x="2240943" y="1461023"/>
                  <a:pt x="2114163" y="1334243"/>
                </a:cubicBezTo>
                <a:cubicBezTo>
                  <a:pt x="1987383" y="1207463"/>
                  <a:pt x="1987383" y="1001913"/>
                  <a:pt x="2114163" y="875133"/>
                </a:cubicBezTo>
                <a:lnTo>
                  <a:pt x="2617536" y="371760"/>
                </a:lnTo>
                <a:cubicBezTo>
                  <a:pt x="2680926" y="308371"/>
                  <a:pt x="2764008" y="276675"/>
                  <a:pt x="2847091" y="276676"/>
                </a:cubicBezTo>
                <a:close/>
                <a:moveTo>
                  <a:pt x="1881294" y="273496"/>
                </a:moveTo>
                <a:cubicBezTo>
                  <a:pt x="1964376" y="273496"/>
                  <a:pt x="2047459" y="305191"/>
                  <a:pt x="2110848" y="368580"/>
                </a:cubicBezTo>
                <a:cubicBezTo>
                  <a:pt x="2237628" y="495360"/>
                  <a:pt x="2237628" y="700910"/>
                  <a:pt x="2110848" y="827690"/>
                </a:cubicBezTo>
                <a:lnTo>
                  <a:pt x="554196" y="2384343"/>
                </a:lnTo>
                <a:cubicBezTo>
                  <a:pt x="427416" y="2511124"/>
                  <a:pt x="221866" y="2511124"/>
                  <a:pt x="95086" y="2384343"/>
                </a:cubicBezTo>
                <a:cubicBezTo>
                  <a:pt x="-31694" y="2257563"/>
                  <a:pt x="-31694" y="2052013"/>
                  <a:pt x="95086" y="1925233"/>
                </a:cubicBezTo>
                <a:lnTo>
                  <a:pt x="1651738" y="368580"/>
                </a:lnTo>
                <a:cubicBezTo>
                  <a:pt x="1715129" y="305191"/>
                  <a:pt x="1798210" y="273496"/>
                  <a:pt x="1881294" y="273496"/>
                </a:cubicBezTo>
                <a:close/>
                <a:moveTo>
                  <a:pt x="866241" y="250378"/>
                </a:moveTo>
                <a:cubicBezTo>
                  <a:pt x="949325" y="250378"/>
                  <a:pt x="1032407" y="282074"/>
                  <a:pt x="1095797" y="345464"/>
                </a:cubicBezTo>
                <a:cubicBezTo>
                  <a:pt x="1222577" y="472244"/>
                  <a:pt x="1222577" y="677794"/>
                  <a:pt x="1095797" y="804574"/>
                </a:cubicBezTo>
                <a:lnTo>
                  <a:pt x="592425" y="1307946"/>
                </a:lnTo>
                <a:cubicBezTo>
                  <a:pt x="465645" y="1434727"/>
                  <a:pt x="260094" y="1434727"/>
                  <a:pt x="133314" y="1307946"/>
                </a:cubicBezTo>
                <a:cubicBezTo>
                  <a:pt x="6534" y="1181166"/>
                  <a:pt x="6534" y="975616"/>
                  <a:pt x="133314" y="848836"/>
                </a:cubicBezTo>
                <a:lnTo>
                  <a:pt x="636687" y="345464"/>
                </a:lnTo>
                <a:cubicBezTo>
                  <a:pt x="700076" y="282073"/>
                  <a:pt x="783159" y="250378"/>
                  <a:pt x="866241" y="250378"/>
                </a:cubicBezTo>
                <a:close/>
                <a:moveTo>
                  <a:pt x="4062150" y="0"/>
                </a:moveTo>
                <a:cubicBezTo>
                  <a:pt x="4145233" y="-1"/>
                  <a:pt x="4228316" y="31695"/>
                  <a:pt x="4291706" y="95085"/>
                </a:cubicBezTo>
                <a:cubicBezTo>
                  <a:pt x="4418485" y="221864"/>
                  <a:pt x="4418486" y="427415"/>
                  <a:pt x="4291705" y="554195"/>
                </a:cubicBezTo>
                <a:lnTo>
                  <a:pt x="3788333" y="1057567"/>
                </a:lnTo>
                <a:cubicBezTo>
                  <a:pt x="3661553" y="1184347"/>
                  <a:pt x="3456002" y="1184347"/>
                  <a:pt x="3329222" y="1057567"/>
                </a:cubicBezTo>
                <a:cubicBezTo>
                  <a:pt x="3202442" y="930787"/>
                  <a:pt x="3202442" y="725237"/>
                  <a:pt x="3329222" y="598457"/>
                </a:cubicBezTo>
                <a:lnTo>
                  <a:pt x="3832594" y="95085"/>
                </a:lnTo>
                <a:cubicBezTo>
                  <a:pt x="3895984" y="31695"/>
                  <a:pt x="3979067" y="-1"/>
                  <a:pt x="4062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13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82704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31119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82427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27655" y="1937321"/>
            <a:ext cx="2935235" cy="29322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9875-2A89-4689-A8BC-45460FB4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6CD88-4E7E-4D40-8DFE-EFCFE7E81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37C93-5DEC-41DB-A77F-52D79F95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BC57-5C7C-4E89-A46D-F28DCA69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F9342-D0A4-421A-ADC5-7E385D8F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43BA-F906-4B26-BA40-3D50B2A5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71E95-9FD0-400E-A968-CB8BB0152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C2E88-8952-4C38-95E9-AC47ABAD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A574D-454D-4BC6-ABB0-A416D2A2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3725-F103-4FD0-970F-52D98B7D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48B9-018E-49C2-AEA1-FD4243F8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8F73-E18A-4693-8814-B31089B1C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03207-E7D3-4B34-B5DA-201684E9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41833-EEDC-4A31-A74F-6DD281D3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6D20F-7120-41A1-B116-8F5B79F3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86193-DCDE-4204-AA52-7355843A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3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D9F5-6206-4C5B-AE61-79C5644B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7382-FF65-42A8-925F-3A3F2D07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4E7AC-B32E-490D-A04B-42A0AB646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7B5234-57CB-43B6-ABDF-666CC8FD4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9FB60-6A4D-4ADA-AE74-A340BC2B8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0C242-DBF9-4133-B816-1709A70A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8BFDE-4EC2-472E-B7E8-63F53F37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F646D-4B7A-4203-9247-61669926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A318-F330-4C41-98C3-086FF13C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98000-F3EF-4AF5-BB21-1705E9F8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D6EA0-3974-4E1F-9C0C-FB173F2F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3646F-58AC-4A4F-91A0-21536DED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85D78-CBD7-4742-A095-5D35D794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E13EC-E74E-4B49-9175-4DD77796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A3859-EF19-42D1-B7AF-01E932D8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0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3FA9-0D5F-4791-AEA2-A01A68C2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0A10-B082-4FFF-8D62-276B04F63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B14C4-7391-43B1-831D-EF5CFBFE4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7F988-731F-4ED8-89CC-34448C3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9119C-3AF5-45F3-BDFE-FC45A420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23843-716D-489E-B200-83F94646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1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5711-3592-4C96-9FB6-CE59AA5A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2B953-3474-4024-967B-EA41E65C8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C13B-F259-4365-B6BB-9D405E081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208E8-3D57-46CD-9D50-F6E316BE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13A57-FE6F-4849-B8F1-45A7CCE4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4859-E4D3-4F10-AE21-8A77B253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6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D08CA-68AC-4FA7-B8CB-A5E7C4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74FD-FFC6-45B7-99F7-F9E8D471B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A89AA-A9C2-4841-A3A7-EDADF27C0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AB2F-D000-4718-8380-2F319235207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808D-3FF4-48BE-BCBC-ED090ABBF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AF25E-50AA-4584-AAD4-A2BD7D465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C480-BA14-43EB-A3D9-538372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view of a beach&#10;&#10;Description generated with very high confidence">
            <a:extLst>
              <a:ext uri="{FF2B5EF4-FFF2-40B4-BE49-F238E27FC236}">
                <a16:creationId xmlns:a16="http://schemas.microsoft.com/office/drawing/2014/main" id="{EC80621A-AF48-461C-BA12-20DB5B7813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2"/>
            <a:ext cx="12192000" cy="6857999"/>
          </a:xfrm>
        </p:spPr>
      </p:pic>
      <p:sp>
        <p:nvSpPr>
          <p:cNvPr id="14" name="Freeform 13"/>
          <p:cNvSpPr/>
          <p:nvPr/>
        </p:nvSpPr>
        <p:spPr>
          <a:xfrm>
            <a:off x="0" y="0"/>
            <a:ext cx="10944667" cy="6858001"/>
          </a:xfrm>
          <a:custGeom>
            <a:avLst/>
            <a:gdLst>
              <a:gd name="connsiteX0" fmla="*/ 2666230 w 10944667"/>
              <a:gd name="connsiteY0" fmla="*/ 0 h 6858001"/>
              <a:gd name="connsiteX1" fmla="*/ 10944667 w 10944667"/>
              <a:gd name="connsiteY1" fmla="*/ 0 h 6858001"/>
              <a:gd name="connsiteX2" fmla="*/ 4086666 w 10944667"/>
              <a:gd name="connsiteY2" fmla="*/ 6858001 h 6858001"/>
              <a:gd name="connsiteX3" fmla="*/ 0 w 10944667"/>
              <a:gd name="connsiteY3" fmla="*/ 6858001 h 6858001"/>
              <a:gd name="connsiteX4" fmla="*/ 0 w 10944667"/>
              <a:gd name="connsiteY4" fmla="*/ 266623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667" h="6858001">
                <a:moveTo>
                  <a:pt x="2666230" y="0"/>
                </a:moveTo>
                <a:lnTo>
                  <a:pt x="10944667" y="0"/>
                </a:lnTo>
                <a:lnTo>
                  <a:pt x="4086666" y="6858001"/>
                </a:lnTo>
                <a:lnTo>
                  <a:pt x="0" y="6858001"/>
                </a:lnTo>
                <a:lnTo>
                  <a:pt x="0" y="266623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alpha val="71000"/>
                </a:schemeClr>
              </a:gs>
              <a:gs pos="100000">
                <a:schemeClr val="bg1">
                  <a:lumMod val="5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64D692-02D5-4A62-B5F9-A17AE1FCB2DA}"/>
              </a:ext>
            </a:extLst>
          </p:cNvPr>
          <p:cNvGrpSpPr/>
          <p:nvPr/>
        </p:nvGrpSpPr>
        <p:grpSpPr>
          <a:xfrm>
            <a:off x="763649" y="3658731"/>
            <a:ext cx="4795510" cy="523221"/>
            <a:chOff x="763649" y="3658731"/>
            <a:chExt cx="4795510" cy="5232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C3E13B-8A69-44E1-858E-AAC09E7FE70B}"/>
                </a:ext>
              </a:extLst>
            </p:cNvPr>
            <p:cNvSpPr/>
            <p:nvPr/>
          </p:nvSpPr>
          <p:spPr>
            <a:xfrm>
              <a:off x="763649" y="3658732"/>
              <a:ext cx="4795510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5DB999-8786-4633-8633-99518C00C584}"/>
                </a:ext>
              </a:extLst>
            </p:cNvPr>
            <p:cNvSpPr txBox="1"/>
            <p:nvPr/>
          </p:nvSpPr>
          <p:spPr>
            <a:xfrm>
              <a:off x="1256404" y="3658731"/>
              <a:ext cx="381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WELCOME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6D8664-8DCC-4521-A2B8-EF5D569BA5CF}"/>
              </a:ext>
            </a:extLst>
          </p:cNvPr>
          <p:cNvSpPr txBox="1"/>
          <p:nvPr/>
        </p:nvSpPr>
        <p:spPr>
          <a:xfrm>
            <a:off x="447233" y="4248467"/>
            <a:ext cx="542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We are delighted with your presence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0DB4B9D-F004-4C02-B68E-CA579BE3CA34}"/>
              </a:ext>
            </a:extLst>
          </p:cNvPr>
          <p:cNvSpPr/>
          <p:nvPr/>
        </p:nvSpPr>
        <p:spPr>
          <a:xfrm rot="5400000">
            <a:off x="0" y="0"/>
            <a:ext cx="2191657" cy="2191657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2CFD7EA-06C7-4C0F-B05A-E7C22E824C02}"/>
              </a:ext>
            </a:extLst>
          </p:cNvPr>
          <p:cNvSpPr/>
          <p:nvPr/>
        </p:nvSpPr>
        <p:spPr>
          <a:xfrm rot="16200000">
            <a:off x="10007602" y="4673600"/>
            <a:ext cx="2184398" cy="218439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A32E0BF-79B1-4D6B-BB7C-196F16DCF527}"/>
              </a:ext>
            </a:extLst>
          </p:cNvPr>
          <p:cNvSpPr/>
          <p:nvPr/>
        </p:nvSpPr>
        <p:spPr>
          <a:xfrm>
            <a:off x="4020010" y="-2155"/>
            <a:ext cx="7548324" cy="6889184"/>
          </a:xfrm>
          <a:custGeom>
            <a:avLst/>
            <a:gdLst>
              <a:gd name="connsiteX0" fmla="*/ 2666230 w 10944667"/>
              <a:gd name="connsiteY0" fmla="*/ 0 h 6858001"/>
              <a:gd name="connsiteX1" fmla="*/ 10944667 w 10944667"/>
              <a:gd name="connsiteY1" fmla="*/ 0 h 6858001"/>
              <a:gd name="connsiteX2" fmla="*/ 4086666 w 10944667"/>
              <a:gd name="connsiteY2" fmla="*/ 6858001 h 6858001"/>
              <a:gd name="connsiteX3" fmla="*/ 0 w 10944667"/>
              <a:gd name="connsiteY3" fmla="*/ 6858001 h 6858001"/>
              <a:gd name="connsiteX4" fmla="*/ 0 w 10944667"/>
              <a:gd name="connsiteY4" fmla="*/ 2666230 h 6858001"/>
              <a:gd name="connsiteX0" fmla="*/ 2666230 w 10944667"/>
              <a:gd name="connsiteY0" fmla="*/ 0 h 6887029"/>
              <a:gd name="connsiteX1" fmla="*/ 10944667 w 10944667"/>
              <a:gd name="connsiteY1" fmla="*/ 0 h 6887029"/>
              <a:gd name="connsiteX2" fmla="*/ 4086666 w 10944667"/>
              <a:gd name="connsiteY2" fmla="*/ 6858001 h 6887029"/>
              <a:gd name="connsiteX3" fmla="*/ 3396343 w 10944667"/>
              <a:gd name="connsiteY3" fmla="*/ 6887029 h 6887029"/>
              <a:gd name="connsiteX4" fmla="*/ 0 w 10944667"/>
              <a:gd name="connsiteY4" fmla="*/ 2666230 h 6887029"/>
              <a:gd name="connsiteX5" fmla="*/ 2666230 w 10944667"/>
              <a:gd name="connsiteY5" fmla="*/ 0 h 6887029"/>
              <a:gd name="connsiteX0" fmla="*/ 9966916 w 10944667"/>
              <a:gd name="connsiteY0" fmla="*/ 0 h 6887029"/>
              <a:gd name="connsiteX1" fmla="*/ 10944667 w 10944667"/>
              <a:gd name="connsiteY1" fmla="*/ 0 h 6887029"/>
              <a:gd name="connsiteX2" fmla="*/ 4086666 w 10944667"/>
              <a:gd name="connsiteY2" fmla="*/ 6858001 h 6887029"/>
              <a:gd name="connsiteX3" fmla="*/ 3396343 w 10944667"/>
              <a:gd name="connsiteY3" fmla="*/ 6887029 h 6887029"/>
              <a:gd name="connsiteX4" fmla="*/ 0 w 10944667"/>
              <a:gd name="connsiteY4" fmla="*/ 2666230 h 6887029"/>
              <a:gd name="connsiteX5" fmla="*/ 9966916 w 10944667"/>
              <a:gd name="connsiteY5" fmla="*/ 0 h 6887029"/>
              <a:gd name="connsiteX0" fmla="*/ 6570573 w 7548324"/>
              <a:gd name="connsiteY0" fmla="*/ 0 h 6887029"/>
              <a:gd name="connsiteX1" fmla="*/ 7548324 w 7548324"/>
              <a:gd name="connsiteY1" fmla="*/ 0 h 6887029"/>
              <a:gd name="connsiteX2" fmla="*/ 690323 w 7548324"/>
              <a:gd name="connsiteY2" fmla="*/ 6858001 h 6887029"/>
              <a:gd name="connsiteX3" fmla="*/ 0 w 7548324"/>
              <a:gd name="connsiteY3" fmla="*/ 6887029 h 6887029"/>
              <a:gd name="connsiteX4" fmla="*/ 6570573 w 7548324"/>
              <a:gd name="connsiteY4" fmla="*/ 0 h 6887029"/>
              <a:gd name="connsiteX0" fmla="*/ 6918916 w 7548324"/>
              <a:gd name="connsiteY0" fmla="*/ 14514 h 6887029"/>
              <a:gd name="connsiteX1" fmla="*/ 7548324 w 7548324"/>
              <a:gd name="connsiteY1" fmla="*/ 0 h 6887029"/>
              <a:gd name="connsiteX2" fmla="*/ 690323 w 7548324"/>
              <a:gd name="connsiteY2" fmla="*/ 6858001 h 6887029"/>
              <a:gd name="connsiteX3" fmla="*/ 0 w 7548324"/>
              <a:gd name="connsiteY3" fmla="*/ 6887029 h 6887029"/>
              <a:gd name="connsiteX4" fmla="*/ 6918916 w 7548324"/>
              <a:gd name="connsiteY4" fmla="*/ 14514 h 6887029"/>
              <a:gd name="connsiteX0" fmla="*/ 6923678 w 7548324"/>
              <a:gd name="connsiteY0" fmla="*/ 0 h 6889184"/>
              <a:gd name="connsiteX1" fmla="*/ 7548324 w 7548324"/>
              <a:gd name="connsiteY1" fmla="*/ 2155 h 6889184"/>
              <a:gd name="connsiteX2" fmla="*/ 690323 w 7548324"/>
              <a:gd name="connsiteY2" fmla="*/ 6860156 h 6889184"/>
              <a:gd name="connsiteX3" fmla="*/ 0 w 7548324"/>
              <a:gd name="connsiteY3" fmla="*/ 6889184 h 6889184"/>
              <a:gd name="connsiteX4" fmla="*/ 6923678 w 7548324"/>
              <a:gd name="connsiteY4" fmla="*/ 0 h 6889184"/>
              <a:gd name="connsiteX0" fmla="*/ 6916534 w 7548324"/>
              <a:gd name="connsiteY0" fmla="*/ 0 h 6889184"/>
              <a:gd name="connsiteX1" fmla="*/ 7548324 w 7548324"/>
              <a:gd name="connsiteY1" fmla="*/ 2155 h 6889184"/>
              <a:gd name="connsiteX2" fmla="*/ 690323 w 7548324"/>
              <a:gd name="connsiteY2" fmla="*/ 6860156 h 6889184"/>
              <a:gd name="connsiteX3" fmla="*/ 0 w 7548324"/>
              <a:gd name="connsiteY3" fmla="*/ 6889184 h 6889184"/>
              <a:gd name="connsiteX4" fmla="*/ 6916534 w 7548324"/>
              <a:gd name="connsiteY4" fmla="*/ 0 h 688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324" h="6889184">
                <a:moveTo>
                  <a:pt x="6916534" y="0"/>
                </a:moveTo>
                <a:lnTo>
                  <a:pt x="7548324" y="2155"/>
                </a:lnTo>
                <a:lnTo>
                  <a:pt x="690323" y="6860156"/>
                </a:lnTo>
                <a:lnTo>
                  <a:pt x="0" y="6889184"/>
                </a:lnTo>
                <a:lnTo>
                  <a:pt x="6916534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45000"/>
                </a:srgbClr>
              </a:gs>
              <a:gs pos="100000">
                <a:srgbClr val="0070C0">
                  <a:alpha val="29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8" y="2212136"/>
            <a:ext cx="3970576" cy="14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d Special…">
            <a:extLst>
              <a:ext uri="{FF2B5EF4-FFF2-40B4-BE49-F238E27FC236}">
                <a16:creationId xmlns:a16="http://schemas.microsoft.com/office/drawing/2014/main" id="{E5B0D385-73E2-407D-BBFA-88CA0D1931E0}"/>
              </a:ext>
            </a:extLst>
          </p:cNvPr>
          <p:cNvSpPr txBox="1"/>
          <p:nvPr/>
        </p:nvSpPr>
        <p:spPr>
          <a:xfrm>
            <a:off x="611090" y="1970224"/>
            <a:ext cx="351641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FUN FOR</a:t>
            </a:r>
          </a:p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9" name="Grid Special…">
            <a:extLst>
              <a:ext uri="{FF2B5EF4-FFF2-40B4-BE49-F238E27FC236}">
                <a16:creationId xmlns:a16="http://schemas.microsoft.com/office/drawing/2014/main" id="{A07901F9-CC35-4BF6-80C7-291E537CAE07}"/>
              </a:ext>
            </a:extLst>
          </p:cNvPr>
          <p:cNvSpPr txBox="1"/>
          <p:nvPr/>
        </p:nvSpPr>
        <p:spPr>
          <a:xfrm>
            <a:off x="611090" y="3848100"/>
            <a:ext cx="4214910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3500" b="1" spc="300" dirty="0">
                <a:solidFill>
                  <a:srgbClr val="0070C0"/>
                </a:solidFill>
                <a:latin typeface="Century Gothic" panose="020B0502020202020204" pitchFamily="34" charset="0"/>
              </a:rPr>
              <a:t>SWIMMING POOL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68566222-D547-4ED5-B1A0-02E0B6A69A90}"/>
              </a:ext>
            </a:extLst>
          </p:cNvPr>
          <p:cNvSpPr/>
          <p:nvPr/>
        </p:nvSpPr>
        <p:spPr>
          <a:xfrm>
            <a:off x="5326743" y="0"/>
            <a:ext cx="6865257" cy="6865257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86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d Special…">
            <a:extLst>
              <a:ext uri="{FF2B5EF4-FFF2-40B4-BE49-F238E27FC236}">
                <a16:creationId xmlns:a16="http://schemas.microsoft.com/office/drawing/2014/main" id="{E5B0D385-73E2-407D-BBFA-88CA0D1931E0}"/>
              </a:ext>
            </a:extLst>
          </p:cNvPr>
          <p:cNvSpPr txBox="1"/>
          <p:nvPr/>
        </p:nvSpPr>
        <p:spPr>
          <a:xfrm>
            <a:off x="611090" y="1970224"/>
            <a:ext cx="351641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FUN FOR</a:t>
            </a:r>
          </a:p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9" name="Grid Special…">
            <a:extLst>
              <a:ext uri="{FF2B5EF4-FFF2-40B4-BE49-F238E27FC236}">
                <a16:creationId xmlns:a16="http://schemas.microsoft.com/office/drawing/2014/main" id="{A07901F9-CC35-4BF6-80C7-291E537CAE07}"/>
              </a:ext>
            </a:extLst>
          </p:cNvPr>
          <p:cNvSpPr txBox="1"/>
          <p:nvPr/>
        </p:nvSpPr>
        <p:spPr>
          <a:xfrm>
            <a:off x="611090" y="3848100"/>
            <a:ext cx="4214910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3500" b="1" spc="300" dirty="0">
                <a:solidFill>
                  <a:srgbClr val="0070C0"/>
                </a:solidFill>
                <a:latin typeface="Century Gothic" panose="020B0502020202020204" pitchFamily="34" charset="0"/>
              </a:rPr>
              <a:t>GYM Hall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B8593CAA-3E71-4798-9463-8335CA99982D}"/>
              </a:ext>
            </a:extLst>
          </p:cNvPr>
          <p:cNvSpPr/>
          <p:nvPr/>
        </p:nvSpPr>
        <p:spPr>
          <a:xfrm>
            <a:off x="5326743" y="0"/>
            <a:ext cx="6865257" cy="6865257"/>
          </a:xfrm>
          <a:prstGeom prst="parallelogram">
            <a:avLst>
              <a:gd name="adj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2286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7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d Special…">
            <a:extLst>
              <a:ext uri="{FF2B5EF4-FFF2-40B4-BE49-F238E27FC236}">
                <a16:creationId xmlns:a16="http://schemas.microsoft.com/office/drawing/2014/main" id="{E5B0D385-73E2-407D-BBFA-88CA0D1931E0}"/>
              </a:ext>
            </a:extLst>
          </p:cNvPr>
          <p:cNvSpPr txBox="1"/>
          <p:nvPr/>
        </p:nvSpPr>
        <p:spPr>
          <a:xfrm>
            <a:off x="7303990" y="1970224"/>
            <a:ext cx="351641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FUN FOR</a:t>
            </a:r>
          </a:p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9" name="Grid Special…">
            <a:extLst>
              <a:ext uri="{FF2B5EF4-FFF2-40B4-BE49-F238E27FC236}">
                <a16:creationId xmlns:a16="http://schemas.microsoft.com/office/drawing/2014/main" id="{A07901F9-CC35-4BF6-80C7-291E537CAE07}"/>
              </a:ext>
            </a:extLst>
          </p:cNvPr>
          <p:cNvSpPr txBox="1"/>
          <p:nvPr/>
        </p:nvSpPr>
        <p:spPr>
          <a:xfrm>
            <a:off x="7303990" y="3848100"/>
            <a:ext cx="4214910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3500" b="1" spc="300" dirty="0">
                <a:solidFill>
                  <a:srgbClr val="0070C0"/>
                </a:solidFill>
                <a:latin typeface="Century Gothic" panose="020B0502020202020204" pitchFamily="34" charset="0"/>
              </a:rPr>
              <a:t>RESTAURANT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8B836BC-E59A-447F-BAC5-79BF1D4696F5}"/>
              </a:ext>
            </a:extLst>
          </p:cNvPr>
          <p:cNvSpPr/>
          <p:nvPr/>
        </p:nvSpPr>
        <p:spPr>
          <a:xfrm>
            <a:off x="0" y="0"/>
            <a:ext cx="6865257" cy="6865257"/>
          </a:xfrm>
          <a:prstGeom prst="parallelogram">
            <a:avLst>
              <a:gd name="adj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2286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1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 descr="A person sitting at a table in front of a window&#10;&#10;Description generated with very high confidence">
            <a:extLst>
              <a:ext uri="{FF2B5EF4-FFF2-40B4-BE49-F238E27FC236}">
                <a16:creationId xmlns:a16="http://schemas.microsoft.com/office/drawing/2014/main" id="{ED1A1F9C-822C-442E-A757-9D683DEAAE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16701"/>
          <a:stretch>
            <a:fillRect/>
          </a:stretch>
        </p:blipFill>
        <p:spPr>
          <a:xfrm>
            <a:off x="658813" y="2628737"/>
            <a:ext cx="1550987" cy="1549400"/>
          </a:xfrm>
        </p:spPr>
      </p:pic>
      <p:pic>
        <p:nvPicPr>
          <p:cNvPr id="8" name="Picture Placeholder 19" descr="A room filled with furniture and a fireplace&#10;&#10;Description generated with very high confidence">
            <a:extLst>
              <a:ext uri="{FF2B5EF4-FFF2-40B4-BE49-F238E27FC236}">
                <a16:creationId xmlns:a16="http://schemas.microsoft.com/office/drawing/2014/main" id="{187389B8-5661-458D-8C86-1CDE596AA7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16701"/>
          <a:stretch>
            <a:fillRect/>
          </a:stretch>
        </p:blipFill>
        <p:spPr>
          <a:xfrm>
            <a:off x="9982704" y="2628737"/>
            <a:ext cx="1550987" cy="1549400"/>
          </a:xfrm>
        </p:spPr>
      </p:pic>
      <p:pic>
        <p:nvPicPr>
          <p:cNvPr id="9" name="Picture Placeholder 10" descr="A picture containing sky, building, indoor, floor&#10;&#10;Description generated with high confidence">
            <a:extLst>
              <a:ext uri="{FF2B5EF4-FFF2-40B4-BE49-F238E27FC236}">
                <a16:creationId xmlns:a16="http://schemas.microsoft.com/office/drawing/2014/main" id="{99B8194D-1940-4338-85CD-4D78676618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16618"/>
          <a:stretch>
            <a:fillRect/>
          </a:stretch>
        </p:blipFill>
        <p:spPr>
          <a:xfrm>
            <a:off x="2331119" y="2315682"/>
            <a:ext cx="2177738" cy="2175510"/>
          </a:xfrm>
        </p:spPr>
      </p:pic>
      <p:pic>
        <p:nvPicPr>
          <p:cNvPr id="10" name="Picture Placeholder 16" descr="A bedroom with a bed in a room&#10;&#10;Description generated with very high confidence">
            <a:extLst>
              <a:ext uri="{FF2B5EF4-FFF2-40B4-BE49-F238E27FC236}">
                <a16:creationId xmlns:a16="http://schemas.microsoft.com/office/drawing/2014/main" id="{CD24BEFC-0620-4A76-B830-2606ED32C7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r="15369"/>
          <a:stretch>
            <a:fillRect/>
          </a:stretch>
        </p:blipFill>
        <p:spPr>
          <a:xfrm>
            <a:off x="7682427" y="2315682"/>
            <a:ext cx="2177738" cy="2175510"/>
          </a:xfrm>
        </p:spPr>
      </p:pic>
      <p:pic>
        <p:nvPicPr>
          <p:cNvPr id="11" name="Picture Placeholder 12" descr="A bedroom with a large window&#10;&#10;Description generated with high confidence">
            <a:extLst>
              <a:ext uri="{FF2B5EF4-FFF2-40B4-BE49-F238E27FC236}">
                <a16:creationId xmlns:a16="http://schemas.microsoft.com/office/drawing/2014/main" id="{06064A28-79CD-4422-B71F-6BB39E4D32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 r="19339"/>
          <a:stretch>
            <a:fillRect/>
          </a:stretch>
        </p:blipFill>
        <p:spPr>
          <a:xfrm>
            <a:off x="4627655" y="1937321"/>
            <a:ext cx="2935235" cy="2932232"/>
          </a:xfrm>
        </p:spPr>
      </p:pic>
      <p:sp>
        <p:nvSpPr>
          <p:cNvPr id="12" name="Grid Special…">
            <a:extLst>
              <a:ext uri="{FF2B5EF4-FFF2-40B4-BE49-F238E27FC236}">
                <a16:creationId xmlns:a16="http://schemas.microsoft.com/office/drawing/2014/main" id="{81B68E78-B73E-4151-9F53-A307C2BE7BB7}"/>
              </a:ext>
            </a:extLst>
          </p:cNvPr>
          <p:cNvSpPr txBox="1"/>
          <p:nvPr/>
        </p:nvSpPr>
        <p:spPr>
          <a:xfrm>
            <a:off x="1948580" y="916124"/>
            <a:ext cx="829338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OFFER </a:t>
            </a:r>
            <a:r>
              <a:rPr lang="en-GB" sz="4800" b="1" spc="300" dirty="0">
                <a:solidFill>
                  <a:srgbClr val="0070C0"/>
                </a:solidFill>
                <a:latin typeface="Century Gothic" panose="020B0502020202020204" pitchFamily="34" charset="0"/>
              </a:rPr>
              <a:t>ATTRACTIVE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5963F4-DAB8-464C-A9C0-6511C1D4B02D}"/>
              </a:ext>
            </a:extLst>
          </p:cNvPr>
          <p:cNvSpPr/>
          <p:nvPr/>
        </p:nvSpPr>
        <p:spPr>
          <a:xfrm>
            <a:off x="0" y="5245100"/>
            <a:ext cx="12192000" cy="161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D643F2-33E0-4AFB-ACA1-325D9159EB6E}"/>
              </a:ext>
            </a:extLst>
          </p:cNvPr>
          <p:cNvGrpSpPr/>
          <p:nvPr/>
        </p:nvGrpSpPr>
        <p:grpSpPr>
          <a:xfrm>
            <a:off x="4910298" y="5438830"/>
            <a:ext cx="2371405" cy="468077"/>
            <a:chOff x="5143967" y="4633318"/>
            <a:chExt cx="2371405" cy="468077"/>
          </a:xfrm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A5961374-1BA6-4678-BCA9-E09FFBA2F1EB}"/>
                </a:ext>
              </a:extLst>
            </p:cNvPr>
            <p:cNvSpPr/>
            <p:nvPr/>
          </p:nvSpPr>
          <p:spPr>
            <a:xfrm>
              <a:off x="5143967" y="4633318"/>
              <a:ext cx="468077" cy="46807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4EE0F288-5032-4E70-9AB2-B26EAB9C258F}"/>
                </a:ext>
              </a:extLst>
            </p:cNvPr>
            <p:cNvSpPr/>
            <p:nvPr/>
          </p:nvSpPr>
          <p:spPr>
            <a:xfrm>
              <a:off x="5618881" y="4633318"/>
              <a:ext cx="468077" cy="46807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85171C94-5D28-48C5-991F-B08D95CE4A0B}"/>
                </a:ext>
              </a:extLst>
            </p:cNvPr>
            <p:cNvSpPr/>
            <p:nvPr/>
          </p:nvSpPr>
          <p:spPr>
            <a:xfrm>
              <a:off x="6105305" y="4633318"/>
              <a:ext cx="468077" cy="46807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C808DABB-0882-41A1-BC3C-BF6F03C1B27E}"/>
                </a:ext>
              </a:extLst>
            </p:cNvPr>
            <p:cNvSpPr/>
            <p:nvPr/>
          </p:nvSpPr>
          <p:spPr>
            <a:xfrm>
              <a:off x="6579956" y="4633318"/>
              <a:ext cx="468077" cy="468077"/>
            </a:xfrm>
            <a:prstGeom prst="star5">
              <a:avLst>
                <a:gd name="adj" fmla="val 16293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1089D874-BA95-4B45-815F-ED3E466A1D38}"/>
                </a:ext>
              </a:extLst>
            </p:cNvPr>
            <p:cNvSpPr/>
            <p:nvPr/>
          </p:nvSpPr>
          <p:spPr>
            <a:xfrm>
              <a:off x="7047295" y="4633318"/>
              <a:ext cx="468077" cy="468077"/>
            </a:xfrm>
            <a:prstGeom prst="star5">
              <a:avLst>
                <a:gd name="adj" fmla="val 16293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85DF60A-66F5-4846-822E-BA45A108283B}"/>
              </a:ext>
            </a:extLst>
          </p:cNvPr>
          <p:cNvSpPr/>
          <p:nvPr/>
        </p:nvSpPr>
        <p:spPr>
          <a:xfrm>
            <a:off x="4538155" y="6100637"/>
            <a:ext cx="3144272" cy="4620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BOOK NOW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48097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person sitting on a table&#10;&#10;Description generated with high confidence">
            <a:extLst>
              <a:ext uri="{FF2B5EF4-FFF2-40B4-BE49-F238E27FC236}">
                <a16:creationId xmlns:a16="http://schemas.microsoft.com/office/drawing/2014/main" id="{BF610ACA-8538-4624-839C-719CDAD9AD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5" b="31965"/>
          <a:stretch>
            <a:fillRect/>
          </a:stretch>
        </p:blipFill>
        <p:spPr>
          <a:xfrm>
            <a:off x="-1588" y="0"/>
            <a:ext cx="12193588" cy="2932113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5B2A864-A6DD-4938-AD96-6E3B1AFA47CE}"/>
              </a:ext>
            </a:extLst>
          </p:cNvPr>
          <p:cNvSpPr/>
          <p:nvPr/>
        </p:nvSpPr>
        <p:spPr>
          <a:xfrm>
            <a:off x="0" y="0"/>
            <a:ext cx="12192000" cy="2932112"/>
          </a:xfrm>
          <a:prstGeom prst="rect">
            <a:avLst/>
          </a:prstGeom>
          <a:gradFill>
            <a:gsLst>
              <a:gs pos="0">
                <a:srgbClr val="00B0F0">
                  <a:alpha val="74000"/>
                </a:srgbClr>
              </a:gs>
              <a:gs pos="100000">
                <a:srgbClr val="0070C0">
                  <a:alpha val="73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353B8D17-7037-4AA4-B68A-0AA6545444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954734"/>
            <a:ext cx="10515600" cy="83182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otham" panose="02000504050000020004" pitchFamily="2" charset="0"/>
              </a:rPr>
              <a:t>MEETING ROOM</a:t>
            </a:r>
            <a:br>
              <a:rPr lang="en-GB" dirty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SCHEDULES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7E68FE-4E41-4A69-B91C-98CCC90655BB}"/>
              </a:ext>
            </a:extLst>
          </p:cNvPr>
          <p:cNvGrpSpPr/>
          <p:nvPr/>
        </p:nvGrpSpPr>
        <p:grpSpPr>
          <a:xfrm>
            <a:off x="838199" y="3757413"/>
            <a:ext cx="3935588" cy="2467519"/>
            <a:chOff x="838199" y="3757413"/>
            <a:chExt cx="3935588" cy="246751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743E4B1-0A72-4305-9A18-81C651FC864E}"/>
                </a:ext>
              </a:extLst>
            </p:cNvPr>
            <p:cNvSpPr/>
            <p:nvPr/>
          </p:nvSpPr>
          <p:spPr>
            <a:xfrm>
              <a:off x="838200" y="5250186"/>
              <a:ext cx="3935587" cy="467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HALL Number -  01</a:t>
              </a:r>
              <a:endParaRPr lang="en-US" sz="2400" b="1" dirty="0">
                <a:solidFill>
                  <a:schemeClr val="bg1"/>
                </a:solidFill>
                <a:latin typeface="Gotham" panose="02000504050000020004" pitchFamily="2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28B636B-23A5-4BF1-99B1-0C5082092139}"/>
                </a:ext>
              </a:extLst>
            </p:cNvPr>
            <p:cNvGrpSpPr/>
            <p:nvPr/>
          </p:nvGrpSpPr>
          <p:grpSpPr>
            <a:xfrm>
              <a:off x="838200" y="3757413"/>
              <a:ext cx="3935587" cy="1092723"/>
              <a:chOff x="838200" y="1936227"/>
              <a:chExt cx="6191247" cy="1719011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CB79A05-364D-44CB-BC4B-F50D505D7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0245" y="2067638"/>
                <a:ext cx="3309202" cy="1363753"/>
              </a:xfrm>
              <a:prstGeom prst="rect">
                <a:avLst/>
              </a:prstGeom>
            </p:spPr>
          </p:pic>
          <p:pic>
            <p:nvPicPr>
              <p:cNvPr id="57" name="Picture 56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7B4BDEFC-850D-4889-8FBD-5A16665F7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1936227"/>
                <a:ext cx="1719011" cy="1719011"/>
              </a:xfrm>
              <a:prstGeom prst="rect">
                <a:avLst/>
              </a:prstGeom>
            </p:spPr>
          </p:pic>
        </p:grp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8F0D1255-A751-4DD7-A64C-D745E78C3DA2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5851698"/>
              <a:ext cx="3935587" cy="3732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Gotham" panose="02000504050000020004" pitchFamily="2" charset="0"/>
                </a:rPr>
                <a:t>9am – 12pm</a:t>
              </a:r>
              <a:endParaRPr lang="en-US" sz="2800" dirty="0">
                <a:latin typeface="Gotham" panose="02000504050000020004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937B0F-E128-44FF-A70D-095439C8BFB1}"/>
              </a:ext>
            </a:extLst>
          </p:cNvPr>
          <p:cNvGrpSpPr/>
          <p:nvPr/>
        </p:nvGrpSpPr>
        <p:grpSpPr>
          <a:xfrm>
            <a:off x="7219949" y="3757413"/>
            <a:ext cx="3935588" cy="2467519"/>
            <a:chOff x="7219949" y="3757413"/>
            <a:chExt cx="3935588" cy="246751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C4E6B16-D923-4B10-B984-9A1522F0A889}"/>
                </a:ext>
              </a:extLst>
            </p:cNvPr>
            <p:cNvSpPr/>
            <p:nvPr/>
          </p:nvSpPr>
          <p:spPr>
            <a:xfrm>
              <a:off x="7219950" y="5250186"/>
              <a:ext cx="3935587" cy="467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HALL Number -  01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DF557FE-7813-483C-90E5-238DAEF4D1BD}"/>
                </a:ext>
              </a:extLst>
            </p:cNvPr>
            <p:cNvGrpSpPr/>
            <p:nvPr/>
          </p:nvGrpSpPr>
          <p:grpSpPr>
            <a:xfrm>
              <a:off x="7219950" y="3757413"/>
              <a:ext cx="3935587" cy="1092723"/>
              <a:chOff x="838200" y="1936227"/>
              <a:chExt cx="6191247" cy="1719011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1778D0DE-C380-49B2-A1C7-AA168342E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0245" y="2067638"/>
                <a:ext cx="3309202" cy="1363753"/>
              </a:xfrm>
              <a:prstGeom prst="rect">
                <a:avLst/>
              </a:prstGeom>
            </p:spPr>
          </p:pic>
          <p:pic>
            <p:nvPicPr>
              <p:cNvPr id="62" name="Picture 61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F21B6A53-9817-4DEE-ADB1-395BFABCC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1936227"/>
                <a:ext cx="1719011" cy="1719011"/>
              </a:xfrm>
              <a:prstGeom prst="rect">
                <a:avLst/>
              </a:prstGeom>
            </p:spPr>
          </p:pic>
        </p:grpSp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30F1F120-E706-495A-B5D2-9F2C1722B93D}"/>
                </a:ext>
              </a:extLst>
            </p:cNvPr>
            <p:cNvSpPr txBox="1">
              <a:spLocks/>
            </p:cNvSpPr>
            <p:nvPr/>
          </p:nvSpPr>
          <p:spPr>
            <a:xfrm>
              <a:off x="7219949" y="5851698"/>
              <a:ext cx="3935587" cy="3732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Gotham" panose="02000504050000020004" pitchFamily="2" charset="0"/>
                </a:rPr>
                <a:t>2pm – 6pm</a:t>
              </a:r>
              <a:endParaRPr lang="en-US" sz="2800" dirty="0">
                <a:latin typeface="Gotham" panose="0200050405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943064"/>
      </p:ext>
    </p:extLst>
  </p:cSld>
  <p:clrMapOvr>
    <a:masterClrMapping/>
  </p:clrMapOvr>
  <p:transition spd="slow" advClick="0" advTm="7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person sitting on a table&#10;&#10;Description generated with high confidence">
            <a:extLst>
              <a:ext uri="{FF2B5EF4-FFF2-40B4-BE49-F238E27FC236}">
                <a16:creationId xmlns:a16="http://schemas.microsoft.com/office/drawing/2014/main" id="{BF610ACA-8538-4624-839C-719CDAD9AD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5" b="31965"/>
          <a:stretch>
            <a:fillRect/>
          </a:stretch>
        </p:blipFill>
        <p:spPr>
          <a:xfrm>
            <a:off x="-1588" y="0"/>
            <a:ext cx="12193588" cy="2932113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5B2A864-A6DD-4938-AD96-6E3B1AFA47CE}"/>
              </a:ext>
            </a:extLst>
          </p:cNvPr>
          <p:cNvSpPr/>
          <p:nvPr/>
        </p:nvSpPr>
        <p:spPr>
          <a:xfrm>
            <a:off x="0" y="0"/>
            <a:ext cx="12192000" cy="2932112"/>
          </a:xfrm>
          <a:prstGeom prst="rect">
            <a:avLst/>
          </a:prstGeom>
          <a:gradFill>
            <a:gsLst>
              <a:gs pos="0">
                <a:srgbClr val="00B0F0">
                  <a:alpha val="74000"/>
                </a:srgbClr>
              </a:gs>
              <a:gs pos="100000">
                <a:srgbClr val="0070C0">
                  <a:alpha val="73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353B8D17-7037-4AA4-B68A-0AA6545444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954734"/>
            <a:ext cx="10515600" cy="83182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otham" panose="02000504050000020004" pitchFamily="2" charset="0"/>
              </a:rPr>
              <a:t>MEETING ROOM</a:t>
            </a:r>
            <a:br>
              <a:rPr lang="en-GB" dirty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SCHEDULES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3AE9E8-C0B8-4A39-8156-F6D0A416C8B8}"/>
              </a:ext>
            </a:extLst>
          </p:cNvPr>
          <p:cNvGrpSpPr/>
          <p:nvPr/>
        </p:nvGrpSpPr>
        <p:grpSpPr>
          <a:xfrm>
            <a:off x="838199" y="3900093"/>
            <a:ext cx="3935588" cy="2324839"/>
            <a:chOff x="838199" y="3900093"/>
            <a:chExt cx="3935588" cy="232483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743E4B1-0A72-4305-9A18-81C651FC864E}"/>
                </a:ext>
              </a:extLst>
            </p:cNvPr>
            <p:cNvSpPr/>
            <p:nvPr/>
          </p:nvSpPr>
          <p:spPr>
            <a:xfrm>
              <a:off x="838200" y="5250186"/>
              <a:ext cx="3935587" cy="467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HALL Number -  02</a:t>
              </a:r>
              <a:endParaRPr lang="en-US" sz="2400" b="1" dirty="0">
                <a:solidFill>
                  <a:schemeClr val="bg1"/>
                </a:solidFill>
                <a:latin typeface="Gotham" panose="02000504050000020004" pitchFamily="2" charset="0"/>
              </a:endParaRPr>
            </a:p>
          </p:txBody>
        </p: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8F0D1255-A751-4DD7-A64C-D745E78C3DA2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5851698"/>
              <a:ext cx="3935587" cy="3732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Gotham" panose="02000504050000020004" pitchFamily="2" charset="0"/>
                </a:rPr>
                <a:t>9am – 12pm</a:t>
              </a:r>
              <a:endParaRPr lang="en-US" sz="2800" dirty="0">
                <a:latin typeface="Gotham" panose="02000504050000020004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2DA7EB-5185-485C-8557-99423431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996306"/>
              <a:ext cx="1962150" cy="6543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55333B-DFD5-43F7-AFC7-C697A33DF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213" y="3900093"/>
              <a:ext cx="1421573" cy="75059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0F35EC-94AA-4236-917B-5DB22D6AAF26}"/>
              </a:ext>
            </a:extLst>
          </p:cNvPr>
          <p:cNvGrpSpPr/>
          <p:nvPr/>
        </p:nvGrpSpPr>
        <p:grpSpPr>
          <a:xfrm>
            <a:off x="7219949" y="3475796"/>
            <a:ext cx="3935588" cy="2749136"/>
            <a:chOff x="7219949" y="3475796"/>
            <a:chExt cx="3935588" cy="274913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C4E6B16-D923-4B10-B984-9A1522F0A889}"/>
                </a:ext>
              </a:extLst>
            </p:cNvPr>
            <p:cNvSpPr/>
            <p:nvPr/>
          </p:nvSpPr>
          <p:spPr>
            <a:xfrm>
              <a:off x="7219950" y="5250186"/>
              <a:ext cx="3935587" cy="467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HALL Number -  01</a:t>
              </a:r>
            </a:p>
          </p:txBody>
        </p:sp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30F1F120-E706-495A-B5D2-9F2C1722B93D}"/>
                </a:ext>
              </a:extLst>
            </p:cNvPr>
            <p:cNvSpPr txBox="1">
              <a:spLocks/>
            </p:cNvSpPr>
            <p:nvPr/>
          </p:nvSpPr>
          <p:spPr>
            <a:xfrm>
              <a:off x="7219949" y="5851698"/>
              <a:ext cx="3935587" cy="3732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Gotham" panose="02000504050000020004" pitchFamily="2" charset="0"/>
                </a:rPr>
                <a:t>2pm – 6pm</a:t>
              </a:r>
              <a:endParaRPr lang="en-US" sz="2800" dirty="0">
                <a:latin typeface="Gotham" panose="02000504050000020004" pitchFamily="2" charset="0"/>
              </a:endParaRPr>
            </a:p>
          </p:txBody>
        </p:sp>
        <p:pic>
          <p:nvPicPr>
            <p:cNvPr id="17" name="Picture 1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37203E45-CC30-47E6-977D-F6B394F5D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9" t="25979" r="12988" b="38322"/>
            <a:stretch/>
          </p:blipFill>
          <p:spPr>
            <a:xfrm>
              <a:off x="8050605" y="3475796"/>
              <a:ext cx="2274274" cy="822099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B7CFF34-EB6A-4D8D-B02C-E80090E5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733" y="4656072"/>
              <a:ext cx="2526511" cy="373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458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7000">
        <p159:morph option="byObjec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itting at a table using a computer&#10;&#10;Description generated with high confidence">
            <a:extLst>
              <a:ext uri="{FF2B5EF4-FFF2-40B4-BE49-F238E27FC236}">
                <a16:creationId xmlns:a16="http://schemas.microsoft.com/office/drawing/2014/main" id="{C266925A-D98D-46D7-A239-9A36A4CBE3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r="25557"/>
          <a:stretch>
            <a:fillRect/>
          </a:stretch>
        </p:blipFill>
        <p:spPr/>
      </p:pic>
      <p:pic>
        <p:nvPicPr>
          <p:cNvPr id="11" name="Picture Placeholder 10" descr="A room filled with furniture and a large window&#10;&#10;Description generated with high confidence">
            <a:extLst>
              <a:ext uri="{FF2B5EF4-FFF2-40B4-BE49-F238E27FC236}">
                <a16:creationId xmlns:a16="http://schemas.microsoft.com/office/drawing/2014/main" id="{ED410A63-96E5-4034-8636-3D4398E910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6" r="25716"/>
          <a:stretch>
            <a:fillRect/>
          </a:stretch>
        </p:blipFill>
        <p:spPr/>
      </p:pic>
      <p:pic>
        <p:nvPicPr>
          <p:cNvPr id="13" name="Picture Placeholder 12" descr="A picture containing sky, building, indoor, floor&#10;&#10;Description generated with high confidence">
            <a:extLst>
              <a:ext uri="{FF2B5EF4-FFF2-40B4-BE49-F238E27FC236}">
                <a16:creationId xmlns:a16="http://schemas.microsoft.com/office/drawing/2014/main" id="{BE25A3D1-C4FD-444D-89E9-34892C7B96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4" r="32634"/>
          <a:stretch>
            <a:fillRect/>
          </a:stretch>
        </p:blipFill>
        <p:spPr/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0FD1A483-5128-49D0-90B9-8F809A73E9D2}"/>
              </a:ext>
            </a:extLst>
          </p:cNvPr>
          <p:cNvSpPr/>
          <p:nvPr/>
        </p:nvSpPr>
        <p:spPr>
          <a:xfrm>
            <a:off x="0" y="0"/>
            <a:ext cx="5196114" cy="6857999"/>
          </a:xfrm>
          <a:custGeom>
            <a:avLst/>
            <a:gdLst>
              <a:gd name="connsiteX0" fmla="*/ 2666230 w 10944667"/>
              <a:gd name="connsiteY0" fmla="*/ 0 h 6858001"/>
              <a:gd name="connsiteX1" fmla="*/ 10944667 w 10944667"/>
              <a:gd name="connsiteY1" fmla="*/ 0 h 6858001"/>
              <a:gd name="connsiteX2" fmla="*/ 4086666 w 10944667"/>
              <a:gd name="connsiteY2" fmla="*/ 6858001 h 6858001"/>
              <a:gd name="connsiteX3" fmla="*/ 0 w 10944667"/>
              <a:gd name="connsiteY3" fmla="*/ 6858001 h 6858001"/>
              <a:gd name="connsiteX4" fmla="*/ 0 w 10944667"/>
              <a:gd name="connsiteY4" fmla="*/ 266623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667" h="6858001">
                <a:moveTo>
                  <a:pt x="2666230" y="0"/>
                </a:moveTo>
                <a:lnTo>
                  <a:pt x="10944667" y="0"/>
                </a:lnTo>
                <a:lnTo>
                  <a:pt x="4086666" y="6858001"/>
                </a:lnTo>
                <a:lnTo>
                  <a:pt x="0" y="6858001"/>
                </a:lnTo>
                <a:lnTo>
                  <a:pt x="0" y="266623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alpha val="71000"/>
                </a:schemeClr>
              </a:gs>
              <a:gs pos="100000">
                <a:schemeClr val="bg1">
                  <a:lumMod val="5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F20EC2E-F849-4DBA-A5DD-84FF948CF34F}"/>
              </a:ext>
            </a:extLst>
          </p:cNvPr>
          <p:cNvSpPr/>
          <p:nvPr/>
        </p:nvSpPr>
        <p:spPr>
          <a:xfrm>
            <a:off x="1902938" y="-2155"/>
            <a:ext cx="3583659" cy="6889182"/>
          </a:xfrm>
          <a:custGeom>
            <a:avLst/>
            <a:gdLst>
              <a:gd name="connsiteX0" fmla="*/ 2666230 w 10944667"/>
              <a:gd name="connsiteY0" fmla="*/ 0 h 6858001"/>
              <a:gd name="connsiteX1" fmla="*/ 10944667 w 10944667"/>
              <a:gd name="connsiteY1" fmla="*/ 0 h 6858001"/>
              <a:gd name="connsiteX2" fmla="*/ 4086666 w 10944667"/>
              <a:gd name="connsiteY2" fmla="*/ 6858001 h 6858001"/>
              <a:gd name="connsiteX3" fmla="*/ 0 w 10944667"/>
              <a:gd name="connsiteY3" fmla="*/ 6858001 h 6858001"/>
              <a:gd name="connsiteX4" fmla="*/ 0 w 10944667"/>
              <a:gd name="connsiteY4" fmla="*/ 2666230 h 6858001"/>
              <a:gd name="connsiteX0" fmla="*/ 2666230 w 10944667"/>
              <a:gd name="connsiteY0" fmla="*/ 0 h 6887029"/>
              <a:gd name="connsiteX1" fmla="*/ 10944667 w 10944667"/>
              <a:gd name="connsiteY1" fmla="*/ 0 h 6887029"/>
              <a:gd name="connsiteX2" fmla="*/ 4086666 w 10944667"/>
              <a:gd name="connsiteY2" fmla="*/ 6858001 h 6887029"/>
              <a:gd name="connsiteX3" fmla="*/ 3396343 w 10944667"/>
              <a:gd name="connsiteY3" fmla="*/ 6887029 h 6887029"/>
              <a:gd name="connsiteX4" fmla="*/ 0 w 10944667"/>
              <a:gd name="connsiteY4" fmla="*/ 2666230 h 6887029"/>
              <a:gd name="connsiteX5" fmla="*/ 2666230 w 10944667"/>
              <a:gd name="connsiteY5" fmla="*/ 0 h 6887029"/>
              <a:gd name="connsiteX0" fmla="*/ 9966916 w 10944667"/>
              <a:gd name="connsiteY0" fmla="*/ 0 h 6887029"/>
              <a:gd name="connsiteX1" fmla="*/ 10944667 w 10944667"/>
              <a:gd name="connsiteY1" fmla="*/ 0 h 6887029"/>
              <a:gd name="connsiteX2" fmla="*/ 4086666 w 10944667"/>
              <a:gd name="connsiteY2" fmla="*/ 6858001 h 6887029"/>
              <a:gd name="connsiteX3" fmla="*/ 3396343 w 10944667"/>
              <a:gd name="connsiteY3" fmla="*/ 6887029 h 6887029"/>
              <a:gd name="connsiteX4" fmla="*/ 0 w 10944667"/>
              <a:gd name="connsiteY4" fmla="*/ 2666230 h 6887029"/>
              <a:gd name="connsiteX5" fmla="*/ 9966916 w 10944667"/>
              <a:gd name="connsiteY5" fmla="*/ 0 h 6887029"/>
              <a:gd name="connsiteX0" fmla="*/ 6570573 w 7548324"/>
              <a:gd name="connsiteY0" fmla="*/ 0 h 6887029"/>
              <a:gd name="connsiteX1" fmla="*/ 7548324 w 7548324"/>
              <a:gd name="connsiteY1" fmla="*/ 0 h 6887029"/>
              <a:gd name="connsiteX2" fmla="*/ 690323 w 7548324"/>
              <a:gd name="connsiteY2" fmla="*/ 6858001 h 6887029"/>
              <a:gd name="connsiteX3" fmla="*/ 0 w 7548324"/>
              <a:gd name="connsiteY3" fmla="*/ 6887029 h 6887029"/>
              <a:gd name="connsiteX4" fmla="*/ 6570573 w 7548324"/>
              <a:gd name="connsiteY4" fmla="*/ 0 h 6887029"/>
              <a:gd name="connsiteX0" fmla="*/ 6918916 w 7548324"/>
              <a:gd name="connsiteY0" fmla="*/ 14514 h 6887029"/>
              <a:gd name="connsiteX1" fmla="*/ 7548324 w 7548324"/>
              <a:gd name="connsiteY1" fmla="*/ 0 h 6887029"/>
              <a:gd name="connsiteX2" fmla="*/ 690323 w 7548324"/>
              <a:gd name="connsiteY2" fmla="*/ 6858001 h 6887029"/>
              <a:gd name="connsiteX3" fmla="*/ 0 w 7548324"/>
              <a:gd name="connsiteY3" fmla="*/ 6887029 h 6887029"/>
              <a:gd name="connsiteX4" fmla="*/ 6918916 w 7548324"/>
              <a:gd name="connsiteY4" fmla="*/ 14514 h 6887029"/>
              <a:gd name="connsiteX0" fmla="*/ 6923678 w 7548324"/>
              <a:gd name="connsiteY0" fmla="*/ 0 h 6889184"/>
              <a:gd name="connsiteX1" fmla="*/ 7548324 w 7548324"/>
              <a:gd name="connsiteY1" fmla="*/ 2155 h 6889184"/>
              <a:gd name="connsiteX2" fmla="*/ 690323 w 7548324"/>
              <a:gd name="connsiteY2" fmla="*/ 6860156 h 6889184"/>
              <a:gd name="connsiteX3" fmla="*/ 0 w 7548324"/>
              <a:gd name="connsiteY3" fmla="*/ 6889184 h 6889184"/>
              <a:gd name="connsiteX4" fmla="*/ 6923678 w 7548324"/>
              <a:gd name="connsiteY4" fmla="*/ 0 h 6889184"/>
              <a:gd name="connsiteX0" fmla="*/ 6916534 w 7548324"/>
              <a:gd name="connsiteY0" fmla="*/ 0 h 6889184"/>
              <a:gd name="connsiteX1" fmla="*/ 7548324 w 7548324"/>
              <a:gd name="connsiteY1" fmla="*/ 2155 h 6889184"/>
              <a:gd name="connsiteX2" fmla="*/ 690323 w 7548324"/>
              <a:gd name="connsiteY2" fmla="*/ 6860156 h 6889184"/>
              <a:gd name="connsiteX3" fmla="*/ 0 w 7548324"/>
              <a:gd name="connsiteY3" fmla="*/ 6889184 h 6889184"/>
              <a:gd name="connsiteX4" fmla="*/ 6916534 w 7548324"/>
              <a:gd name="connsiteY4" fmla="*/ 0 h 688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324" h="6889184">
                <a:moveTo>
                  <a:pt x="6916534" y="0"/>
                </a:moveTo>
                <a:lnTo>
                  <a:pt x="7548324" y="2155"/>
                </a:lnTo>
                <a:lnTo>
                  <a:pt x="690323" y="6860156"/>
                </a:lnTo>
                <a:lnTo>
                  <a:pt x="0" y="6889184"/>
                </a:lnTo>
                <a:lnTo>
                  <a:pt x="6916534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45000"/>
                </a:srgbClr>
              </a:gs>
              <a:gs pos="100000">
                <a:srgbClr val="0070C0">
                  <a:alpha val="29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F4BC52-CE18-4326-BDFD-99518B862137}"/>
              </a:ext>
            </a:extLst>
          </p:cNvPr>
          <p:cNvSpPr/>
          <p:nvPr/>
        </p:nvSpPr>
        <p:spPr>
          <a:xfrm>
            <a:off x="0" y="4389813"/>
            <a:ext cx="12192000" cy="2468187"/>
          </a:xfrm>
          <a:prstGeom prst="rect">
            <a:avLst/>
          </a:prstGeom>
          <a:gradFill>
            <a:gsLst>
              <a:gs pos="0">
                <a:srgbClr val="00B0F0">
                  <a:alpha val="74000"/>
                </a:srgbClr>
              </a:gs>
              <a:gs pos="100000">
                <a:srgbClr val="0070C0">
                  <a:alpha val="73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BC6E43-BAC7-4AEA-9ECA-4153AD0AC6BF}"/>
              </a:ext>
            </a:extLst>
          </p:cNvPr>
          <p:cNvGrpSpPr/>
          <p:nvPr/>
        </p:nvGrpSpPr>
        <p:grpSpPr>
          <a:xfrm>
            <a:off x="5143967" y="4633318"/>
            <a:ext cx="2371405" cy="468077"/>
            <a:chOff x="5143967" y="4633318"/>
            <a:chExt cx="2371405" cy="468077"/>
          </a:xfrm>
        </p:grpSpPr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4BA09C32-ABFE-4BE7-8AFC-DED9459260B4}"/>
                </a:ext>
              </a:extLst>
            </p:cNvPr>
            <p:cNvSpPr/>
            <p:nvPr/>
          </p:nvSpPr>
          <p:spPr>
            <a:xfrm>
              <a:off x="5143967" y="4633318"/>
              <a:ext cx="468077" cy="46807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ABB9095F-F707-488C-9F84-AE9327F3A0B7}"/>
                </a:ext>
              </a:extLst>
            </p:cNvPr>
            <p:cNvSpPr/>
            <p:nvPr/>
          </p:nvSpPr>
          <p:spPr>
            <a:xfrm>
              <a:off x="5618881" y="4633318"/>
              <a:ext cx="468077" cy="46807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978AA8E0-491B-4836-824D-11CB8D6510D0}"/>
                </a:ext>
              </a:extLst>
            </p:cNvPr>
            <p:cNvSpPr/>
            <p:nvPr/>
          </p:nvSpPr>
          <p:spPr>
            <a:xfrm>
              <a:off x="6105305" y="4633318"/>
              <a:ext cx="468077" cy="46807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D7FD33E5-DDD6-4C4A-BC3D-6BD59C0EA660}"/>
                </a:ext>
              </a:extLst>
            </p:cNvPr>
            <p:cNvSpPr/>
            <p:nvPr/>
          </p:nvSpPr>
          <p:spPr>
            <a:xfrm>
              <a:off x="6579956" y="4633318"/>
              <a:ext cx="468077" cy="468077"/>
            </a:xfrm>
            <a:prstGeom prst="star5">
              <a:avLst>
                <a:gd name="adj" fmla="val 16293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B731DC42-5C50-4E96-B917-70BE69B2413B}"/>
                </a:ext>
              </a:extLst>
            </p:cNvPr>
            <p:cNvSpPr/>
            <p:nvPr/>
          </p:nvSpPr>
          <p:spPr>
            <a:xfrm>
              <a:off x="7047295" y="4633318"/>
              <a:ext cx="468077" cy="468077"/>
            </a:xfrm>
            <a:prstGeom prst="star5">
              <a:avLst>
                <a:gd name="adj" fmla="val 16293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5138867-349D-459F-8055-D4044AD99759}"/>
              </a:ext>
            </a:extLst>
          </p:cNvPr>
          <p:cNvSpPr txBox="1"/>
          <p:nvPr/>
        </p:nvSpPr>
        <p:spPr>
          <a:xfrm>
            <a:off x="250971" y="5302815"/>
            <a:ext cx="1169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A PERFECT DESTINATION FOR YOUR HOLIDAYS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CB3FD5-9CA4-4FE3-97B2-44225E69331F}"/>
              </a:ext>
            </a:extLst>
          </p:cNvPr>
          <p:cNvGrpSpPr/>
          <p:nvPr/>
        </p:nvGrpSpPr>
        <p:grpSpPr>
          <a:xfrm>
            <a:off x="4417341" y="6140946"/>
            <a:ext cx="3366623" cy="523221"/>
            <a:chOff x="4417341" y="6140946"/>
            <a:chExt cx="3366623" cy="52322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A9CBD77-CE3F-4787-B2CF-A54DD8A71CA4}"/>
                </a:ext>
              </a:extLst>
            </p:cNvPr>
            <p:cNvGrpSpPr/>
            <p:nvPr/>
          </p:nvGrpSpPr>
          <p:grpSpPr>
            <a:xfrm>
              <a:off x="4417341" y="6140946"/>
              <a:ext cx="3357318" cy="523221"/>
              <a:chOff x="1482745" y="3658731"/>
              <a:chExt cx="3357318" cy="52322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30A739-BE0E-46CB-9091-8AFC6C3FCA6B}"/>
                  </a:ext>
                </a:extLst>
              </p:cNvPr>
              <p:cNvSpPr/>
              <p:nvPr/>
            </p:nvSpPr>
            <p:spPr>
              <a:xfrm>
                <a:off x="1482745" y="3658732"/>
                <a:ext cx="3357318" cy="52322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90BE25-A6BA-41AF-B104-A1F7D3E416C1}"/>
                  </a:ext>
                </a:extLst>
              </p:cNvPr>
              <p:cNvSpPr txBox="1"/>
              <p:nvPr/>
            </p:nvSpPr>
            <p:spPr>
              <a:xfrm>
                <a:off x="1742032" y="3658731"/>
                <a:ext cx="2838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spc="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BOOK NOW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8C9025-C712-4BBD-9E79-2BBA290EB82E}"/>
                </a:ext>
              </a:extLst>
            </p:cNvPr>
            <p:cNvSpPr/>
            <p:nvPr/>
          </p:nvSpPr>
          <p:spPr>
            <a:xfrm>
              <a:off x="7612380" y="6140946"/>
              <a:ext cx="171584" cy="523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8C680C9-3BD4-4A78-A7B2-E033384D1421}"/>
              </a:ext>
            </a:extLst>
          </p:cNvPr>
          <p:cNvSpPr txBox="1"/>
          <p:nvPr/>
        </p:nvSpPr>
        <p:spPr>
          <a:xfrm>
            <a:off x="146037" y="1395615"/>
            <a:ext cx="389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SoGood</a:t>
            </a:r>
            <a:r>
              <a:rPr lang="en-GB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Hotel, The Marina, Cairns</a:t>
            </a:r>
            <a:endParaRPr lang="en-US" b="1" spc="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9" y="495235"/>
            <a:ext cx="2819769" cy="104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B0A449-D03D-4F20-8C0A-66C7E09E7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 r="1" b="27572"/>
          <a:stretch/>
        </p:blipFill>
        <p:spPr>
          <a:xfrm>
            <a:off x="20" y="1"/>
            <a:ext cx="6016469" cy="6858001"/>
          </a:xfrm>
          <a:custGeom>
            <a:avLst/>
            <a:gdLst>
              <a:gd name="connsiteX0" fmla="*/ 0 w 6016489"/>
              <a:gd name="connsiteY0" fmla="*/ 0 h 6858001"/>
              <a:gd name="connsiteX1" fmla="*/ 6016489 w 6016489"/>
              <a:gd name="connsiteY1" fmla="*/ 0 h 6858001"/>
              <a:gd name="connsiteX2" fmla="*/ 6016489 w 6016489"/>
              <a:gd name="connsiteY2" fmla="*/ 3 h 6858001"/>
              <a:gd name="connsiteX3" fmla="*/ 4217356 w 6016489"/>
              <a:gd name="connsiteY3" fmla="*/ 3 h 6858001"/>
              <a:gd name="connsiteX4" fmla="*/ 4429187 w 6016489"/>
              <a:gd name="connsiteY4" fmla="*/ 675864 h 6858001"/>
              <a:gd name="connsiteX5" fmla="*/ 4426326 w 6016489"/>
              <a:gd name="connsiteY5" fmla="*/ 675864 h 6858001"/>
              <a:gd name="connsiteX6" fmla="*/ 5659819 w 6016489"/>
              <a:gd name="connsiteY6" fmla="*/ 4611414 h 6858001"/>
              <a:gd name="connsiteX7" fmla="*/ 3962482 w 6016489"/>
              <a:gd name="connsiteY7" fmla="*/ 6858000 h 6858001"/>
              <a:gd name="connsiteX8" fmla="*/ 6016489 w 6016489"/>
              <a:gd name="connsiteY8" fmla="*/ 6858000 h 6858001"/>
              <a:gd name="connsiteX9" fmla="*/ 6016489 w 6016489"/>
              <a:gd name="connsiteY9" fmla="*/ 6858001 h 6858001"/>
              <a:gd name="connsiteX10" fmla="*/ 0 w 6016489"/>
              <a:gd name="connsiteY1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16489" h="6858001">
                <a:moveTo>
                  <a:pt x="0" y="0"/>
                </a:moveTo>
                <a:lnTo>
                  <a:pt x="6016489" y="0"/>
                </a:lnTo>
                <a:lnTo>
                  <a:pt x="6016489" y="3"/>
                </a:lnTo>
                <a:lnTo>
                  <a:pt x="4217356" y="3"/>
                </a:lnTo>
                <a:lnTo>
                  <a:pt x="4429187" y="675864"/>
                </a:lnTo>
                <a:lnTo>
                  <a:pt x="4426326" y="675864"/>
                </a:lnTo>
                <a:lnTo>
                  <a:pt x="5659819" y="4611414"/>
                </a:lnTo>
                <a:lnTo>
                  <a:pt x="3962482" y="6858000"/>
                </a:lnTo>
                <a:lnTo>
                  <a:pt x="6016489" y="6858000"/>
                </a:lnTo>
                <a:lnTo>
                  <a:pt x="6016489" y="6858001"/>
                </a:lnTo>
                <a:lnTo>
                  <a:pt x="0" y="6858001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A422D-ED02-4C62-B66A-241FD34E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6" r="-1" b="23604"/>
          <a:stretch/>
        </p:blipFill>
        <p:spPr>
          <a:xfrm>
            <a:off x="4307056" y="10"/>
            <a:ext cx="4831627" cy="452000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5C2712-1D05-4654-8B6D-02312D0D8D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785"/>
          <a:stretch/>
        </p:blipFill>
        <p:spPr>
          <a:xfrm>
            <a:off x="4068531" y="-1"/>
            <a:ext cx="8123469" cy="6858000"/>
          </a:xfrm>
          <a:custGeom>
            <a:avLst/>
            <a:gdLst>
              <a:gd name="connsiteX0" fmla="*/ 5181344 w 8123469"/>
              <a:gd name="connsiteY0" fmla="*/ 0 h 6858000"/>
              <a:gd name="connsiteX1" fmla="*/ 8123469 w 8123469"/>
              <a:gd name="connsiteY1" fmla="*/ 0 h 6858000"/>
              <a:gd name="connsiteX2" fmla="*/ 8123469 w 8123469"/>
              <a:gd name="connsiteY2" fmla="*/ 6858000 h 6858000"/>
              <a:gd name="connsiteX3" fmla="*/ 0 w 81234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3469" h="6858000">
                <a:moveTo>
                  <a:pt x="5181344" y="0"/>
                </a:moveTo>
                <a:lnTo>
                  <a:pt x="8123469" y="0"/>
                </a:lnTo>
                <a:lnTo>
                  <a:pt x="812346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FE6D10E-6403-4D6A-B1E5-68265E7374B4}"/>
              </a:ext>
            </a:extLst>
          </p:cNvPr>
          <p:cNvGrpSpPr/>
          <p:nvPr/>
        </p:nvGrpSpPr>
        <p:grpSpPr>
          <a:xfrm>
            <a:off x="3135478" y="2503712"/>
            <a:ext cx="5930350" cy="1850573"/>
            <a:chOff x="4417341" y="6140945"/>
            <a:chExt cx="3366623" cy="10505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F8D8BA4-2271-45BA-B62C-AF407C4D8DA6}"/>
                </a:ext>
              </a:extLst>
            </p:cNvPr>
            <p:cNvGrpSpPr/>
            <p:nvPr/>
          </p:nvGrpSpPr>
          <p:grpSpPr>
            <a:xfrm>
              <a:off x="4417341" y="6140946"/>
              <a:ext cx="3195039" cy="1050556"/>
              <a:chOff x="1482745" y="3658731"/>
              <a:chExt cx="3195039" cy="105055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803DA4-C285-40C1-99FF-A85CE05BA228}"/>
                  </a:ext>
                </a:extLst>
              </p:cNvPr>
              <p:cNvSpPr/>
              <p:nvPr/>
            </p:nvSpPr>
            <p:spPr>
              <a:xfrm>
                <a:off x="1482745" y="3658731"/>
                <a:ext cx="3195039" cy="1050556"/>
              </a:xfrm>
              <a:prstGeom prst="rect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92E85-82CD-4FAC-8BEF-CBFD4116A60A}"/>
                  </a:ext>
                </a:extLst>
              </p:cNvPr>
              <p:cNvSpPr txBox="1"/>
              <p:nvPr/>
            </p:nvSpPr>
            <p:spPr>
              <a:xfrm>
                <a:off x="1686383" y="3771827"/>
                <a:ext cx="2950042" cy="786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spc="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GET STARTED TO TAKE UNLIMITED HOLIDAYS FUN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043838-6136-45E1-BDF4-7CC90FA0CFB4}"/>
                </a:ext>
              </a:extLst>
            </p:cNvPr>
            <p:cNvSpPr/>
            <p:nvPr/>
          </p:nvSpPr>
          <p:spPr>
            <a:xfrm>
              <a:off x="7612380" y="6140945"/>
              <a:ext cx="171584" cy="1050556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33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wipe/>
      </p:transition>
    </mc:Choice>
    <mc:Fallback xmlns="">
      <p:transition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6B924D-FDB7-4D79-87D0-8C0349D7F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1156956"/>
            <a:ext cx="3495636" cy="312058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E2DD544-0286-4D6B-A169-86976C4382AD}"/>
              </a:ext>
            </a:extLst>
          </p:cNvPr>
          <p:cNvGrpSpPr/>
          <p:nvPr/>
        </p:nvGrpSpPr>
        <p:grpSpPr>
          <a:xfrm>
            <a:off x="570773" y="3224179"/>
            <a:ext cx="2371405" cy="468077"/>
            <a:chOff x="5143967" y="4633318"/>
            <a:chExt cx="2371405" cy="468077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331D690-4560-4E8A-90B4-2CAA1B2300D3}"/>
                </a:ext>
              </a:extLst>
            </p:cNvPr>
            <p:cNvSpPr/>
            <p:nvPr/>
          </p:nvSpPr>
          <p:spPr>
            <a:xfrm>
              <a:off x="5143967" y="4633318"/>
              <a:ext cx="468077" cy="46807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9AED6C0E-93E8-425E-90CB-0EB583C2C7D1}"/>
                </a:ext>
              </a:extLst>
            </p:cNvPr>
            <p:cNvSpPr/>
            <p:nvPr/>
          </p:nvSpPr>
          <p:spPr>
            <a:xfrm>
              <a:off x="5618881" y="4633318"/>
              <a:ext cx="468077" cy="46807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0DBCF5C0-D876-4844-9BD5-46F3EF3EBB04}"/>
                </a:ext>
              </a:extLst>
            </p:cNvPr>
            <p:cNvSpPr/>
            <p:nvPr/>
          </p:nvSpPr>
          <p:spPr>
            <a:xfrm>
              <a:off x="6105305" y="4633318"/>
              <a:ext cx="468077" cy="46807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5A7EF5B4-ABA1-4E89-86C0-31409C47537D}"/>
                </a:ext>
              </a:extLst>
            </p:cNvPr>
            <p:cNvSpPr/>
            <p:nvPr/>
          </p:nvSpPr>
          <p:spPr>
            <a:xfrm>
              <a:off x="6579956" y="4633318"/>
              <a:ext cx="468077" cy="468077"/>
            </a:xfrm>
            <a:prstGeom prst="star5">
              <a:avLst>
                <a:gd name="adj" fmla="val 16293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63ABFF29-61ED-4F84-B04E-F4E3822D7918}"/>
                </a:ext>
              </a:extLst>
            </p:cNvPr>
            <p:cNvSpPr/>
            <p:nvPr/>
          </p:nvSpPr>
          <p:spPr>
            <a:xfrm>
              <a:off x="7047295" y="4633318"/>
              <a:ext cx="468077" cy="468077"/>
            </a:xfrm>
            <a:prstGeom prst="star5">
              <a:avLst>
                <a:gd name="adj" fmla="val 16293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41DC403-92EF-4FD4-A02A-2311B1BDD2BA}"/>
              </a:ext>
            </a:extLst>
          </p:cNvPr>
          <p:cNvSpPr txBox="1"/>
          <p:nvPr/>
        </p:nvSpPr>
        <p:spPr>
          <a:xfrm>
            <a:off x="570773" y="1017478"/>
            <a:ext cx="46108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We </a:t>
            </a:r>
          </a:p>
          <a:p>
            <a:r>
              <a:rPr lang="en-GB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Please </a:t>
            </a:r>
          </a:p>
          <a:p>
            <a:r>
              <a:rPr lang="en-GB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Your</a:t>
            </a:r>
          </a:p>
          <a:p>
            <a:r>
              <a:rPr lang="en-GB" sz="4400" b="1" spc="600" dirty="0">
                <a:solidFill>
                  <a:srgbClr val="0070C0"/>
                </a:solidFill>
                <a:latin typeface="Century Gothic" panose="020B0502020202020204" pitchFamily="34" charset="0"/>
              </a:rPr>
              <a:t>Expectations</a:t>
            </a:r>
            <a:endParaRPr lang="en-US" sz="2400" spc="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80B61B-AC6A-4E76-ACFF-4ACCCEAB9FCC}"/>
              </a:ext>
            </a:extLst>
          </p:cNvPr>
          <p:cNvSpPr txBox="1"/>
          <p:nvPr/>
        </p:nvSpPr>
        <p:spPr>
          <a:xfrm>
            <a:off x="570773" y="3884210"/>
            <a:ext cx="4610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Experience our supreme facilities there is so much to do here!</a:t>
            </a:r>
            <a:endParaRPr lang="en-US" spc="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0AE913-451C-4BEC-A296-E997192D0D88}"/>
              </a:ext>
            </a:extLst>
          </p:cNvPr>
          <p:cNvGrpSpPr/>
          <p:nvPr/>
        </p:nvGrpSpPr>
        <p:grpSpPr>
          <a:xfrm>
            <a:off x="570773" y="5489057"/>
            <a:ext cx="2927484" cy="523221"/>
            <a:chOff x="4629946" y="6140946"/>
            <a:chExt cx="2927484" cy="5232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3FAAFA4-57C6-4D3B-A1A2-EED237988997}"/>
                </a:ext>
              </a:extLst>
            </p:cNvPr>
            <p:cNvGrpSpPr/>
            <p:nvPr/>
          </p:nvGrpSpPr>
          <p:grpSpPr>
            <a:xfrm>
              <a:off x="4629946" y="6140947"/>
              <a:ext cx="2755900" cy="523220"/>
              <a:chOff x="1695350" y="3658732"/>
              <a:chExt cx="2755900" cy="52322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BDEF504-2296-4D28-9976-E511F0596C46}"/>
                  </a:ext>
                </a:extLst>
              </p:cNvPr>
              <p:cNvSpPr/>
              <p:nvPr/>
            </p:nvSpPr>
            <p:spPr>
              <a:xfrm>
                <a:off x="1695350" y="3658732"/>
                <a:ext cx="275590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F665ED-9A58-4DF9-B6D6-B27ED623B656}"/>
                  </a:ext>
                </a:extLst>
              </p:cNvPr>
              <p:cNvSpPr txBox="1"/>
              <p:nvPr/>
            </p:nvSpPr>
            <p:spPr>
              <a:xfrm>
                <a:off x="1871558" y="3735675"/>
                <a:ext cx="2579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pc="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24X7 Support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30B86F2-1EAC-42F2-BD92-10826A09E150}"/>
                </a:ext>
              </a:extLst>
            </p:cNvPr>
            <p:cNvSpPr/>
            <p:nvPr/>
          </p:nvSpPr>
          <p:spPr>
            <a:xfrm>
              <a:off x="7385846" y="6140946"/>
              <a:ext cx="171584" cy="523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41066" y="835392"/>
            <a:ext cx="5762511" cy="5282302"/>
            <a:chOff x="5841066" y="835392"/>
            <a:chExt cx="5762511" cy="5282302"/>
          </a:xfrm>
        </p:grpSpPr>
        <p:pic>
          <p:nvPicPr>
            <p:cNvPr id="14" name="image3.png" descr="image3.png">
              <a:extLst>
                <a:ext uri="{FF2B5EF4-FFF2-40B4-BE49-F238E27FC236}">
                  <a16:creationId xmlns:a16="http://schemas.microsoft.com/office/drawing/2014/main" id="{ECDBE08B-CE1D-491C-A65A-DA5A5CE61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1066" y="835392"/>
              <a:ext cx="5762511" cy="528230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64" y="2703250"/>
              <a:ext cx="2039609" cy="754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1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1" descr="A plate of food on a table&#10;&#10;Description generated with very high confidence">
            <a:extLst>
              <a:ext uri="{FF2B5EF4-FFF2-40B4-BE49-F238E27FC236}">
                <a16:creationId xmlns:a16="http://schemas.microsoft.com/office/drawing/2014/main" id="{1AEE2A54-3919-49D8-A5A8-68C19CC13C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906000" y="4572000"/>
            <a:ext cx="2286000" cy="2286000"/>
          </a:xfrm>
        </p:spPr>
      </p:pic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28AD4D5C-5545-4F93-A2D7-8F597BC25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r="14992"/>
          <a:stretch>
            <a:fillRect/>
          </a:stretch>
        </p:blipFill>
        <p:spPr>
          <a:xfrm>
            <a:off x="9906000" y="-1"/>
            <a:ext cx="2286000" cy="2286001"/>
          </a:xfrm>
          <a:custGeom>
            <a:avLst/>
            <a:gdLst>
              <a:gd name="connsiteX0" fmla="*/ 0 w 4572000"/>
              <a:gd name="connsiteY0" fmla="*/ 0 h 4572001"/>
              <a:gd name="connsiteX1" fmla="*/ 4572000 w 4572000"/>
              <a:gd name="connsiteY1" fmla="*/ 0 h 4572001"/>
              <a:gd name="connsiteX2" fmla="*/ 4572000 w 4572000"/>
              <a:gd name="connsiteY2" fmla="*/ 4572001 h 4572001"/>
              <a:gd name="connsiteX3" fmla="*/ 0 w 4572000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572001">
                <a:moveTo>
                  <a:pt x="0" y="0"/>
                </a:moveTo>
                <a:lnTo>
                  <a:pt x="4572000" y="0"/>
                </a:lnTo>
                <a:lnTo>
                  <a:pt x="4572000" y="4572001"/>
                </a:lnTo>
                <a:lnTo>
                  <a:pt x="0" y="4572001"/>
                </a:lnTo>
                <a:close/>
              </a:path>
            </a:pathLst>
          </a:cu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1DD08F53-C0E4-4B33-A31A-C1DC72933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r="17205"/>
          <a:stretch>
            <a:fillRect/>
          </a:stretch>
        </p:blipFill>
        <p:spPr>
          <a:xfrm>
            <a:off x="7620000" y="2286000"/>
            <a:ext cx="2286000" cy="2286000"/>
          </a:xfrm>
          <a:custGeom>
            <a:avLst/>
            <a:gdLst>
              <a:gd name="connsiteX0" fmla="*/ 0 w 4572000"/>
              <a:gd name="connsiteY0" fmla="*/ 0 h 4572000"/>
              <a:gd name="connsiteX1" fmla="*/ 4572000 w 4572000"/>
              <a:gd name="connsiteY1" fmla="*/ 0 h 4572000"/>
              <a:gd name="connsiteX2" fmla="*/ 4572000 w 4572000"/>
              <a:gd name="connsiteY2" fmla="*/ 4572000 h 4572000"/>
              <a:gd name="connsiteX3" fmla="*/ 0 w 4572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572000">
                <a:moveTo>
                  <a:pt x="0" y="0"/>
                </a:moveTo>
                <a:lnTo>
                  <a:pt x="4572000" y="0"/>
                </a:lnTo>
                <a:lnTo>
                  <a:pt x="4572000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Grid Special…">
            <a:extLst>
              <a:ext uri="{FF2B5EF4-FFF2-40B4-BE49-F238E27FC236}">
                <a16:creationId xmlns:a16="http://schemas.microsoft.com/office/drawing/2014/main" id="{783291A5-C851-4F63-B3BD-88A8EFA173C3}"/>
              </a:ext>
            </a:extLst>
          </p:cNvPr>
          <p:cNvSpPr txBox="1"/>
          <p:nvPr/>
        </p:nvSpPr>
        <p:spPr>
          <a:xfrm>
            <a:off x="637029" y="1284424"/>
            <a:ext cx="5170383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Get Served</a:t>
            </a:r>
            <a:br>
              <a:rPr lang="en-GB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3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Health and Delicious</a:t>
            </a:r>
          </a:p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Food</a:t>
            </a:r>
            <a:endParaRPr sz="35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Business has only two functions,…">
            <a:extLst>
              <a:ext uri="{FF2B5EF4-FFF2-40B4-BE49-F238E27FC236}">
                <a16:creationId xmlns:a16="http://schemas.microsoft.com/office/drawing/2014/main" id="{6339BAFC-7B4F-431C-8E9D-7C41D9BDA318}"/>
              </a:ext>
            </a:extLst>
          </p:cNvPr>
          <p:cNvSpPr txBox="1"/>
          <p:nvPr/>
        </p:nvSpPr>
        <p:spPr>
          <a:xfrm>
            <a:off x="637029" y="3262063"/>
            <a:ext cx="6128988" cy="33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We have one of best cooks from country</a:t>
            </a:r>
            <a:endParaRPr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Business has only two functions,…">
            <a:extLst>
              <a:ext uri="{FF2B5EF4-FFF2-40B4-BE49-F238E27FC236}">
                <a16:creationId xmlns:a16="http://schemas.microsoft.com/office/drawing/2014/main" id="{2316B82C-6BE2-4A54-83B6-D58A38F88713}"/>
              </a:ext>
            </a:extLst>
          </p:cNvPr>
          <p:cNvSpPr txBox="1"/>
          <p:nvPr/>
        </p:nvSpPr>
        <p:spPr>
          <a:xfrm>
            <a:off x="238326" y="4906037"/>
            <a:ext cx="2286000" cy="199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is special today</a:t>
            </a:r>
            <a:endParaRPr sz="1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Business has only two functions,…">
            <a:extLst>
              <a:ext uri="{FF2B5EF4-FFF2-40B4-BE49-F238E27FC236}">
                <a16:creationId xmlns:a16="http://schemas.microsoft.com/office/drawing/2014/main" id="{0FD53D43-10B9-4998-9FED-428DE3458582}"/>
              </a:ext>
            </a:extLst>
          </p:cNvPr>
          <p:cNvSpPr txBox="1"/>
          <p:nvPr/>
        </p:nvSpPr>
        <p:spPr>
          <a:xfrm>
            <a:off x="3253090" y="4906037"/>
            <a:ext cx="2286000" cy="199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1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Recommended by our cooks</a:t>
            </a:r>
            <a:endParaRPr sz="1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12B5B7-6511-483E-814D-C0FF43833EFE}"/>
              </a:ext>
            </a:extLst>
          </p:cNvPr>
          <p:cNvSpPr/>
          <p:nvPr/>
        </p:nvSpPr>
        <p:spPr>
          <a:xfrm>
            <a:off x="1172181" y="4338536"/>
            <a:ext cx="418290" cy="4182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5A588A-B292-438A-8969-4853475D40BF}"/>
              </a:ext>
            </a:extLst>
          </p:cNvPr>
          <p:cNvSpPr/>
          <p:nvPr/>
        </p:nvSpPr>
        <p:spPr>
          <a:xfrm>
            <a:off x="4186945" y="4338536"/>
            <a:ext cx="418290" cy="4182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usiness has only two functions,…">
            <a:extLst>
              <a:ext uri="{FF2B5EF4-FFF2-40B4-BE49-F238E27FC236}">
                <a16:creationId xmlns:a16="http://schemas.microsoft.com/office/drawing/2014/main" id="{81599DCE-9CBA-419A-9323-95D05770F96C}"/>
              </a:ext>
            </a:extLst>
          </p:cNvPr>
          <p:cNvSpPr txBox="1"/>
          <p:nvPr/>
        </p:nvSpPr>
        <p:spPr>
          <a:xfrm>
            <a:off x="238325" y="5010345"/>
            <a:ext cx="260790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en-GB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SO GOOD restaurant offers lunch plus the opportunity to stay a little longer, perhaps with coffee you can work. You can also enjoy a glass of wine and dinner here with friends. International cuisine is also on our menu. Our bar boasts a huge selection of cocktails and selected wines. 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Business has only two functions,…">
            <a:extLst>
              <a:ext uri="{FF2B5EF4-FFF2-40B4-BE49-F238E27FC236}">
                <a16:creationId xmlns:a16="http://schemas.microsoft.com/office/drawing/2014/main" id="{544EE83A-8BC6-4E5E-8AB5-8E481D0EE424}"/>
              </a:ext>
            </a:extLst>
          </p:cNvPr>
          <p:cNvSpPr txBox="1"/>
          <p:nvPr/>
        </p:nvSpPr>
        <p:spPr>
          <a:xfrm>
            <a:off x="3253089" y="5255046"/>
            <a:ext cx="3018921" cy="53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BREAKFAST IN LUXURY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luxury of having a breakfast buffet recommended is to pick whatever food you like. 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621F0A-C01A-4C65-8EBE-39B68E6E9B97}"/>
              </a:ext>
            </a:extLst>
          </p:cNvPr>
          <p:cNvGrpSpPr/>
          <p:nvPr/>
        </p:nvGrpSpPr>
        <p:grpSpPr>
          <a:xfrm>
            <a:off x="7620000" y="-35170"/>
            <a:ext cx="2286000" cy="2286000"/>
            <a:chOff x="7620000" y="-1"/>
            <a:chExt cx="2286000" cy="2286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3F950E-6401-4DF8-B87E-A15A8285E225}"/>
                </a:ext>
              </a:extLst>
            </p:cNvPr>
            <p:cNvSpPr/>
            <p:nvPr/>
          </p:nvSpPr>
          <p:spPr>
            <a:xfrm>
              <a:off x="7620000" y="-1"/>
              <a:ext cx="22860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usiness has only two functions,…">
              <a:extLst>
                <a:ext uri="{FF2B5EF4-FFF2-40B4-BE49-F238E27FC236}">
                  <a16:creationId xmlns:a16="http://schemas.microsoft.com/office/drawing/2014/main" id="{10B57584-1808-48B9-BF85-971B0D36E599}"/>
                </a:ext>
              </a:extLst>
            </p:cNvPr>
            <p:cNvSpPr txBox="1"/>
            <p:nvPr/>
          </p:nvSpPr>
          <p:spPr>
            <a:xfrm>
              <a:off x="7620000" y="323479"/>
              <a:ext cx="2286000" cy="221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4000" b="0">
                  <a:solidFill>
                    <a:srgbClr val="2C2E3C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lang="en-GB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Family Feast 4</a:t>
              </a:r>
              <a:endParaRPr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Business has only two functions,…">
              <a:extLst>
                <a:ext uri="{FF2B5EF4-FFF2-40B4-BE49-F238E27FC236}">
                  <a16:creationId xmlns:a16="http://schemas.microsoft.com/office/drawing/2014/main" id="{09D878AF-9872-4E47-86A5-C9F1D1D06560}"/>
                </a:ext>
              </a:extLst>
            </p:cNvPr>
            <p:cNvSpPr txBox="1"/>
            <p:nvPr/>
          </p:nvSpPr>
          <p:spPr>
            <a:xfrm>
              <a:off x="7739974" y="672488"/>
              <a:ext cx="2046052" cy="3515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4000" b="0">
                  <a:solidFill>
                    <a:srgbClr val="2C2E3C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lang="en-PH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Family promises to satisfy more than just your intense cravings.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AD1D86-C2A7-4418-A94A-DBA05E383ED3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9906000" y="2286000"/>
            <a:chExt cx="2286000" cy="2286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19910E-6B32-4BA9-AF7B-0C56AAB0F356}"/>
                </a:ext>
              </a:extLst>
            </p:cNvPr>
            <p:cNvSpPr/>
            <p:nvPr/>
          </p:nvSpPr>
          <p:spPr>
            <a:xfrm>
              <a:off x="9906000" y="2286000"/>
              <a:ext cx="2286000" cy="2286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Business has only two functions,…">
              <a:extLst>
                <a:ext uri="{FF2B5EF4-FFF2-40B4-BE49-F238E27FC236}">
                  <a16:creationId xmlns:a16="http://schemas.microsoft.com/office/drawing/2014/main" id="{AE895A8F-C77F-44EA-88CD-796C4CC069D2}"/>
                </a:ext>
              </a:extLst>
            </p:cNvPr>
            <p:cNvSpPr txBox="1"/>
            <p:nvPr/>
          </p:nvSpPr>
          <p:spPr>
            <a:xfrm>
              <a:off x="9906000" y="2717092"/>
              <a:ext cx="2286000" cy="221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4000" b="0">
                  <a:solidFill>
                    <a:srgbClr val="2C2E3C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lang="en-GB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Family Feast 6</a:t>
              </a:r>
              <a:endParaRPr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Business has only two functions,…">
              <a:extLst>
                <a:ext uri="{FF2B5EF4-FFF2-40B4-BE49-F238E27FC236}">
                  <a16:creationId xmlns:a16="http://schemas.microsoft.com/office/drawing/2014/main" id="{59001AF2-9F6A-4405-8FAE-46FDB13925AF}"/>
                </a:ext>
              </a:extLst>
            </p:cNvPr>
            <p:cNvSpPr txBox="1"/>
            <p:nvPr/>
          </p:nvSpPr>
          <p:spPr>
            <a:xfrm>
              <a:off x="10025974" y="3066101"/>
              <a:ext cx="2046052" cy="5362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4000" b="0">
                  <a:solidFill>
                    <a:srgbClr val="2C2E3C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lang="en-PH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Family promises to satisfy more than just your intense cravings.</a:t>
              </a:r>
            </a:p>
            <a:p>
              <a:pPr algn="ctr">
                <a:lnSpc>
                  <a:spcPct val="120000"/>
                </a:lnSpc>
                <a:defRPr sz="4000" b="0">
                  <a:solidFill>
                    <a:srgbClr val="2C2E3C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A80BE1-603F-4319-8BB1-F5CCCF040453}"/>
              </a:ext>
            </a:extLst>
          </p:cNvPr>
          <p:cNvGrpSpPr/>
          <p:nvPr/>
        </p:nvGrpSpPr>
        <p:grpSpPr>
          <a:xfrm>
            <a:off x="7620000" y="4572000"/>
            <a:ext cx="2286000" cy="2286000"/>
            <a:chOff x="7620000" y="4572000"/>
            <a:chExt cx="2286000" cy="2286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AAEB43-D0D1-4853-82F1-247BC86E957A}"/>
                </a:ext>
              </a:extLst>
            </p:cNvPr>
            <p:cNvSpPr/>
            <p:nvPr/>
          </p:nvSpPr>
          <p:spPr>
            <a:xfrm>
              <a:off x="7620000" y="4572000"/>
              <a:ext cx="2286000" cy="228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Business has only two functions,…">
              <a:extLst>
                <a:ext uri="{FF2B5EF4-FFF2-40B4-BE49-F238E27FC236}">
                  <a16:creationId xmlns:a16="http://schemas.microsoft.com/office/drawing/2014/main" id="{43C61543-E738-45FF-ABF1-79C700CCD3E1}"/>
                </a:ext>
              </a:extLst>
            </p:cNvPr>
            <p:cNvSpPr txBox="1"/>
            <p:nvPr/>
          </p:nvSpPr>
          <p:spPr>
            <a:xfrm>
              <a:off x="7620000" y="5055248"/>
              <a:ext cx="2286000" cy="199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4000" b="0">
                  <a:solidFill>
                    <a:srgbClr val="2C2E3C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lang="en-GB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DESSERT</a:t>
              </a:r>
              <a:endParaRPr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Business has only two functions,…">
              <a:extLst>
                <a:ext uri="{FF2B5EF4-FFF2-40B4-BE49-F238E27FC236}">
                  <a16:creationId xmlns:a16="http://schemas.microsoft.com/office/drawing/2014/main" id="{93CA3F97-97AE-4806-B1B5-AAF05106B649}"/>
                </a:ext>
              </a:extLst>
            </p:cNvPr>
            <p:cNvSpPr txBox="1"/>
            <p:nvPr/>
          </p:nvSpPr>
          <p:spPr>
            <a:xfrm>
              <a:off x="7739974" y="5404257"/>
              <a:ext cx="2046052" cy="3515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4000" b="0">
                  <a:solidFill>
                    <a:srgbClr val="2C2E3C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lang="en-PH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Honey drizzle, heirloom fruits, w/ fresh mango fruit shake.</a:t>
              </a:r>
              <a:endParaRPr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3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BBA023-2776-452B-9195-528AEBD2C178}"/>
              </a:ext>
            </a:extLst>
          </p:cNvPr>
          <p:cNvSpPr/>
          <p:nvPr/>
        </p:nvSpPr>
        <p:spPr>
          <a:xfrm>
            <a:off x="8490696" y="5525311"/>
            <a:ext cx="2539999" cy="4182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5" descr="A plate of food on a wooden table&#10;&#10;Description generated with high confidence">
            <a:extLst>
              <a:ext uri="{FF2B5EF4-FFF2-40B4-BE49-F238E27FC236}">
                <a16:creationId xmlns:a16="http://schemas.microsoft.com/office/drawing/2014/main" id="{DC06D354-EC2B-409E-AA87-4FC1479933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r="32906"/>
          <a:stretch>
            <a:fillRect/>
          </a:stretch>
        </p:blipFill>
        <p:spPr>
          <a:xfrm>
            <a:off x="-1" y="953228"/>
            <a:ext cx="2540000" cy="4953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37BFD7-B52A-407A-9723-9EB7791F3715}"/>
              </a:ext>
            </a:extLst>
          </p:cNvPr>
          <p:cNvSpPr/>
          <p:nvPr/>
        </p:nvSpPr>
        <p:spPr>
          <a:xfrm>
            <a:off x="0" y="5525311"/>
            <a:ext cx="2539999" cy="3794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FREE BREAKFAST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52817E-98AF-4115-9677-B9533C6AC6FE}"/>
              </a:ext>
            </a:extLst>
          </p:cNvPr>
          <p:cNvGrpSpPr/>
          <p:nvPr/>
        </p:nvGrpSpPr>
        <p:grpSpPr>
          <a:xfrm>
            <a:off x="2539999" y="952500"/>
            <a:ext cx="2540001" cy="4953000"/>
            <a:chOff x="2539999" y="952500"/>
            <a:chExt cx="2540001" cy="4953000"/>
          </a:xfrm>
        </p:grpSpPr>
        <p:pic>
          <p:nvPicPr>
            <p:cNvPr id="8" name="Picture Placeholder 7" descr="A person holding a phone&#10;&#10;Description generated with high confidence">
              <a:extLst>
                <a:ext uri="{FF2B5EF4-FFF2-40B4-BE49-F238E27FC236}">
                  <a16:creationId xmlns:a16="http://schemas.microsoft.com/office/drawing/2014/main" id="{450461B1-FB8F-4BA9-B28B-F3A573227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3" r="29003"/>
            <a:stretch>
              <a:fillRect/>
            </a:stretch>
          </p:blipFill>
          <p:spPr>
            <a:xfrm>
              <a:off x="2540000" y="952500"/>
              <a:ext cx="2540000" cy="4953000"/>
            </a:xfrm>
            <a:custGeom>
              <a:avLst/>
              <a:gdLst>
                <a:gd name="connsiteX0" fmla="*/ 0 w 5080000"/>
                <a:gd name="connsiteY0" fmla="*/ 0 h 9906000"/>
                <a:gd name="connsiteX1" fmla="*/ 5080000 w 5080000"/>
                <a:gd name="connsiteY1" fmla="*/ 0 h 9906000"/>
                <a:gd name="connsiteX2" fmla="*/ 5080000 w 5080000"/>
                <a:gd name="connsiteY2" fmla="*/ 9906000 h 9906000"/>
                <a:gd name="connsiteX3" fmla="*/ 0 w 5080000"/>
                <a:gd name="connsiteY3" fmla="*/ 9906000 h 99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0" h="9906000">
                  <a:moveTo>
                    <a:pt x="0" y="0"/>
                  </a:moveTo>
                  <a:lnTo>
                    <a:pt x="5080000" y="0"/>
                  </a:lnTo>
                  <a:lnTo>
                    <a:pt x="5080000" y="9906000"/>
                  </a:lnTo>
                  <a:lnTo>
                    <a:pt x="0" y="9906000"/>
                  </a:lnTo>
                  <a:close/>
                </a:path>
              </a:pathLst>
            </a:cu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3FA6CD-0D07-4F40-8268-234D86E4D3A2}"/>
                </a:ext>
              </a:extLst>
            </p:cNvPr>
            <p:cNvSpPr/>
            <p:nvPr/>
          </p:nvSpPr>
          <p:spPr>
            <a:xfrm>
              <a:off x="2539999" y="5525311"/>
              <a:ext cx="2539999" cy="37946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HIGH SPEED WI-FI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135D8A-5324-4D55-8813-1FEA8DC492E7}"/>
              </a:ext>
            </a:extLst>
          </p:cNvPr>
          <p:cNvGrpSpPr/>
          <p:nvPr/>
        </p:nvGrpSpPr>
        <p:grpSpPr>
          <a:xfrm>
            <a:off x="5079998" y="952500"/>
            <a:ext cx="2540003" cy="4953000"/>
            <a:chOff x="5079998" y="952500"/>
            <a:chExt cx="2540003" cy="4953000"/>
          </a:xfrm>
        </p:grpSpPr>
        <p:pic>
          <p:nvPicPr>
            <p:cNvPr id="9" name="Picture Placeholder 9" descr="A picture containing person, game, playing, video&#10;&#10;Description generated with very high confidence">
              <a:extLst>
                <a:ext uri="{FF2B5EF4-FFF2-40B4-BE49-F238E27FC236}">
                  <a16:creationId xmlns:a16="http://schemas.microsoft.com/office/drawing/2014/main" id="{72FE024A-549A-45B0-B861-A7C3CFC98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" r="4401"/>
            <a:stretch>
              <a:fillRect/>
            </a:stretch>
          </p:blipFill>
          <p:spPr>
            <a:xfrm>
              <a:off x="5080000" y="952500"/>
              <a:ext cx="2540001" cy="4953000"/>
            </a:xfrm>
            <a:custGeom>
              <a:avLst/>
              <a:gdLst>
                <a:gd name="connsiteX0" fmla="*/ 0 w 5080001"/>
                <a:gd name="connsiteY0" fmla="*/ 0 h 9906000"/>
                <a:gd name="connsiteX1" fmla="*/ 5080001 w 5080001"/>
                <a:gd name="connsiteY1" fmla="*/ 0 h 9906000"/>
                <a:gd name="connsiteX2" fmla="*/ 5080001 w 5080001"/>
                <a:gd name="connsiteY2" fmla="*/ 9906000 h 9906000"/>
                <a:gd name="connsiteX3" fmla="*/ 0 w 5080001"/>
                <a:gd name="connsiteY3" fmla="*/ 9906000 h 99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1" h="9906000">
                  <a:moveTo>
                    <a:pt x="0" y="0"/>
                  </a:moveTo>
                  <a:lnTo>
                    <a:pt x="5080001" y="0"/>
                  </a:lnTo>
                  <a:lnTo>
                    <a:pt x="5080001" y="9906000"/>
                  </a:lnTo>
                  <a:lnTo>
                    <a:pt x="0" y="9906000"/>
                  </a:lnTo>
                  <a:close/>
                </a:path>
              </a:pathLst>
            </a:cu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817F98-25D8-4F99-9882-8C2060782CDD}"/>
                </a:ext>
              </a:extLst>
            </p:cNvPr>
            <p:cNvSpPr/>
            <p:nvPr/>
          </p:nvSpPr>
          <p:spPr>
            <a:xfrm>
              <a:off x="5079998" y="5525311"/>
              <a:ext cx="2539999" cy="3794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FREE SATELLITE TV</a:t>
              </a:r>
            </a:p>
          </p:txBody>
        </p:sp>
      </p:grpSp>
      <p:sp>
        <p:nvSpPr>
          <p:cNvPr id="13" name="Grid Special…">
            <a:extLst>
              <a:ext uri="{FF2B5EF4-FFF2-40B4-BE49-F238E27FC236}">
                <a16:creationId xmlns:a16="http://schemas.microsoft.com/office/drawing/2014/main" id="{D1D21909-5C16-4E25-A667-8289B14F8553}"/>
              </a:ext>
            </a:extLst>
          </p:cNvPr>
          <p:cNvSpPr txBox="1"/>
          <p:nvPr/>
        </p:nvSpPr>
        <p:spPr>
          <a:xfrm>
            <a:off x="8002490" y="941524"/>
            <a:ext cx="351641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3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GET FREE</a:t>
            </a:r>
            <a:br>
              <a:rPr lang="en-GB" sz="3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3500" b="1" spc="300" dirty="0">
                <a:solidFill>
                  <a:srgbClr val="0070C0"/>
                </a:solidFill>
                <a:latin typeface="Century Gothic" panose="020B0502020202020204" pitchFamily="34" charset="0"/>
              </a:rPr>
              <a:t>OFFERS</a:t>
            </a:r>
          </a:p>
        </p:txBody>
      </p:sp>
      <p:sp>
        <p:nvSpPr>
          <p:cNvPr id="14" name="Grid Special…">
            <a:extLst>
              <a:ext uri="{FF2B5EF4-FFF2-40B4-BE49-F238E27FC236}">
                <a16:creationId xmlns:a16="http://schemas.microsoft.com/office/drawing/2014/main" id="{B09C45ED-3204-426F-9460-7CFC1BC5149D}"/>
              </a:ext>
            </a:extLst>
          </p:cNvPr>
          <p:cNvSpPr txBox="1"/>
          <p:nvPr/>
        </p:nvSpPr>
        <p:spPr>
          <a:xfrm>
            <a:off x="8002490" y="2516324"/>
            <a:ext cx="3808511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really care about our </a:t>
            </a:r>
          </a:p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Customer and we offer a best</a:t>
            </a:r>
          </a:p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Destination to make a perfect</a:t>
            </a:r>
          </a:p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Holidays with your family..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offer such services for</a:t>
            </a:r>
          </a:p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Free of cost...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259E46-BDCB-43B7-9090-F68BF76C0D01}"/>
              </a:ext>
            </a:extLst>
          </p:cNvPr>
          <p:cNvSpPr/>
          <p:nvPr/>
        </p:nvSpPr>
        <p:spPr>
          <a:xfrm>
            <a:off x="8002490" y="5525311"/>
            <a:ext cx="2539999" cy="4182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BOOK NOW</a:t>
            </a:r>
          </a:p>
        </p:txBody>
      </p:sp>
    </p:spTree>
    <p:extLst>
      <p:ext uri="{BB962C8B-B14F-4D97-AF65-F5344CB8AC3E}">
        <p14:creationId xmlns:p14="http://schemas.microsoft.com/office/powerpoint/2010/main" val="13643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A plate of food on a wooden table&#10;&#10;Description generated with high confidence">
            <a:extLst>
              <a:ext uri="{FF2B5EF4-FFF2-40B4-BE49-F238E27FC236}">
                <a16:creationId xmlns:a16="http://schemas.microsoft.com/office/drawing/2014/main" id="{DC06D354-EC2B-409E-AA87-4FC1479933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r="32906"/>
          <a:stretch>
            <a:fillRect/>
          </a:stretch>
        </p:blipFill>
        <p:spPr>
          <a:xfrm>
            <a:off x="-1" y="953228"/>
            <a:ext cx="2540000" cy="4953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37BFD7-B52A-407A-9723-9EB7791F3715}"/>
              </a:ext>
            </a:extLst>
          </p:cNvPr>
          <p:cNvSpPr/>
          <p:nvPr/>
        </p:nvSpPr>
        <p:spPr>
          <a:xfrm>
            <a:off x="0" y="5525311"/>
            <a:ext cx="2539999" cy="3794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ITEM 01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473764-7ADF-48D4-9228-44009084AD9E}"/>
              </a:ext>
            </a:extLst>
          </p:cNvPr>
          <p:cNvGrpSpPr/>
          <p:nvPr/>
        </p:nvGrpSpPr>
        <p:grpSpPr>
          <a:xfrm>
            <a:off x="2539999" y="952500"/>
            <a:ext cx="2540001" cy="4953000"/>
            <a:chOff x="2539999" y="952500"/>
            <a:chExt cx="2540001" cy="4953000"/>
          </a:xfrm>
        </p:grpSpPr>
        <p:pic>
          <p:nvPicPr>
            <p:cNvPr id="8" name="Picture Placeholder 7" descr="A person holding a phone&#10;&#10;Description generated with high confidence">
              <a:extLst>
                <a:ext uri="{FF2B5EF4-FFF2-40B4-BE49-F238E27FC236}">
                  <a16:creationId xmlns:a16="http://schemas.microsoft.com/office/drawing/2014/main" id="{450461B1-FB8F-4BA9-B28B-F3A573227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3" r="29003"/>
            <a:stretch>
              <a:fillRect/>
            </a:stretch>
          </p:blipFill>
          <p:spPr>
            <a:xfrm>
              <a:off x="2540000" y="952500"/>
              <a:ext cx="2540000" cy="4953000"/>
            </a:xfrm>
            <a:custGeom>
              <a:avLst/>
              <a:gdLst>
                <a:gd name="connsiteX0" fmla="*/ 0 w 5080000"/>
                <a:gd name="connsiteY0" fmla="*/ 0 h 9906000"/>
                <a:gd name="connsiteX1" fmla="*/ 5080000 w 5080000"/>
                <a:gd name="connsiteY1" fmla="*/ 0 h 9906000"/>
                <a:gd name="connsiteX2" fmla="*/ 5080000 w 5080000"/>
                <a:gd name="connsiteY2" fmla="*/ 9906000 h 9906000"/>
                <a:gd name="connsiteX3" fmla="*/ 0 w 5080000"/>
                <a:gd name="connsiteY3" fmla="*/ 9906000 h 99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0" h="9906000">
                  <a:moveTo>
                    <a:pt x="0" y="0"/>
                  </a:moveTo>
                  <a:lnTo>
                    <a:pt x="5080000" y="0"/>
                  </a:lnTo>
                  <a:lnTo>
                    <a:pt x="5080000" y="9906000"/>
                  </a:lnTo>
                  <a:lnTo>
                    <a:pt x="0" y="9906000"/>
                  </a:lnTo>
                  <a:close/>
                </a:path>
              </a:pathLst>
            </a:cu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3FA6CD-0D07-4F40-8268-234D86E4D3A2}"/>
                </a:ext>
              </a:extLst>
            </p:cNvPr>
            <p:cNvSpPr/>
            <p:nvPr/>
          </p:nvSpPr>
          <p:spPr>
            <a:xfrm>
              <a:off x="2539999" y="5525311"/>
              <a:ext cx="2539999" cy="37946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ITEM 02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BD389C-A6DD-418F-B32B-88234DC24127}"/>
              </a:ext>
            </a:extLst>
          </p:cNvPr>
          <p:cNvGrpSpPr/>
          <p:nvPr/>
        </p:nvGrpSpPr>
        <p:grpSpPr>
          <a:xfrm>
            <a:off x="5079998" y="952500"/>
            <a:ext cx="2540003" cy="4953000"/>
            <a:chOff x="5079998" y="952500"/>
            <a:chExt cx="2540003" cy="4953000"/>
          </a:xfrm>
        </p:grpSpPr>
        <p:pic>
          <p:nvPicPr>
            <p:cNvPr id="9" name="Picture Placeholder 9" descr="A picture containing person, game, playing, video&#10;&#10;Description generated with very high confidence">
              <a:extLst>
                <a:ext uri="{FF2B5EF4-FFF2-40B4-BE49-F238E27FC236}">
                  <a16:creationId xmlns:a16="http://schemas.microsoft.com/office/drawing/2014/main" id="{72FE024A-549A-45B0-B861-A7C3CFC98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" r="4401"/>
            <a:stretch>
              <a:fillRect/>
            </a:stretch>
          </p:blipFill>
          <p:spPr>
            <a:xfrm>
              <a:off x="5080000" y="952500"/>
              <a:ext cx="2540001" cy="4953000"/>
            </a:xfrm>
            <a:custGeom>
              <a:avLst/>
              <a:gdLst>
                <a:gd name="connsiteX0" fmla="*/ 0 w 5080001"/>
                <a:gd name="connsiteY0" fmla="*/ 0 h 9906000"/>
                <a:gd name="connsiteX1" fmla="*/ 5080001 w 5080001"/>
                <a:gd name="connsiteY1" fmla="*/ 0 h 9906000"/>
                <a:gd name="connsiteX2" fmla="*/ 5080001 w 5080001"/>
                <a:gd name="connsiteY2" fmla="*/ 9906000 h 9906000"/>
                <a:gd name="connsiteX3" fmla="*/ 0 w 5080001"/>
                <a:gd name="connsiteY3" fmla="*/ 9906000 h 99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1" h="9906000">
                  <a:moveTo>
                    <a:pt x="0" y="0"/>
                  </a:moveTo>
                  <a:lnTo>
                    <a:pt x="5080001" y="0"/>
                  </a:lnTo>
                  <a:lnTo>
                    <a:pt x="5080001" y="9906000"/>
                  </a:lnTo>
                  <a:lnTo>
                    <a:pt x="0" y="9906000"/>
                  </a:lnTo>
                  <a:close/>
                </a:path>
              </a:pathLst>
            </a:cu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817F98-25D8-4F99-9882-8C2060782CDD}"/>
                </a:ext>
              </a:extLst>
            </p:cNvPr>
            <p:cNvSpPr/>
            <p:nvPr/>
          </p:nvSpPr>
          <p:spPr>
            <a:xfrm>
              <a:off x="5079998" y="5525311"/>
              <a:ext cx="2539999" cy="3794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ITEM 02</a:t>
              </a:r>
            </a:p>
          </p:txBody>
        </p:sp>
      </p:grpSp>
      <p:sp>
        <p:nvSpPr>
          <p:cNvPr id="13" name="Grid Special…">
            <a:extLst>
              <a:ext uri="{FF2B5EF4-FFF2-40B4-BE49-F238E27FC236}">
                <a16:creationId xmlns:a16="http://schemas.microsoft.com/office/drawing/2014/main" id="{D1D21909-5C16-4E25-A667-8289B14F8553}"/>
              </a:ext>
            </a:extLst>
          </p:cNvPr>
          <p:cNvSpPr txBox="1"/>
          <p:nvPr/>
        </p:nvSpPr>
        <p:spPr>
          <a:xfrm>
            <a:off x="311894" y="144223"/>
            <a:ext cx="4456210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3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NEWS </a:t>
            </a:r>
            <a:r>
              <a:rPr lang="en-GB" sz="3500" b="1" spc="300" dirty="0">
                <a:solidFill>
                  <a:srgbClr val="0070C0"/>
                </a:solidFill>
                <a:latin typeface="Century Gothic" panose="020B0502020202020204" pitchFamily="34" charset="0"/>
              </a:rPr>
              <a:t>HEADLINES</a:t>
            </a:r>
          </a:p>
        </p:txBody>
      </p:sp>
      <p:sp>
        <p:nvSpPr>
          <p:cNvPr id="14" name="Grid Special…">
            <a:extLst>
              <a:ext uri="{FF2B5EF4-FFF2-40B4-BE49-F238E27FC236}">
                <a16:creationId xmlns:a16="http://schemas.microsoft.com/office/drawing/2014/main" id="{B09C45ED-3204-426F-9460-7CFC1BC5149D}"/>
              </a:ext>
            </a:extLst>
          </p:cNvPr>
          <p:cNvSpPr txBox="1"/>
          <p:nvPr/>
        </p:nvSpPr>
        <p:spPr>
          <a:xfrm>
            <a:off x="8002490" y="952500"/>
            <a:ext cx="380851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50% Off every month</a:t>
            </a:r>
          </a:p>
        </p:txBody>
      </p:sp>
      <p:sp>
        <p:nvSpPr>
          <p:cNvPr id="17" name="Grid Special…">
            <a:extLst>
              <a:ext uri="{FF2B5EF4-FFF2-40B4-BE49-F238E27FC236}">
                <a16:creationId xmlns:a16="http://schemas.microsoft.com/office/drawing/2014/main" id="{16CE55CD-A4D9-4315-9E67-A9B63F3EFF3B}"/>
              </a:ext>
            </a:extLst>
          </p:cNvPr>
          <p:cNvSpPr txBox="1"/>
          <p:nvPr/>
        </p:nvSpPr>
        <p:spPr>
          <a:xfrm>
            <a:off x="8002490" y="1285677"/>
            <a:ext cx="380851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All members get 50% off stays  from December 2018 to February 2019</a:t>
            </a:r>
          </a:p>
        </p:txBody>
      </p:sp>
      <p:sp>
        <p:nvSpPr>
          <p:cNvPr id="18" name="Grid Special…">
            <a:extLst>
              <a:ext uri="{FF2B5EF4-FFF2-40B4-BE49-F238E27FC236}">
                <a16:creationId xmlns:a16="http://schemas.microsoft.com/office/drawing/2014/main" id="{8E44D97B-3D80-4535-86CF-0B2DD3894A9F}"/>
              </a:ext>
            </a:extLst>
          </p:cNvPr>
          <p:cNvSpPr txBox="1"/>
          <p:nvPr/>
        </p:nvSpPr>
        <p:spPr>
          <a:xfrm>
            <a:off x="8002490" y="2259397"/>
            <a:ext cx="380851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ITEM - 02</a:t>
            </a:r>
          </a:p>
        </p:txBody>
      </p:sp>
      <p:sp>
        <p:nvSpPr>
          <p:cNvPr id="19" name="Grid Special…">
            <a:extLst>
              <a:ext uri="{FF2B5EF4-FFF2-40B4-BE49-F238E27FC236}">
                <a16:creationId xmlns:a16="http://schemas.microsoft.com/office/drawing/2014/main" id="{B0556412-209C-451E-8CB2-DB67783A1A4E}"/>
              </a:ext>
            </a:extLst>
          </p:cNvPr>
          <p:cNvSpPr txBox="1"/>
          <p:nvPr/>
        </p:nvSpPr>
        <p:spPr>
          <a:xfrm>
            <a:off x="8002490" y="2592574"/>
            <a:ext cx="380851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amet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Vivamus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porttitor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porta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lobortis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0" name="Grid Special…">
            <a:extLst>
              <a:ext uri="{FF2B5EF4-FFF2-40B4-BE49-F238E27FC236}">
                <a16:creationId xmlns:a16="http://schemas.microsoft.com/office/drawing/2014/main" id="{0C49152B-F4E9-49D6-A4E7-8071D07064A6}"/>
              </a:ext>
            </a:extLst>
          </p:cNvPr>
          <p:cNvSpPr txBox="1"/>
          <p:nvPr/>
        </p:nvSpPr>
        <p:spPr>
          <a:xfrm>
            <a:off x="8002490" y="3570880"/>
            <a:ext cx="380851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ITEM - 03</a:t>
            </a:r>
          </a:p>
        </p:txBody>
      </p:sp>
      <p:sp>
        <p:nvSpPr>
          <p:cNvPr id="21" name="Grid Special…">
            <a:extLst>
              <a:ext uri="{FF2B5EF4-FFF2-40B4-BE49-F238E27FC236}">
                <a16:creationId xmlns:a16="http://schemas.microsoft.com/office/drawing/2014/main" id="{3A002AC4-F29B-4996-961B-D98D03953AAF}"/>
              </a:ext>
            </a:extLst>
          </p:cNvPr>
          <p:cNvSpPr txBox="1"/>
          <p:nvPr/>
        </p:nvSpPr>
        <p:spPr>
          <a:xfrm>
            <a:off x="8002490" y="3904057"/>
            <a:ext cx="380851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amet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Vivamus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porttitor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porta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lobortis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4B9C7C-D23C-4AA8-8B46-EE1C120892C3}"/>
              </a:ext>
            </a:extLst>
          </p:cNvPr>
          <p:cNvGrpSpPr/>
          <p:nvPr/>
        </p:nvGrpSpPr>
        <p:grpSpPr>
          <a:xfrm>
            <a:off x="7886698" y="4939099"/>
            <a:ext cx="3924303" cy="1106101"/>
            <a:chOff x="7886698" y="4939099"/>
            <a:chExt cx="3924303" cy="1106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61D920-D65B-4BCE-B8A7-E5C3A8B58772}"/>
                </a:ext>
              </a:extLst>
            </p:cNvPr>
            <p:cNvSpPr/>
            <p:nvPr/>
          </p:nvSpPr>
          <p:spPr>
            <a:xfrm>
              <a:off x="7886698" y="4939099"/>
              <a:ext cx="3695702" cy="11061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Grid Special…">
              <a:extLst>
                <a:ext uri="{FF2B5EF4-FFF2-40B4-BE49-F238E27FC236}">
                  <a16:creationId xmlns:a16="http://schemas.microsoft.com/office/drawing/2014/main" id="{2375CA4B-30C2-41BE-BC25-7CB37FED2BF0}"/>
                </a:ext>
              </a:extLst>
            </p:cNvPr>
            <p:cNvSpPr txBox="1"/>
            <p:nvPr/>
          </p:nvSpPr>
          <p:spPr>
            <a:xfrm>
              <a:off x="8002490" y="4952844"/>
              <a:ext cx="3808511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 sz="7000" b="0">
                  <a:solidFill>
                    <a:srgbClr val="2C2E3C"/>
                  </a:solidFill>
                  <a:latin typeface="Lato Black"/>
                  <a:ea typeface="Lato Black"/>
                  <a:cs typeface="Lato Black"/>
                  <a:sym typeface="Lato Black"/>
                </a:defRPr>
              </a:pPr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DESCRIPTION GOES HERE</a:t>
              </a:r>
            </a:p>
          </p:txBody>
        </p:sp>
        <p:sp>
          <p:nvSpPr>
            <p:cNvPr id="23" name="Grid Special…">
              <a:extLst>
                <a:ext uri="{FF2B5EF4-FFF2-40B4-BE49-F238E27FC236}">
                  <a16:creationId xmlns:a16="http://schemas.microsoft.com/office/drawing/2014/main" id="{B062EF88-A507-4165-BD42-E1CEDFAA49CA}"/>
                </a:ext>
              </a:extLst>
            </p:cNvPr>
            <p:cNvSpPr txBox="1"/>
            <p:nvPr/>
          </p:nvSpPr>
          <p:spPr>
            <a:xfrm>
              <a:off x="8002491" y="5324121"/>
              <a:ext cx="3579910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 sz="7000" b="0">
                  <a:solidFill>
                    <a:srgbClr val="2C2E3C"/>
                  </a:solidFill>
                  <a:latin typeface="Lato Black"/>
                  <a:ea typeface="Lato Black"/>
                  <a:cs typeface="Lato Black"/>
                  <a:sym typeface="Lato Black"/>
                </a:defRPr>
              </a:pPr>
              <a:r>
                <a:rPr lang="en-GB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Lorem ipsum </a:t>
              </a:r>
              <a:r>
                <a:rPr lang="en-GB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dolor</a:t>
              </a:r>
              <a:r>
                <a:rPr lang="en-GB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sit </a:t>
              </a:r>
              <a:r>
                <a:rPr lang="en-GB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amet</a:t>
              </a:r>
              <a:r>
                <a:rPr lang="en-GB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, </a:t>
              </a:r>
              <a:r>
                <a:rPr lang="en-GB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consectetur</a:t>
              </a:r>
              <a:r>
                <a:rPr lang="en-GB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adipiscing</a:t>
              </a:r>
              <a:r>
                <a:rPr lang="en-GB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elit</a:t>
              </a:r>
              <a:r>
                <a:rPr lang="en-GB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 </a:t>
              </a:r>
              <a:r>
                <a:rPr lang="en-GB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Vivamus</a:t>
              </a:r>
              <a:r>
                <a:rPr lang="en-GB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porttitor</a:t>
              </a:r>
              <a:r>
                <a:rPr lang="en-GB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porta </a:t>
              </a:r>
              <a:r>
                <a:rPr lang="en-GB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lobortis</a:t>
              </a:r>
              <a:r>
                <a:rPr lang="en-GB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2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row of palm trees next to a body of water&#10;&#10;Description generated with high confidence">
            <a:extLst>
              <a:ext uri="{FF2B5EF4-FFF2-40B4-BE49-F238E27FC236}">
                <a16:creationId xmlns:a16="http://schemas.microsoft.com/office/drawing/2014/main" id="{932E73BB-6D46-493E-84A1-76754F274B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r="16139"/>
          <a:stretch>
            <a:fillRect/>
          </a:stretch>
        </p:blipFill>
        <p:spPr>
          <a:xfrm>
            <a:off x="504825" y="1736725"/>
            <a:ext cx="5054600" cy="4200525"/>
          </a:xfr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Grid Special…">
            <a:extLst>
              <a:ext uri="{FF2B5EF4-FFF2-40B4-BE49-F238E27FC236}">
                <a16:creationId xmlns:a16="http://schemas.microsoft.com/office/drawing/2014/main" id="{281DBFB7-A3FD-49D0-900B-4CC507D462DA}"/>
              </a:ext>
            </a:extLst>
          </p:cNvPr>
          <p:cNvSpPr txBox="1"/>
          <p:nvPr/>
        </p:nvSpPr>
        <p:spPr>
          <a:xfrm>
            <a:off x="1317964" y="179640"/>
            <a:ext cx="9556071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3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50% off every month</a:t>
            </a:r>
            <a:endParaRPr sz="35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usiness has only two functions,…">
            <a:extLst>
              <a:ext uri="{FF2B5EF4-FFF2-40B4-BE49-F238E27FC236}">
                <a16:creationId xmlns:a16="http://schemas.microsoft.com/office/drawing/2014/main" id="{A763A347-71F7-4627-BC39-1C41D60D71A0}"/>
              </a:ext>
            </a:extLst>
          </p:cNvPr>
          <p:cNvSpPr txBox="1"/>
          <p:nvPr/>
        </p:nvSpPr>
        <p:spPr>
          <a:xfrm>
            <a:off x="3852036" y="771700"/>
            <a:ext cx="6128988" cy="33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Join SO GOOD friends and get 50% off 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Business has only two functions,…">
            <a:extLst>
              <a:ext uri="{FF2B5EF4-FFF2-40B4-BE49-F238E27FC236}">
                <a16:creationId xmlns:a16="http://schemas.microsoft.com/office/drawing/2014/main" id="{75DD9C69-988B-45A0-B047-A2C06A71D46E}"/>
              </a:ext>
            </a:extLst>
          </p:cNvPr>
          <p:cNvSpPr txBox="1"/>
          <p:nvPr/>
        </p:nvSpPr>
        <p:spPr>
          <a:xfrm>
            <a:off x="6633192" y="1478530"/>
            <a:ext cx="5054601" cy="531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Enjoy late nights in vibrant cities and have endless fun days with your kids. Kids under 10 years stay at no cost with us.  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en-PH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When can I stay?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Winter holiday: all days between December 2018 – February 2019 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What's included in the offer?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50% discount on hotel stays during selected months in 2018 -2019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10% discount on food in our restaurant 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Always included :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Wi-Fi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How do I book?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P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Book online with booking code AA1</a:t>
            </a: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en-PH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en-PH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wipe/>
      </p:transition>
    </mc:Choice>
    <mc:Fallback xmlns="">
      <p:transition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DCA2ACC6-92C4-42B0-9CE8-3DBCE5A5BAA0}"/>
              </a:ext>
            </a:extLst>
          </p:cNvPr>
          <p:cNvSpPr/>
          <p:nvPr/>
        </p:nvSpPr>
        <p:spPr>
          <a:xfrm>
            <a:off x="0" y="0"/>
            <a:ext cx="6865257" cy="6865257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86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rid Special…">
            <a:extLst>
              <a:ext uri="{FF2B5EF4-FFF2-40B4-BE49-F238E27FC236}">
                <a16:creationId xmlns:a16="http://schemas.microsoft.com/office/drawing/2014/main" id="{E5B0D385-73E2-407D-BBFA-88CA0D1931E0}"/>
              </a:ext>
            </a:extLst>
          </p:cNvPr>
          <p:cNvSpPr txBox="1"/>
          <p:nvPr/>
        </p:nvSpPr>
        <p:spPr>
          <a:xfrm>
            <a:off x="6999190" y="1970224"/>
            <a:ext cx="351641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FUN FOR</a:t>
            </a:r>
            <a:br>
              <a:rPr lang="en-GB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EVERYONE</a:t>
            </a:r>
            <a:endParaRPr lang="en-GB" sz="4800" b="1" spc="3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Grid Special…">
            <a:extLst>
              <a:ext uri="{FF2B5EF4-FFF2-40B4-BE49-F238E27FC236}">
                <a16:creationId xmlns:a16="http://schemas.microsoft.com/office/drawing/2014/main" id="{A07901F9-CC35-4BF6-80C7-291E537CAE07}"/>
              </a:ext>
            </a:extLst>
          </p:cNvPr>
          <p:cNvSpPr txBox="1"/>
          <p:nvPr/>
        </p:nvSpPr>
        <p:spPr>
          <a:xfrm>
            <a:off x="6999190" y="3848100"/>
            <a:ext cx="4214910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GB" sz="3500" b="1" spc="300" dirty="0">
                <a:solidFill>
                  <a:srgbClr val="0070C0"/>
                </a:solidFill>
                <a:latin typeface="Century Gothic" panose="020B0502020202020204" pitchFamily="34" charset="0"/>
              </a:rPr>
              <a:t>CHILDREN ZONE</a:t>
            </a:r>
          </a:p>
        </p:txBody>
      </p:sp>
    </p:spTree>
    <p:extLst>
      <p:ext uri="{BB962C8B-B14F-4D97-AF65-F5344CB8AC3E}">
        <p14:creationId xmlns:p14="http://schemas.microsoft.com/office/powerpoint/2010/main" val="2433288290"/>
      </p:ext>
    </p:extLst>
  </p:cSld>
  <p:clrMapOvr>
    <a:masterClrMapping/>
  </p:clrMapOvr>
  <p:transition spd="slow" advClick="0" advTm="3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447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 Light</vt:lpstr>
      <vt:lpstr>Gotham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MEETING ROOM SCHEDULES</vt:lpstr>
      <vt:lpstr>MEETING ROOM SCHEDULES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37</cp:revision>
  <dcterms:created xsi:type="dcterms:W3CDTF">2018-10-15T10:57:31Z</dcterms:created>
  <dcterms:modified xsi:type="dcterms:W3CDTF">2019-09-06T20:43:56Z</dcterms:modified>
</cp:coreProperties>
</file>