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sldIdLst>
    <p:sldId id="258" r:id="rId4"/>
    <p:sldId id="273" r:id="rId5"/>
    <p:sldId id="261" r:id="rId6"/>
    <p:sldId id="263" r:id="rId7"/>
    <p:sldId id="266" r:id="rId8"/>
    <p:sldId id="268" r:id="rId9"/>
    <p:sldId id="265" r:id="rId10"/>
    <p:sldId id="269" r:id="rId11"/>
    <p:sldId id="267" r:id="rId12"/>
    <p:sldId id="272" r:id="rId13"/>
    <p:sldId id="270" r:id="rId14"/>
    <p:sldId id="271" r:id="rId15"/>
  </p:sldIdLst>
  <p:sldSz cx="12192000" cy="6858000"/>
  <p:notesSz cx="6858000" cy="9144000"/>
  <p:embeddedFontLst>
    <p:embeddedFont>
      <p:font typeface="Adobe Corporate ID Myriad Black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ut the crap" panose="020B0604020202020204" charset="0"/>
      <p:regular r:id="rId27"/>
    </p:embeddedFont>
    <p:embeddedFont>
      <p:font typeface="Museo Sans 500" panose="02000000000000000000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esentation Point" initials="PP" lastIdx="1" clrIdx="0">
    <p:extLst>
      <p:ext uri="{19B8F6BF-5375-455C-9EA6-DF929625EA0E}">
        <p15:presenceInfo xmlns:p15="http://schemas.microsoft.com/office/powerpoint/2012/main" userId="f45ce91d846791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ECC2E"/>
    <a:srgbClr val="FCBE01"/>
    <a:srgbClr val="E6BA00"/>
    <a:srgbClr val="1B1201"/>
    <a:srgbClr val="483700"/>
    <a:srgbClr val="FECE00"/>
    <a:srgbClr val="8FD4FF"/>
    <a:srgbClr val="AB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59164-B17B-4827-BF03-A5C0345A6D1E}" v="23" dt="2019-09-06T20:12:49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78"/>
      </p:cViewPr>
      <p:guideLst>
        <p:guide orient="horz" pos="2184"/>
        <p:guide pos="39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3ED59164-B17B-4827-BF03-A5C0345A6D1E}"/>
    <pc:docChg chg="undo custSel modSld">
      <pc:chgData name="Presentation Point" userId="f45ce91d846791e9" providerId="LiveId" clId="{3ED59164-B17B-4827-BF03-A5C0345A6D1E}" dt="2019-09-06T20:12:49.166" v="56" actId="20577"/>
      <pc:docMkLst>
        <pc:docMk/>
      </pc:docMkLst>
      <pc:sldChg chg="modSp">
        <pc:chgData name="Presentation Point" userId="f45ce91d846791e9" providerId="LiveId" clId="{3ED59164-B17B-4827-BF03-A5C0345A6D1E}" dt="2019-09-06T20:09:20.476" v="13" actId="20577"/>
        <pc:sldMkLst>
          <pc:docMk/>
          <pc:sldMk cId="2873818066" sldId="258"/>
        </pc:sldMkLst>
        <pc:spChg chg="mod">
          <ac:chgData name="Presentation Point" userId="f45ce91d846791e9" providerId="LiveId" clId="{3ED59164-B17B-4827-BF03-A5C0345A6D1E}" dt="2019-09-06T20:09:20.476" v="13" actId="20577"/>
          <ac:spMkLst>
            <pc:docMk/>
            <pc:sldMk cId="2873818066" sldId="258"/>
            <ac:spMk id="29" creationId="{6A182F33-C2D0-41E7-8CA5-41E5BF01953C}"/>
          </ac:spMkLst>
        </pc:spChg>
      </pc:sldChg>
      <pc:sldChg chg="modSp">
        <pc:chgData name="Presentation Point" userId="f45ce91d846791e9" providerId="LiveId" clId="{3ED59164-B17B-4827-BF03-A5C0345A6D1E}" dt="2019-09-06T20:11:48.604" v="29" actId="20577"/>
        <pc:sldMkLst>
          <pc:docMk/>
          <pc:sldMk cId="3879213193" sldId="265"/>
        </pc:sldMkLst>
        <pc:spChg chg="mod">
          <ac:chgData name="Presentation Point" userId="f45ce91d846791e9" providerId="LiveId" clId="{3ED59164-B17B-4827-BF03-A5C0345A6D1E}" dt="2019-09-06T20:11:48.604" v="29" actId="20577"/>
          <ac:spMkLst>
            <pc:docMk/>
            <pc:sldMk cId="3879213193" sldId="265"/>
            <ac:spMk id="16" creationId="{17A71CF0-442E-4C84-93D2-602B7201993F}"/>
          </ac:spMkLst>
        </pc:spChg>
      </pc:sldChg>
      <pc:sldChg chg="modSp addCm delCm">
        <pc:chgData name="Presentation Point" userId="f45ce91d846791e9" providerId="LiveId" clId="{3ED59164-B17B-4827-BF03-A5C0345A6D1E}" dt="2019-09-06T20:10:51.180" v="23" actId="20577"/>
        <pc:sldMkLst>
          <pc:docMk/>
          <pc:sldMk cId="119722151" sldId="266"/>
        </pc:sldMkLst>
        <pc:spChg chg="mod">
          <ac:chgData name="Presentation Point" userId="f45ce91d846791e9" providerId="LiveId" clId="{3ED59164-B17B-4827-BF03-A5C0345A6D1E}" dt="2019-09-06T20:10:51.180" v="23" actId="20577"/>
          <ac:spMkLst>
            <pc:docMk/>
            <pc:sldMk cId="119722151" sldId="266"/>
            <ac:spMk id="17" creationId="{196F2FB2-ED81-4B3F-AAFF-D9718F9EC7B5}"/>
          </ac:spMkLst>
        </pc:spChg>
      </pc:sldChg>
      <pc:sldChg chg="modSp">
        <pc:chgData name="Presentation Point" userId="f45ce91d846791e9" providerId="LiveId" clId="{3ED59164-B17B-4827-BF03-A5C0345A6D1E}" dt="2019-09-06T20:12:49.166" v="56" actId="20577"/>
        <pc:sldMkLst>
          <pc:docMk/>
          <pc:sldMk cId="3033246552" sldId="267"/>
        </pc:sldMkLst>
        <pc:spChg chg="mod">
          <ac:chgData name="Presentation Point" userId="f45ce91d846791e9" providerId="LiveId" clId="{3ED59164-B17B-4827-BF03-A5C0345A6D1E}" dt="2019-09-06T20:12:49.166" v="56" actId="20577"/>
          <ac:spMkLst>
            <pc:docMk/>
            <pc:sldMk cId="3033246552" sldId="267"/>
            <ac:spMk id="13" creationId="{55334B0B-D0FC-407A-B144-21F265BCC535}"/>
          </ac:spMkLst>
        </pc:spChg>
        <pc:spChg chg="mod">
          <ac:chgData name="Presentation Point" userId="f45ce91d846791e9" providerId="LiveId" clId="{3ED59164-B17B-4827-BF03-A5C0345A6D1E}" dt="2019-09-06T20:12:37.305" v="54" actId="20577"/>
          <ac:spMkLst>
            <pc:docMk/>
            <pc:sldMk cId="3033246552" sldId="267"/>
            <ac:spMk id="15" creationId="{9E3FD284-234E-432C-8916-8F752DE8C996}"/>
          </ac:spMkLst>
        </pc:spChg>
        <pc:spChg chg="mod">
          <ac:chgData name="Presentation Point" userId="f45ce91d846791e9" providerId="LiveId" clId="{3ED59164-B17B-4827-BF03-A5C0345A6D1E}" dt="2019-09-06T20:12:39.459" v="55" actId="20577"/>
          <ac:spMkLst>
            <pc:docMk/>
            <pc:sldMk cId="3033246552" sldId="267"/>
            <ac:spMk id="16" creationId="{1EEEDF45-7644-49EF-A409-7475D2FCA04E}"/>
          </ac:spMkLst>
        </pc:spChg>
      </pc:sldChg>
      <pc:sldChg chg="modSp">
        <pc:chgData name="Presentation Point" userId="f45ce91d846791e9" providerId="LiveId" clId="{3ED59164-B17B-4827-BF03-A5C0345A6D1E}" dt="2019-09-06T20:11:12.584" v="25" actId="20577"/>
        <pc:sldMkLst>
          <pc:docMk/>
          <pc:sldMk cId="3014533330" sldId="268"/>
        </pc:sldMkLst>
        <pc:spChg chg="mod">
          <ac:chgData name="Presentation Point" userId="f45ce91d846791e9" providerId="LiveId" clId="{3ED59164-B17B-4827-BF03-A5C0345A6D1E}" dt="2019-09-06T20:11:12.584" v="25" actId="20577"/>
          <ac:spMkLst>
            <pc:docMk/>
            <pc:sldMk cId="3014533330" sldId="268"/>
            <ac:spMk id="16" creationId="{17A71CF0-442E-4C84-93D2-602B7201993F}"/>
          </ac:spMkLst>
        </pc:spChg>
      </pc:sldChg>
      <pc:sldChg chg="modSp">
        <pc:chgData name="Presentation Point" userId="f45ce91d846791e9" providerId="LiveId" clId="{3ED59164-B17B-4827-BF03-A5C0345A6D1E}" dt="2019-09-06T20:12:17.415" v="53" actId="1037"/>
        <pc:sldMkLst>
          <pc:docMk/>
          <pc:sldMk cId="2853251065" sldId="269"/>
        </pc:sldMkLst>
        <pc:spChg chg="mod">
          <ac:chgData name="Presentation Point" userId="f45ce91d846791e9" providerId="LiveId" clId="{3ED59164-B17B-4827-BF03-A5C0345A6D1E}" dt="2019-09-06T20:12:17.415" v="53" actId="1037"/>
          <ac:spMkLst>
            <pc:docMk/>
            <pc:sldMk cId="2853251065" sldId="269"/>
            <ac:spMk id="8" creationId="{C3095DCC-C39F-4885-94FE-AF9F13334BC6}"/>
          </ac:spMkLst>
        </pc:spChg>
        <pc:picChg chg="mod">
          <ac:chgData name="Presentation Point" userId="f45ce91d846791e9" providerId="LiveId" clId="{3ED59164-B17B-4827-BF03-A5C0345A6D1E}" dt="2019-09-06T20:12:07.847" v="35" actId="1037"/>
          <ac:picMkLst>
            <pc:docMk/>
            <pc:sldMk cId="2853251065" sldId="269"/>
            <ac:picMk id="7" creationId="{2AE73F76-3DD2-43D8-BF1B-E9841D1BEA08}"/>
          </ac:picMkLst>
        </pc:picChg>
      </pc:sldChg>
    </pc:docChg>
  </pc:docChgLst>
  <pc:docChgLst>
    <pc:chgData name="Presentation Point" userId="f45ce91d846791e9" providerId="LiveId" clId="{D0EDF2BC-1B1E-41B7-AD86-B1345C371083}"/>
    <pc:docChg chg="custSel modSld">
      <pc:chgData name="Presentation Point" userId="f45ce91d846791e9" providerId="LiveId" clId="{D0EDF2BC-1B1E-41B7-AD86-B1345C371083}" dt="2018-11-15T17:42:48.119" v="0" actId="478"/>
      <pc:docMkLst>
        <pc:docMk/>
      </pc:docMkLst>
      <pc:sldChg chg="delSp delAnim">
        <pc:chgData name="Presentation Point" userId="f45ce91d846791e9" providerId="LiveId" clId="{D0EDF2BC-1B1E-41B7-AD86-B1345C371083}" dt="2018-11-15T17:42:48.119" v="0" actId="478"/>
        <pc:sldMkLst>
          <pc:docMk/>
          <pc:sldMk cId="2873818066" sldId="258"/>
        </pc:sldMkLst>
        <pc:picChg chg="del">
          <ac:chgData name="Presentation Point" userId="f45ce91d846791e9" providerId="LiveId" clId="{D0EDF2BC-1B1E-41B7-AD86-B1345C371083}" dt="2018-11-15T17:42:48.119" v="0" actId="478"/>
          <ac:picMkLst>
            <pc:docMk/>
            <pc:sldMk cId="2873818066" sldId="258"/>
            <ac:picMk id="16" creationId="{CBF19BF6-FF65-4B47-8946-02937F0AB28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D3AF78-3646-43B5-9732-1F6DCBEDB6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04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88FA-8CB0-496E-8BC1-3B41E456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2CB38-29FF-4140-9E2E-FF4B05F5F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25795-747C-456E-AF1D-8E8537D2C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F7349-043C-4FC1-8DE6-52453924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71CF6-F82D-4F70-8DE5-80BBF59A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3427D-9E9B-44D5-919C-4083CB3F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EF8B-7C0C-46DA-95C9-8939AE7C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BB1FF-7B83-4555-BD23-766489A21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7EDC0-5EB9-479B-A7F7-44F46E9FB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1512A-2BBF-4358-A79C-95E5B5E4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1CAC-6D8D-4EE1-B7F8-ABA45538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7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FAE5D-6057-4034-BC21-E6EADFB74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6C6EC-3632-4EBD-BDAB-7B8B46FDA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2960D-3295-41C9-A111-EC55EED6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26A1D-CF1F-4DCB-B184-FC7E7067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659E4-FED8-4CF5-9DE5-75F4F1C6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9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7EEE1-9CB1-4831-9499-FC9A08D7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CB987-90D2-4BBF-839D-B5141445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77168-5E1F-4A06-829C-284E22C5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63934-6216-4036-9CB0-D837BE96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6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4180-9E51-4987-897B-E4559E48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E3537-00F4-4656-82AF-1CA8EE007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8A840-F7BD-4532-885A-5401F017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27D62-99F9-4C05-AE50-C1BD8214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EEC1F-BD76-4566-8047-21E3AA40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7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368A-78B8-45CF-BFC4-59BEA67A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9EFC3-A7A1-4E26-9301-39A8F6338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996C6-397D-417E-8D08-0560E91D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20767-7628-4D9E-A8D0-13E14ED4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A74D1-2F06-41F9-ABBE-7B00C0EE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2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979F-2E1E-4DD0-BDB3-775982E32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885DD-32DE-457A-B189-422665852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2DE7D-7421-4572-B9B8-781A4A918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92CF7-215D-47DE-8258-D14F38324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7C7F0-5ECA-4980-8E64-5C4CDCD9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4351A-3181-4969-B654-EA4588AF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7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67D1-1A4B-4723-9410-8B1A727D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6C52C-4C3D-4D2B-8268-593B9DF64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C08C5-9E73-40F1-AC5B-F6376F113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2F3DB1-EB2B-4E25-9653-49C4C4AC2C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453A1A-8B27-4DA8-BD40-56379A16A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8E801-5957-47C4-9CD0-1D88A979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39093C-229B-462B-BF0B-8B910A62A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FF79FC-F4CB-45AD-9379-BC9B7550A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7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7FFF-B082-4D36-8B64-6736507B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443867-7714-49CC-8259-E0AFEE55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64C9B-FA7D-46DB-93B6-77D338D0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621EF-ECF2-4D44-9266-E8CE4FE4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59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5F0F6-A0BD-4FD4-92D8-787F00A8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AB9C1-700C-4817-A97E-7EFED547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8A5EF-12B9-4AD2-AD91-0EAACD7C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9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AA699-4C3A-4CF3-A2E2-AA9DEE276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CBF2E-9601-45FC-B779-52C8076A1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CFA82-F0D9-487F-838A-CA7F763A9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353F2-D0BC-45C1-B572-B3E24103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F0C9B-AEBE-4AD2-90E1-757F9322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FDCED-0E3F-4E1D-8EB9-C1FE59738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0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E917F9-AEFF-429A-AE2D-180FB165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D313-756B-4BAE-B156-4A4E44DEF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ECDCC-9224-4A50-86A0-0094AFA2F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81FC4-4047-4609-B99C-4A3577E019B6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96974-099A-439F-91D9-76AFA8F55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D3C4A-F0FA-457E-AA6F-4FA811ACA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F9C9B-538E-46D8-9B92-80C5217D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1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: Hollow 3">
            <a:extLst>
              <a:ext uri="{FF2B5EF4-FFF2-40B4-BE49-F238E27FC236}">
                <a16:creationId xmlns:a16="http://schemas.microsoft.com/office/drawing/2014/main" id="{29BE35CA-EF2C-4C96-95F1-565A4A10A46C}"/>
              </a:ext>
            </a:extLst>
          </p:cNvPr>
          <p:cNvSpPr/>
          <p:nvPr/>
        </p:nvSpPr>
        <p:spPr>
          <a:xfrm>
            <a:off x="5676900" y="6724650"/>
            <a:ext cx="838200" cy="838200"/>
          </a:xfrm>
          <a:prstGeom prst="donut">
            <a:avLst>
              <a:gd name="adj" fmla="val 44918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C0707782-1462-4EF7-A299-EB9FE3914399}"/>
              </a:ext>
            </a:extLst>
          </p:cNvPr>
          <p:cNvSpPr/>
          <p:nvPr/>
        </p:nvSpPr>
        <p:spPr>
          <a:xfrm>
            <a:off x="5837903" y="-516194"/>
            <a:ext cx="516194" cy="516194"/>
          </a:xfrm>
          <a:prstGeom prst="donut">
            <a:avLst>
              <a:gd name="adj" fmla="val 47248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182F33-C2D0-41E7-8CA5-41E5BF01953C}"/>
              </a:ext>
            </a:extLst>
          </p:cNvPr>
          <p:cNvSpPr txBox="1"/>
          <p:nvPr/>
        </p:nvSpPr>
        <p:spPr>
          <a:xfrm>
            <a:off x="8178586" y="6432946"/>
            <a:ext cx="1863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1B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1-800-123-4567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1CBDBE-EE4B-4587-869C-8FA46C22D257}"/>
              </a:ext>
            </a:extLst>
          </p:cNvPr>
          <p:cNvSpPr/>
          <p:nvPr/>
        </p:nvSpPr>
        <p:spPr>
          <a:xfrm>
            <a:off x="2149523" y="6496734"/>
            <a:ext cx="185066" cy="180200"/>
          </a:xfrm>
          <a:custGeom>
            <a:avLst/>
            <a:gdLst/>
            <a:ahLst/>
            <a:cxnLst/>
            <a:rect l="l" t="t" r="r" b="b"/>
            <a:pathLst>
              <a:path w="300206" h="300206">
                <a:moveTo>
                  <a:pt x="0" y="0"/>
                </a:moveTo>
                <a:lnTo>
                  <a:pt x="300206" y="0"/>
                </a:lnTo>
                <a:lnTo>
                  <a:pt x="300206" y="300206"/>
                </a:lnTo>
                <a:lnTo>
                  <a:pt x="188552" y="300206"/>
                </a:lnTo>
                <a:lnTo>
                  <a:pt x="188552" y="190327"/>
                </a:lnTo>
                <a:lnTo>
                  <a:pt x="237131" y="190327"/>
                </a:lnTo>
                <a:lnTo>
                  <a:pt x="237131" y="144699"/>
                </a:lnTo>
                <a:lnTo>
                  <a:pt x="188552" y="144699"/>
                </a:lnTo>
                <a:lnTo>
                  <a:pt x="188552" y="127394"/>
                </a:lnTo>
                <a:cubicBezTo>
                  <a:pt x="188552" y="113305"/>
                  <a:pt x="190801" y="103676"/>
                  <a:pt x="195298" y="98507"/>
                </a:cubicBezTo>
                <a:cubicBezTo>
                  <a:pt x="199795" y="93339"/>
                  <a:pt x="206777" y="90754"/>
                  <a:pt x="216244" y="90754"/>
                </a:cubicBezTo>
                <a:cubicBezTo>
                  <a:pt x="225259" y="90754"/>
                  <a:pt x="236170" y="91561"/>
                  <a:pt x="248974" y="93173"/>
                </a:cubicBezTo>
                <a:lnTo>
                  <a:pt x="248974" y="44802"/>
                </a:lnTo>
                <a:cubicBezTo>
                  <a:pt x="237792" y="42119"/>
                  <a:pt x="224707" y="40777"/>
                  <a:pt x="209720" y="40777"/>
                </a:cubicBezTo>
                <a:cubicBezTo>
                  <a:pt x="158580" y="40777"/>
                  <a:pt x="133009" y="69489"/>
                  <a:pt x="133009" y="126912"/>
                </a:cubicBezTo>
                <a:lnTo>
                  <a:pt x="133009" y="144699"/>
                </a:lnTo>
                <a:lnTo>
                  <a:pt x="95307" y="144699"/>
                </a:lnTo>
                <a:lnTo>
                  <a:pt x="95307" y="190327"/>
                </a:lnTo>
                <a:lnTo>
                  <a:pt x="133009" y="190327"/>
                </a:lnTo>
                <a:lnTo>
                  <a:pt x="133009" y="300206"/>
                </a:lnTo>
                <a:lnTo>
                  <a:pt x="0" y="300206"/>
                </a:lnTo>
                <a:close/>
              </a:path>
            </a:pathLst>
          </a:custGeom>
          <a:solidFill>
            <a:srgbClr val="1B1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787469A-2ADE-46EE-95F6-99C3324FF293}"/>
              </a:ext>
            </a:extLst>
          </p:cNvPr>
          <p:cNvSpPr/>
          <p:nvPr/>
        </p:nvSpPr>
        <p:spPr>
          <a:xfrm>
            <a:off x="4865306" y="6496734"/>
            <a:ext cx="257430" cy="180200"/>
          </a:xfrm>
          <a:custGeom>
            <a:avLst/>
            <a:gdLst>
              <a:gd name="connsiteX0" fmla="*/ 1391 w 339072"/>
              <a:gd name="connsiteY0" fmla="*/ 1391 h 237350"/>
              <a:gd name="connsiteX1" fmla="*/ 1391 w 339072"/>
              <a:gd name="connsiteY1" fmla="*/ 238741 h 237350"/>
              <a:gd name="connsiteX2" fmla="*/ 340463 w 339072"/>
              <a:gd name="connsiteY2" fmla="*/ 238741 h 237350"/>
              <a:gd name="connsiteX3" fmla="*/ 340463 w 339072"/>
              <a:gd name="connsiteY3" fmla="*/ 1391 h 237350"/>
              <a:gd name="connsiteX4" fmla="*/ 1391 w 339072"/>
              <a:gd name="connsiteY4" fmla="*/ 1391 h 237350"/>
              <a:gd name="connsiteX5" fmla="*/ 176861 w 339072"/>
              <a:gd name="connsiteY5" fmla="*/ 149311 h 237350"/>
              <a:gd name="connsiteX6" fmla="*/ 164993 w 339072"/>
              <a:gd name="connsiteY6" fmla="*/ 149311 h 237350"/>
              <a:gd name="connsiteX7" fmla="*/ 39536 w 339072"/>
              <a:gd name="connsiteY7" fmla="*/ 26821 h 237350"/>
              <a:gd name="connsiteX8" fmla="*/ 302741 w 339072"/>
              <a:gd name="connsiteY8" fmla="*/ 26821 h 237350"/>
              <a:gd name="connsiteX9" fmla="*/ 176861 w 339072"/>
              <a:gd name="connsiteY9" fmla="*/ 149311 h 237350"/>
              <a:gd name="connsiteX10" fmla="*/ 109470 w 339072"/>
              <a:gd name="connsiteY10" fmla="*/ 118795 h 237350"/>
              <a:gd name="connsiteX11" fmla="*/ 26821 w 339072"/>
              <a:gd name="connsiteY11" fmla="*/ 201867 h 237350"/>
              <a:gd name="connsiteX12" fmla="*/ 26821 w 339072"/>
              <a:gd name="connsiteY12" fmla="*/ 37841 h 237350"/>
              <a:gd name="connsiteX13" fmla="*/ 109470 w 339072"/>
              <a:gd name="connsiteY13" fmla="*/ 118795 h 237350"/>
              <a:gd name="connsiteX14" fmla="*/ 121761 w 339072"/>
              <a:gd name="connsiteY14" fmla="*/ 130662 h 237350"/>
              <a:gd name="connsiteX15" fmla="*/ 153550 w 339072"/>
              <a:gd name="connsiteY15" fmla="*/ 161602 h 237350"/>
              <a:gd name="connsiteX16" fmla="*/ 171351 w 339072"/>
              <a:gd name="connsiteY16" fmla="*/ 168808 h 237350"/>
              <a:gd name="connsiteX17" fmla="*/ 189152 w 339072"/>
              <a:gd name="connsiteY17" fmla="*/ 161602 h 237350"/>
              <a:gd name="connsiteX18" fmla="*/ 220940 w 339072"/>
              <a:gd name="connsiteY18" fmla="*/ 130662 h 237350"/>
              <a:gd name="connsiteX19" fmla="*/ 303165 w 339072"/>
              <a:gd name="connsiteY19" fmla="*/ 213311 h 237350"/>
              <a:gd name="connsiteX20" fmla="*/ 39113 w 339072"/>
              <a:gd name="connsiteY20" fmla="*/ 213311 h 237350"/>
              <a:gd name="connsiteX21" fmla="*/ 121761 w 339072"/>
              <a:gd name="connsiteY21" fmla="*/ 130662 h 237350"/>
              <a:gd name="connsiteX22" fmla="*/ 232384 w 339072"/>
              <a:gd name="connsiteY22" fmla="*/ 118795 h 237350"/>
              <a:gd name="connsiteX23" fmla="*/ 315033 w 339072"/>
              <a:gd name="connsiteY23" fmla="*/ 38265 h 237350"/>
              <a:gd name="connsiteX24" fmla="*/ 315033 w 339072"/>
              <a:gd name="connsiteY24" fmla="*/ 201443 h 237350"/>
              <a:gd name="connsiteX25" fmla="*/ 232384 w 339072"/>
              <a:gd name="connsiteY25" fmla="*/ 118795 h 23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9072" h="237350">
                <a:moveTo>
                  <a:pt x="1391" y="1391"/>
                </a:moveTo>
                <a:lnTo>
                  <a:pt x="1391" y="238741"/>
                </a:lnTo>
                <a:lnTo>
                  <a:pt x="340463" y="238741"/>
                </a:lnTo>
                <a:lnTo>
                  <a:pt x="340463" y="1391"/>
                </a:lnTo>
                <a:lnTo>
                  <a:pt x="1391" y="1391"/>
                </a:lnTo>
                <a:close/>
                <a:moveTo>
                  <a:pt x="176861" y="149311"/>
                </a:moveTo>
                <a:cubicBezTo>
                  <a:pt x="173470" y="152702"/>
                  <a:pt x="168384" y="152702"/>
                  <a:pt x="164993" y="149311"/>
                </a:cubicBezTo>
                <a:lnTo>
                  <a:pt x="39536" y="26821"/>
                </a:lnTo>
                <a:lnTo>
                  <a:pt x="302741" y="26821"/>
                </a:lnTo>
                <a:lnTo>
                  <a:pt x="176861" y="149311"/>
                </a:lnTo>
                <a:close/>
                <a:moveTo>
                  <a:pt x="109470" y="118795"/>
                </a:moveTo>
                <a:lnTo>
                  <a:pt x="26821" y="201867"/>
                </a:lnTo>
                <a:lnTo>
                  <a:pt x="26821" y="37841"/>
                </a:lnTo>
                <a:lnTo>
                  <a:pt x="109470" y="118795"/>
                </a:lnTo>
                <a:close/>
                <a:moveTo>
                  <a:pt x="121761" y="130662"/>
                </a:moveTo>
                <a:lnTo>
                  <a:pt x="153550" y="161602"/>
                </a:lnTo>
                <a:cubicBezTo>
                  <a:pt x="158636" y="166265"/>
                  <a:pt x="164993" y="168808"/>
                  <a:pt x="171351" y="168808"/>
                </a:cubicBezTo>
                <a:cubicBezTo>
                  <a:pt x="177708" y="168808"/>
                  <a:pt x="184066" y="166265"/>
                  <a:pt x="189152" y="161602"/>
                </a:cubicBezTo>
                <a:lnTo>
                  <a:pt x="220940" y="130662"/>
                </a:lnTo>
                <a:lnTo>
                  <a:pt x="303165" y="213311"/>
                </a:lnTo>
                <a:lnTo>
                  <a:pt x="39113" y="213311"/>
                </a:lnTo>
                <a:lnTo>
                  <a:pt x="121761" y="130662"/>
                </a:lnTo>
                <a:close/>
                <a:moveTo>
                  <a:pt x="232384" y="118795"/>
                </a:moveTo>
                <a:lnTo>
                  <a:pt x="315033" y="38265"/>
                </a:lnTo>
                <a:lnTo>
                  <a:pt x="315033" y="201443"/>
                </a:lnTo>
                <a:lnTo>
                  <a:pt x="232384" y="118795"/>
                </a:lnTo>
                <a:close/>
              </a:path>
            </a:pathLst>
          </a:custGeom>
          <a:solidFill>
            <a:srgbClr val="1B1201"/>
          </a:solidFill>
          <a:ln w="4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5D1CE8-9173-4171-B6F2-063C0C3BA792}"/>
              </a:ext>
            </a:extLst>
          </p:cNvPr>
          <p:cNvGrpSpPr/>
          <p:nvPr/>
        </p:nvGrpSpPr>
        <p:grpSpPr>
          <a:xfrm>
            <a:off x="7985703" y="6490689"/>
            <a:ext cx="192883" cy="192290"/>
            <a:chOff x="8603357" y="6431604"/>
            <a:chExt cx="232410" cy="231696"/>
          </a:xfrm>
          <a:solidFill>
            <a:srgbClr val="1B120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A27DF9-2665-4132-9FD8-8B5E7CAE65B3}"/>
                </a:ext>
              </a:extLst>
            </p:cNvPr>
            <p:cNvSpPr/>
            <p:nvPr/>
          </p:nvSpPr>
          <p:spPr>
            <a:xfrm>
              <a:off x="8631278" y="6431604"/>
              <a:ext cx="68736" cy="68736"/>
            </a:xfrm>
            <a:custGeom>
              <a:avLst/>
              <a:gdLst>
                <a:gd name="connsiteX0" fmla="*/ 210979 w 228600"/>
                <a:gd name="connsiteY0" fmla="*/ 209074 h 228600"/>
                <a:gd name="connsiteX1" fmla="*/ 223361 w 228600"/>
                <a:gd name="connsiteY1" fmla="*/ 179546 h 228600"/>
                <a:gd name="connsiteX2" fmla="*/ 210979 w 228600"/>
                <a:gd name="connsiteY2" fmla="*/ 150019 h 228600"/>
                <a:gd name="connsiteX3" fmla="*/ 79534 w 228600"/>
                <a:gd name="connsiteY3" fmla="*/ 19526 h 228600"/>
                <a:gd name="connsiteX4" fmla="*/ 50959 w 228600"/>
                <a:gd name="connsiteY4" fmla="*/ 7144 h 228600"/>
                <a:gd name="connsiteX5" fmla="*/ 21431 w 228600"/>
                <a:gd name="connsiteY5" fmla="*/ 19526 h 228600"/>
                <a:gd name="connsiteX6" fmla="*/ 7144 w 228600"/>
                <a:gd name="connsiteY6" fmla="*/ 33814 h 228600"/>
                <a:gd name="connsiteX7" fmla="*/ 196691 w 228600"/>
                <a:gd name="connsiteY7" fmla="*/ 223361 h 228600"/>
                <a:gd name="connsiteX8" fmla="*/ 210979 w 228600"/>
                <a:gd name="connsiteY8" fmla="*/ 20907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210979" y="209074"/>
                  </a:moveTo>
                  <a:cubicBezTo>
                    <a:pt x="218599" y="201454"/>
                    <a:pt x="223361" y="190976"/>
                    <a:pt x="223361" y="179546"/>
                  </a:cubicBezTo>
                  <a:cubicBezTo>
                    <a:pt x="223361" y="168116"/>
                    <a:pt x="218599" y="157639"/>
                    <a:pt x="210979" y="150019"/>
                  </a:cubicBezTo>
                  <a:lnTo>
                    <a:pt x="79534" y="19526"/>
                  </a:lnTo>
                  <a:cubicBezTo>
                    <a:pt x="71914" y="11906"/>
                    <a:pt x="61436" y="7144"/>
                    <a:pt x="50959" y="7144"/>
                  </a:cubicBezTo>
                  <a:cubicBezTo>
                    <a:pt x="40481" y="7144"/>
                    <a:pt x="29051" y="11906"/>
                    <a:pt x="21431" y="19526"/>
                  </a:cubicBezTo>
                  <a:lnTo>
                    <a:pt x="7144" y="33814"/>
                  </a:lnTo>
                  <a:lnTo>
                    <a:pt x="196691" y="223361"/>
                  </a:lnTo>
                  <a:lnTo>
                    <a:pt x="210979" y="2090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3BF51F4-1416-498C-B65A-37DE6538FDDD}"/>
                </a:ext>
              </a:extLst>
            </p:cNvPr>
            <p:cNvSpPr/>
            <p:nvPr/>
          </p:nvSpPr>
          <p:spPr>
            <a:xfrm>
              <a:off x="8603357" y="6448501"/>
              <a:ext cx="214799" cy="214799"/>
            </a:xfrm>
            <a:custGeom>
              <a:avLst/>
              <a:gdLst>
                <a:gd name="connsiteX0" fmla="*/ 495295 w 714375"/>
                <a:gd name="connsiteY0" fmla="*/ 489109 h 714375"/>
                <a:gd name="connsiteX1" fmla="*/ 481008 w 714375"/>
                <a:gd name="connsiteY1" fmla="*/ 494824 h 714375"/>
                <a:gd name="connsiteX2" fmla="*/ 466720 w 714375"/>
                <a:gd name="connsiteY2" fmla="*/ 489109 h 714375"/>
                <a:gd name="connsiteX3" fmla="*/ 230500 w 714375"/>
                <a:gd name="connsiteY3" fmla="*/ 253841 h 714375"/>
                <a:gd name="connsiteX4" fmla="*/ 224785 w 714375"/>
                <a:gd name="connsiteY4" fmla="*/ 239554 h 714375"/>
                <a:gd name="connsiteX5" fmla="*/ 230500 w 714375"/>
                <a:gd name="connsiteY5" fmla="*/ 225266 h 714375"/>
                <a:gd name="connsiteX6" fmla="*/ 260028 w 714375"/>
                <a:gd name="connsiteY6" fmla="*/ 196691 h 714375"/>
                <a:gd name="connsiteX7" fmla="*/ 70480 w 714375"/>
                <a:gd name="connsiteY7" fmla="*/ 7144 h 714375"/>
                <a:gd name="connsiteX8" fmla="*/ 39048 w 714375"/>
                <a:gd name="connsiteY8" fmla="*/ 38576 h 714375"/>
                <a:gd name="connsiteX9" fmla="*/ 7615 w 714375"/>
                <a:gd name="connsiteY9" fmla="*/ 106204 h 714375"/>
                <a:gd name="connsiteX10" fmla="*/ 29523 w 714375"/>
                <a:gd name="connsiteY10" fmla="*/ 230029 h 714375"/>
                <a:gd name="connsiteX11" fmla="*/ 86673 w 714375"/>
                <a:gd name="connsiteY11" fmla="*/ 330041 h 714375"/>
                <a:gd name="connsiteX12" fmla="*/ 377185 w 714375"/>
                <a:gd name="connsiteY12" fmla="*/ 630079 h 714375"/>
                <a:gd name="connsiteX13" fmla="*/ 437193 w 714375"/>
                <a:gd name="connsiteY13" fmla="*/ 668179 h 714375"/>
                <a:gd name="connsiteX14" fmla="*/ 589593 w 714375"/>
                <a:gd name="connsiteY14" fmla="*/ 712946 h 714375"/>
                <a:gd name="connsiteX15" fmla="*/ 686748 w 714375"/>
                <a:gd name="connsiteY15" fmla="*/ 674846 h 714375"/>
                <a:gd name="connsiteX16" fmla="*/ 712465 w 714375"/>
                <a:gd name="connsiteY16" fmla="*/ 649129 h 714375"/>
                <a:gd name="connsiteX17" fmla="*/ 523870 w 714375"/>
                <a:gd name="connsiteY17" fmla="*/ 459581 h 714375"/>
                <a:gd name="connsiteX18" fmla="*/ 495295 w 714375"/>
                <a:gd name="connsiteY18" fmla="*/ 489109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4375" h="714375">
                  <a:moveTo>
                    <a:pt x="495295" y="489109"/>
                  </a:moveTo>
                  <a:cubicBezTo>
                    <a:pt x="491485" y="492919"/>
                    <a:pt x="485770" y="494824"/>
                    <a:pt x="481008" y="494824"/>
                  </a:cubicBezTo>
                  <a:cubicBezTo>
                    <a:pt x="476245" y="494824"/>
                    <a:pt x="470530" y="492919"/>
                    <a:pt x="466720" y="489109"/>
                  </a:cubicBezTo>
                  <a:lnTo>
                    <a:pt x="230500" y="253841"/>
                  </a:lnTo>
                  <a:cubicBezTo>
                    <a:pt x="226690" y="250031"/>
                    <a:pt x="224785" y="244316"/>
                    <a:pt x="224785" y="239554"/>
                  </a:cubicBezTo>
                  <a:cubicBezTo>
                    <a:pt x="224785" y="234791"/>
                    <a:pt x="226690" y="229076"/>
                    <a:pt x="230500" y="225266"/>
                  </a:cubicBezTo>
                  <a:lnTo>
                    <a:pt x="260028" y="196691"/>
                  </a:lnTo>
                  <a:lnTo>
                    <a:pt x="70480" y="7144"/>
                  </a:lnTo>
                  <a:cubicBezTo>
                    <a:pt x="58098" y="19526"/>
                    <a:pt x="46668" y="30956"/>
                    <a:pt x="39048" y="38576"/>
                  </a:cubicBezTo>
                  <a:cubicBezTo>
                    <a:pt x="19998" y="56674"/>
                    <a:pt x="8568" y="80486"/>
                    <a:pt x="7615" y="106204"/>
                  </a:cubicBezTo>
                  <a:cubicBezTo>
                    <a:pt x="4758" y="149066"/>
                    <a:pt x="15235" y="190024"/>
                    <a:pt x="29523" y="230029"/>
                  </a:cubicBezTo>
                  <a:cubicBezTo>
                    <a:pt x="44763" y="265271"/>
                    <a:pt x="64765" y="298609"/>
                    <a:pt x="86673" y="330041"/>
                  </a:cubicBezTo>
                  <a:cubicBezTo>
                    <a:pt x="164778" y="447199"/>
                    <a:pt x="262885" y="549116"/>
                    <a:pt x="377185" y="630079"/>
                  </a:cubicBezTo>
                  <a:cubicBezTo>
                    <a:pt x="396235" y="644366"/>
                    <a:pt x="416238" y="656749"/>
                    <a:pt x="437193" y="668179"/>
                  </a:cubicBezTo>
                  <a:cubicBezTo>
                    <a:pt x="484818" y="691991"/>
                    <a:pt x="535300" y="709136"/>
                    <a:pt x="589593" y="712946"/>
                  </a:cubicBezTo>
                  <a:cubicBezTo>
                    <a:pt x="625788" y="715804"/>
                    <a:pt x="661983" y="701516"/>
                    <a:pt x="686748" y="674846"/>
                  </a:cubicBezTo>
                  <a:lnTo>
                    <a:pt x="712465" y="649129"/>
                  </a:lnTo>
                  <a:lnTo>
                    <a:pt x="523870" y="459581"/>
                  </a:lnTo>
                  <a:lnTo>
                    <a:pt x="495295" y="4891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1A43C5C-A9ED-44E8-A8A3-B26692054896}"/>
                </a:ext>
              </a:extLst>
            </p:cNvPr>
            <p:cNvSpPr/>
            <p:nvPr/>
          </p:nvSpPr>
          <p:spPr>
            <a:xfrm>
              <a:off x="8767031" y="6567643"/>
              <a:ext cx="68736" cy="68736"/>
            </a:xfrm>
            <a:custGeom>
              <a:avLst/>
              <a:gdLst>
                <a:gd name="connsiteX0" fmla="*/ 211931 w 228600"/>
                <a:gd name="connsiteY0" fmla="*/ 150971 h 228600"/>
                <a:gd name="connsiteX1" fmla="*/ 80486 w 228600"/>
                <a:gd name="connsiteY1" fmla="*/ 19526 h 228600"/>
                <a:gd name="connsiteX2" fmla="*/ 50959 w 228600"/>
                <a:gd name="connsiteY2" fmla="*/ 7144 h 228600"/>
                <a:gd name="connsiteX3" fmla="*/ 21431 w 228600"/>
                <a:gd name="connsiteY3" fmla="*/ 19526 h 228600"/>
                <a:gd name="connsiteX4" fmla="*/ 7144 w 228600"/>
                <a:gd name="connsiteY4" fmla="*/ 34766 h 228600"/>
                <a:gd name="connsiteX5" fmla="*/ 196691 w 228600"/>
                <a:gd name="connsiteY5" fmla="*/ 224314 h 228600"/>
                <a:gd name="connsiteX6" fmla="*/ 210979 w 228600"/>
                <a:gd name="connsiteY6" fmla="*/ 210026 h 228600"/>
                <a:gd name="connsiteX7" fmla="*/ 223361 w 228600"/>
                <a:gd name="connsiteY7" fmla="*/ 180499 h 228600"/>
                <a:gd name="connsiteX8" fmla="*/ 211931 w 228600"/>
                <a:gd name="connsiteY8" fmla="*/ 15097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211931" y="150971"/>
                  </a:moveTo>
                  <a:lnTo>
                    <a:pt x="80486" y="19526"/>
                  </a:lnTo>
                  <a:cubicBezTo>
                    <a:pt x="72866" y="11906"/>
                    <a:pt x="62389" y="7144"/>
                    <a:pt x="50959" y="7144"/>
                  </a:cubicBezTo>
                  <a:cubicBezTo>
                    <a:pt x="39529" y="7144"/>
                    <a:pt x="29051" y="11906"/>
                    <a:pt x="21431" y="19526"/>
                  </a:cubicBezTo>
                  <a:lnTo>
                    <a:pt x="7144" y="34766"/>
                  </a:lnTo>
                  <a:lnTo>
                    <a:pt x="196691" y="224314"/>
                  </a:lnTo>
                  <a:lnTo>
                    <a:pt x="210979" y="210026"/>
                  </a:lnTo>
                  <a:cubicBezTo>
                    <a:pt x="218599" y="202406"/>
                    <a:pt x="223361" y="191929"/>
                    <a:pt x="223361" y="180499"/>
                  </a:cubicBezTo>
                  <a:cubicBezTo>
                    <a:pt x="223361" y="169069"/>
                    <a:pt x="219551" y="158591"/>
                    <a:pt x="211931" y="1509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B8D7AEE-8ABC-4F2A-96CF-4678A2F37969}"/>
              </a:ext>
            </a:extLst>
          </p:cNvPr>
          <p:cNvSpPr txBox="1"/>
          <p:nvPr/>
        </p:nvSpPr>
        <p:spPr>
          <a:xfrm>
            <a:off x="2334589" y="6432946"/>
            <a:ext cx="198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1B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fb.com/</a:t>
            </a:r>
            <a:r>
              <a:rPr lang="en-US" sz="1400" b="1" i="1" dirty="0" err="1">
                <a:solidFill>
                  <a:srgbClr val="1B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captainp</a:t>
            </a:r>
            <a:endParaRPr lang="en-US" sz="1400" b="1" i="1" dirty="0">
              <a:solidFill>
                <a:srgbClr val="1B12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8D390A-0050-4F6B-884B-F27E0A650C07}"/>
              </a:ext>
            </a:extLst>
          </p:cNvPr>
          <p:cNvSpPr txBox="1"/>
          <p:nvPr/>
        </p:nvSpPr>
        <p:spPr>
          <a:xfrm>
            <a:off x="5108585" y="6432946"/>
            <a:ext cx="2383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1B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info@captainp.com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34CF61F-2657-471A-B42A-4C65908C7697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10" y="1541048"/>
            <a:ext cx="8009975" cy="29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18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7">
        <p159:morph option="byObject"/>
      </p:transition>
    </mc:Choice>
    <mc:Fallback xmlns="">
      <p:transition spd="slow" advTm="72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BA43E895-3CA4-4CB3-A501-1DB6A35DD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8"/>
          <a:stretch/>
        </p:blipFill>
        <p:spPr>
          <a:xfrm>
            <a:off x="0" y="-8130"/>
            <a:ext cx="12192000" cy="6874259"/>
          </a:xfrm>
          <a:prstGeom prst="rect">
            <a:avLst/>
          </a:prstGeom>
        </p:spPr>
      </p:pic>
      <p:pic>
        <p:nvPicPr>
          <p:cNvPr id="11" name="Picture 10" descr="A close up of a sandwich&#10;&#10;Description generated with very high confidence">
            <a:extLst>
              <a:ext uri="{FF2B5EF4-FFF2-40B4-BE49-F238E27FC236}">
                <a16:creationId xmlns:a16="http://schemas.microsoft.com/office/drawing/2014/main" id="{0AE9F8BD-E18F-42FE-9B7F-1357F3A8E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37" y="1381432"/>
            <a:ext cx="6797536" cy="5100175"/>
          </a:xfrm>
          <a:prstGeom prst="rect">
            <a:avLst/>
          </a:prstGeom>
          <a:effectLst>
            <a:outerShdw blurRad="254000" dist="546100" dir="1200000" sx="87000" sy="87000" algn="ctr" rotWithShape="0">
              <a:srgbClr val="000000"/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DB3337-B430-4218-B2D4-FE394C21DA46}"/>
              </a:ext>
            </a:extLst>
          </p:cNvPr>
          <p:cNvSpPr/>
          <p:nvPr/>
        </p:nvSpPr>
        <p:spPr>
          <a:xfrm flipH="1">
            <a:off x="-1" y="-8130"/>
            <a:ext cx="10839448" cy="6874259"/>
          </a:xfrm>
          <a:custGeom>
            <a:avLst/>
            <a:gdLst>
              <a:gd name="connsiteX0" fmla="*/ 0 w 5375575"/>
              <a:gd name="connsiteY0" fmla="*/ 0 h 6866639"/>
              <a:gd name="connsiteX1" fmla="*/ 5375575 w 5375575"/>
              <a:gd name="connsiteY1" fmla="*/ 0 h 6866639"/>
              <a:gd name="connsiteX2" fmla="*/ 5375575 w 5375575"/>
              <a:gd name="connsiteY2" fmla="*/ 6866639 h 6866639"/>
              <a:gd name="connsiteX3" fmla="*/ 2695380 w 5375575"/>
              <a:gd name="connsiteY3" fmla="*/ 6866639 h 6866639"/>
              <a:gd name="connsiteX4" fmla="*/ 2718256 w 5375575"/>
              <a:gd name="connsiteY4" fmla="*/ 6601831 h 6866639"/>
              <a:gd name="connsiteX5" fmla="*/ 2740728 w 5375575"/>
              <a:gd name="connsiteY5" fmla="*/ 5947202 h 6866639"/>
              <a:gd name="connsiteX6" fmla="*/ 82329 w 5375575"/>
              <a:gd name="connsiteY6" fmla="*/ 47749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5375575 w 6643936"/>
              <a:gd name="connsiteY2" fmla="*/ 686663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6584943 w 6643936"/>
              <a:gd name="connsiteY2" fmla="*/ 686663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6584943 w 6643936"/>
              <a:gd name="connsiteY2" fmla="*/ 686663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6610697 w 6643936"/>
              <a:gd name="connsiteY2" fmla="*/ 685393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6621766 w 6643936"/>
              <a:gd name="connsiteY2" fmla="*/ 685139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74259"/>
              <a:gd name="connsiteX1" fmla="*/ 6643936 w 6643936"/>
              <a:gd name="connsiteY1" fmla="*/ 0 h 6874259"/>
              <a:gd name="connsiteX2" fmla="*/ 6626917 w 6643936"/>
              <a:gd name="connsiteY2" fmla="*/ 6874259 h 6874259"/>
              <a:gd name="connsiteX3" fmla="*/ 2695380 w 6643936"/>
              <a:gd name="connsiteY3" fmla="*/ 6866639 h 6874259"/>
              <a:gd name="connsiteX4" fmla="*/ 2718256 w 6643936"/>
              <a:gd name="connsiteY4" fmla="*/ 6601831 h 6874259"/>
              <a:gd name="connsiteX5" fmla="*/ 2740728 w 6643936"/>
              <a:gd name="connsiteY5" fmla="*/ 5947202 h 6874259"/>
              <a:gd name="connsiteX6" fmla="*/ 82329 w 6643936"/>
              <a:gd name="connsiteY6" fmla="*/ 47749 h 6874259"/>
              <a:gd name="connsiteX7" fmla="*/ 0 w 6643936"/>
              <a:gd name="connsiteY7" fmla="*/ 0 h 68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3936" h="6874259">
                <a:moveTo>
                  <a:pt x="0" y="0"/>
                </a:moveTo>
                <a:lnTo>
                  <a:pt x="6643936" y="0"/>
                </a:lnTo>
                <a:lnTo>
                  <a:pt x="6626917" y="6874259"/>
                </a:lnTo>
                <a:lnTo>
                  <a:pt x="2695380" y="6866639"/>
                </a:lnTo>
                <a:lnTo>
                  <a:pt x="2718256" y="6601831"/>
                </a:lnTo>
                <a:cubicBezTo>
                  <a:pt x="2733116" y="6386594"/>
                  <a:pt x="2740728" y="6168206"/>
                  <a:pt x="2740728" y="5947202"/>
                </a:cubicBezTo>
                <a:cubicBezTo>
                  <a:pt x="2740728" y="3295158"/>
                  <a:pt x="1644558" y="1019717"/>
                  <a:pt x="82329" y="47749"/>
                </a:cubicBezTo>
                <a:lnTo>
                  <a:pt x="0" y="0"/>
                </a:lnTo>
                <a:close/>
              </a:path>
            </a:pathLst>
          </a:custGeom>
          <a:solidFill>
            <a:srgbClr val="FCBE01"/>
          </a:solidFill>
          <a:ln>
            <a:noFill/>
          </a:ln>
          <a:effectLst>
            <a:outerShdw blurRad="1257300" dist="254000" dir="10800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190500" dir="5400000" sx="200000" sy="200000" algn="ctr" rotWithShape="0">
                  <a:srgbClr val="000000"/>
                </a:outerShdw>
              </a:effectLst>
            </a:endParaRPr>
          </a:p>
        </p:txBody>
      </p:sp>
      <p:pic>
        <p:nvPicPr>
          <p:cNvPr id="23" name="Picture 22" descr="A close up of a sunset&#10;&#10;Description generated with high confidence">
            <a:extLst>
              <a:ext uri="{FF2B5EF4-FFF2-40B4-BE49-F238E27FC236}">
                <a16:creationId xmlns:a16="http://schemas.microsoft.com/office/drawing/2014/main" id="{BA4E4B27-EAEE-4E4A-A653-06364000D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8" y="1103932"/>
            <a:ext cx="6418520" cy="2038331"/>
          </a:xfrm>
          <a:prstGeom prst="rect">
            <a:avLst/>
          </a:prstGeom>
        </p:spPr>
      </p:pic>
      <p:pic>
        <p:nvPicPr>
          <p:cNvPr id="25" name="Picture 24" descr="A close up of a sunset&#10;&#10;Description generated with high confidence">
            <a:extLst>
              <a:ext uri="{FF2B5EF4-FFF2-40B4-BE49-F238E27FC236}">
                <a16:creationId xmlns:a16="http://schemas.microsoft.com/office/drawing/2014/main" id="{8C997B00-FEF0-41A3-BE1D-489202B8C0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5100" y="5232903"/>
            <a:ext cx="2939740" cy="138192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A4386862-00AF-4B3F-974F-86DDC95C4B8A}"/>
              </a:ext>
            </a:extLst>
          </p:cNvPr>
          <p:cNvSpPr txBox="1">
            <a:spLocks/>
          </p:cNvSpPr>
          <p:nvPr/>
        </p:nvSpPr>
        <p:spPr>
          <a:xfrm>
            <a:off x="321587" y="3638161"/>
            <a:ext cx="5524089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 algn="ctr">
              <a:lnSpc>
                <a:spcPts val="3800"/>
              </a:lnSpc>
            </a:pPr>
            <a:r>
              <a:rPr lang="en-US" sz="4800" b="1" kern="0" spc="-300" dirty="0">
                <a:solidFill>
                  <a:srgbClr val="1B1201"/>
                </a:solidFill>
                <a:latin typeface="Museo Sans 500" panose="02000000000000000000" pitchFamily="50" charset="0"/>
              </a:rPr>
              <a:t>BURGER</a:t>
            </a:r>
            <a:br>
              <a:rPr lang="en-US" sz="4800" b="1" kern="0" spc="-300" dirty="0">
                <a:solidFill>
                  <a:srgbClr val="1B1201"/>
                </a:solidFill>
                <a:latin typeface="Museo Sans 500" panose="02000000000000000000" pitchFamily="50" charset="0"/>
              </a:rPr>
            </a:br>
            <a:r>
              <a:rPr lang="en-US" sz="4800" b="1" kern="0" spc="-300" dirty="0">
                <a:solidFill>
                  <a:srgbClr val="1B1201"/>
                </a:solidFill>
                <a:latin typeface="Museo Sans 500" panose="02000000000000000000" pitchFamily="50" charset="0"/>
              </a:rPr>
              <a:t>BARBEQUE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8AA73A2-9A41-46C5-AC8F-15E4E4F6FD45}"/>
              </a:ext>
            </a:extLst>
          </p:cNvPr>
          <p:cNvSpPr txBox="1">
            <a:spLocks/>
          </p:cNvSpPr>
          <p:nvPr/>
        </p:nvSpPr>
        <p:spPr>
          <a:xfrm>
            <a:off x="2588666" y="5923864"/>
            <a:ext cx="2102542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060"/>
              </a:lnSpc>
            </a:pPr>
            <a:r>
              <a:rPr lang="en-US" sz="6000" b="1" kern="0" spc="-300" dirty="0">
                <a:solidFill>
                  <a:schemeClr val="bg1"/>
                </a:solidFill>
                <a:latin typeface="Century Gothic" panose="020B0502020202020204" pitchFamily="34" charset="0"/>
              </a:rPr>
              <a:t>$2</a:t>
            </a:r>
            <a:endParaRPr lang="en-US" sz="6000" b="1" kern="0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9176F2C-0E35-4A0D-83D4-1F504856922E}"/>
              </a:ext>
            </a:extLst>
          </p:cNvPr>
          <p:cNvSpPr txBox="1">
            <a:spLocks/>
          </p:cNvSpPr>
          <p:nvPr/>
        </p:nvSpPr>
        <p:spPr>
          <a:xfrm>
            <a:off x="2115551" y="4831851"/>
            <a:ext cx="1936160" cy="5789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 algn="ctr">
              <a:lnSpc>
                <a:spcPts val="3800"/>
              </a:lnSpc>
            </a:pPr>
            <a:r>
              <a:rPr lang="en-US" sz="3600" b="1" kern="0" dirty="0">
                <a:solidFill>
                  <a:srgbClr val="1B1201"/>
                </a:solidFill>
                <a:latin typeface="Museo Sans 500" panose="02000000000000000000" pitchFamily="50" charset="0"/>
              </a:rPr>
              <a:t>only for</a:t>
            </a: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1811DAAB-ABFB-4F75-A316-8214D00AA1A7}"/>
              </a:ext>
            </a:extLst>
          </p:cNvPr>
          <p:cNvSpPr/>
          <p:nvPr/>
        </p:nvSpPr>
        <p:spPr>
          <a:xfrm>
            <a:off x="10839447" y="4658487"/>
            <a:ext cx="19929865" cy="19929865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AB5B32AC-3997-4B2F-BC2E-6BA6AAD5B912}"/>
              </a:ext>
            </a:extLst>
          </p:cNvPr>
          <p:cNvSpPr/>
          <p:nvPr/>
        </p:nvSpPr>
        <p:spPr>
          <a:xfrm>
            <a:off x="10839447" y="4658487"/>
            <a:ext cx="19929865" cy="19929865"/>
          </a:xfrm>
          <a:prstGeom prst="donut">
            <a:avLst>
              <a:gd name="adj" fmla="val 34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C67570F-399F-423A-945B-B43BD835F4FA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0" y="1157720"/>
            <a:ext cx="5506726" cy="20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63">
        <p:fade/>
      </p:transition>
    </mc:Choice>
    <mc:Fallback xmlns="">
      <p:transition spd="med" advTm="4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6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6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/>
      <p:bldP spid="28" grpId="0"/>
      <p:bldP spid="28" grpId="1"/>
      <p:bldP spid="30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door&#10;&#10;Description generated with high confidence">
            <a:extLst>
              <a:ext uri="{FF2B5EF4-FFF2-40B4-BE49-F238E27FC236}">
                <a16:creationId xmlns:a16="http://schemas.microsoft.com/office/drawing/2014/main" id="{D365B109-8041-4251-983B-188B6478F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9" y="0"/>
            <a:ext cx="12201769" cy="6858000"/>
          </a:xfrm>
          <a:prstGeom prst="rect">
            <a:avLst/>
          </a:prstGeom>
        </p:spPr>
      </p:pic>
      <p:pic>
        <p:nvPicPr>
          <p:cNvPr id="3" name="Picture 2" descr="A pizza sitting on a wooden cutting board&#10;&#10;Description generated with very high confidence">
            <a:extLst>
              <a:ext uri="{FF2B5EF4-FFF2-40B4-BE49-F238E27FC236}">
                <a16:creationId xmlns:a16="http://schemas.microsoft.com/office/drawing/2014/main" id="{C0929F69-125C-4934-BEFE-7B1AB84CC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89788" l="5573" r="90000">
                        <a14:foregroundMark x1="10313" y1="23881" x2="6927" y2="48625"/>
                        <a14:foregroundMark x1="6927" y1="48625" x2="8802" y2="60801"/>
                        <a14:foregroundMark x1="8802" y1="60801" x2="13802" y2="68892"/>
                        <a14:foregroundMark x1="50625" y1="12333" x2="43490" y2="4870"/>
                        <a14:foregroundMark x1="43490" y1="4870" x2="26927" y2="3692"/>
                        <a14:foregroundMark x1="26927" y1="3692" x2="37917" y2="20346"/>
                        <a14:foregroundMark x1="45208" y1="84211" x2="37135" y2="84760"/>
                        <a14:foregroundMark x1="55208" y1="69442" x2="50156" y2="79890"/>
                        <a14:foregroundMark x1="50156" y1="79890" x2="44271" y2="82639"/>
                        <a14:foregroundMark x1="60938" y1="53731" x2="57708" y2="69049"/>
                        <a14:foregroundMark x1="60781" y1="58052" x2="59427" y2="63472"/>
                        <a14:foregroundMark x1="61458" y1="38806" x2="61927" y2="46976"/>
                        <a14:foregroundMark x1="56146" y1="19010" x2="59583" y2="30636"/>
                        <a14:foregroundMark x1="53125" y1="14061" x2="50052" y2="10448"/>
                        <a14:foregroundMark x1="51823" y1="12255" x2="52708" y2="13826"/>
                        <a14:foregroundMark x1="52135" y1="12569" x2="52135" y2="12569"/>
                        <a14:foregroundMark x1="57344" y1="69992" x2="51250" y2="79340"/>
                        <a14:foregroundMark x1="51250" y1="79340" x2="40729" y2="82797"/>
                        <a14:foregroundMark x1="6563" y1="35664" x2="5885" y2="48311"/>
                        <a14:foregroundMark x1="5885" y1="48311" x2="6927" y2="55774"/>
                        <a14:foregroundMark x1="6719" y1="35428" x2="8750" y2="31972"/>
                        <a14:foregroundMark x1="6354" y1="36606" x2="5573" y2="40534"/>
                        <a14:backgroundMark x1="48281" y1="5970" x2="49167" y2="7070"/>
                        <a14:backgroundMark x1="47865" y1="5734" x2="48438" y2="6127"/>
                        <a14:backgroundMark x1="45833" y1="4242" x2="46771" y2="4870"/>
                        <a14:backgroundMark x1="42031" y1="2592" x2="42292" y2="2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" t="-8403" r="31686" b="8403"/>
          <a:stretch/>
        </p:blipFill>
        <p:spPr>
          <a:xfrm rot="5400000">
            <a:off x="841766" y="255956"/>
            <a:ext cx="6694503" cy="6694503"/>
          </a:xfrm>
          <a:prstGeom prst="rect">
            <a:avLst/>
          </a:prstGeom>
          <a:effectLst>
            <a:outerShdw blurRad="469900" dist="317500" sx="97000" sy="97000" algn="ctr" rotWithShape="0">
              <a:srgbClr val="000000"/>
            </a:outerShdw>
          </a:effec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A5FE91-05ED-4BCD-9C6C-7BFEF01ED1CD}"/>
              </a:ext>
            </a:extLst>
          </p:cNvPr>
          <p:cNvSpPr/>
          <p:nvPr/>
        </p:nvSpPr>
        <p:spPr>
          <a:xfrm>
            <a:off x="2418735" y="-8639"/>
            <a:ext cx="9828923" cy="6874259"/>
          </a:xfrm>
          <a:custGeom>
            <a:avLst/>
            <a:gdLst>
              <a:gd name="connsiteX0" fmla="*/ 0 w 5375575"/>
              <a:gd name="connsiteY0" fmla="*/ 0 h 6866639"/>
              <a:gd name="connsiteX1" fmla="*/ 5375575 w 5375575"/>
              <a:gd name="connsiteY1" fmla="*/ 0 h 6866639"/>
              <a:gd name="connsiteX2" fmla="*/ 5375575 w 5375575"/>
              <a:gd name="connsiteY2" fmla="*/ 6866639 h 6866639"/>
              <a:gd name="connsiteX3" fmla="*/ 2695380 w 5375575"/>
              <a:gd name="connsiteY3" fmla="*/ 6866639 h 6866639"/>
              <a:gd name="connsiteX4" fmla="*/ 2718256 w 5375575"/>
              <a:gd name="connsiteY4" fmla="*/ 6601831 h 6866639"/>
              <a:gd name="connsiteX5" fmla="*/ 2740728 w 5375575"/>
              <a:gd name="connsiteY5" fmla="*/ 5947202 h 6866639"/>
              <a:gd name="connsiteX6" fmla="*/ 82329 w 5375575"/>
              <a:gd name="connsiteY6" fmla="*/ 47749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5375575 w 6643936"/>
              <a:gd name="connsiteY2" fmla="*/ 686663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6584943 w 6643936"/>
              <a:gd name="connsiteY2" fmla="*/ 686663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6584943 w 6643936"/>
              <a:gd name="connsiteY2" fmla="*/ 686663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6610697 w 6643936"/>
              <a:gd name="connsiteY2" fmla="*/ 685393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66639"/>
              <a:gd name="connsiteX1" fmla="*/ 6643936 w 6643936"/>
              <a:gd name="connsiteY1" fmla="*/ 0 h 6866639"/>
              <a:gd name="connsiteX2" fmla="*/ 6621766 w 6643936"/>
              <a:gd name="connsiteY2" fmla="*/ 6851399 h 6866639"/>
              <a:gd name="connsiteX3" fmla="*/ 2695380 w 6643936"/>
              <a:gd name="connsiteY3" fmla="*/ 6866639 h 6866639"/>
              <a:gd name="connsiteX4" fmla="*/ 2718256 w 6643936"/>
              <a:gd name="connsiteY4" fmla="*/ 6601831 h 6866639"/>
              <a:gd name="connsiteX5" fmla="*/ 2740728 w 6643936"/>
              <a:gd name="connsiteY5" fmla="*/ 5947202 h 6866639"/>
              <a:gd name="connsiteX6" fmla="*/ 82329 w 6643936"/>
              <a:gd name="connsiteY6" fmla="*/ 47749 h 6866639"/>
              <a:gd name="connsiteX7" fmla="*/ 0 w 6643936"/>
              <a:gd name="connsiteY7" fmla="*/ 0 h 6866639"/>
              <a:gd name="connsiteX0" fmla="*/ 0 w 6643936"/>
              <a:gd name="connsiteY0" fmla="*/ 0 h 6874259"/>
              <a:gd name="connsiteX1" fmla="*/ 6643936 w 6643936"/>
              <a:gd name="connsiteY1" fmla="*/ 0 h 6874259"/>
              <a:gd name="connsiteX2" fmla="*/ 6626917 w 6643936"/>
              <a:gd name="connsiteY2" fmla="*/ 6874259 h 6874259"/>
              <a:gd name="connsiteX3" fmla="*/ 2695380 w 6643936"/>
              <a:gd name="connsiteY3" fmla="*/ 6866639 h 6874259"/>
              <a:gd name="connsiteX4" fmla="*/ 2718256 w 6643936"/>
              <a:gd name="connsiteY4" fmla="*/ 6601831 h 6874259"/>
              <a:gd name="connsiteX5" fmla="*/ 2740728 w 6643936"/>
              <a:gd name="connsiteY5" fmla="*/ 5947202 h 6874259"/>
              <a:gd name="connsiteX6" fmla="*/ 82329 w 6643936"/>
              <a:gd name="connsiteY6" fmla="*/ 47749 h 6874259"/>
              <a:gd name="connsiteX7" fmla="*/ 0 w 6643936"/>
              <a:gd name="connsiteY7" fmla="*/ 0 h 68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3936" h="6874259">
                <a:moveTo>
                  <a:pt x="0" y="0"/>
                </a:moveTo>
                <a:lnTo>
                  <a:pt x="6643936" y="0"/>
                </a:lnTo>
                <a:lnTo>
                  <a:pt x="6626917" y="6874259"/>
                </a:lnTo>
                <a:lnTo>
                  <a:pt x="2695380" y="6866639"/>
                </a:lnTo>
                <a:lnTo>
                  <a:pt x="2718256" y="6601831"/>
                </a:lnTo>
                <a:cubicBezTo>
                  <a:pt x="2733116" y="6386594"/>
                  <a:pt x="2740728" y="6168206"/>
                  <a:pt x="2740728" y="5947202"/>
                </a:cubicBezTo>
                <a:cubicBezTo>
                  <a:pt x="2740728" y="3295158"/>
                  <a:pt x="1644558" y="1019717"/>
                  <a:pt x="82329" y="47749"/>
                </a:cubicBezTo>
                <a:lnTo>
                  <a:pt x="0" y="0"/>
                </a:lnTo>
                <a:close/>
              </a:path>
            </a:pathLst>
          </a:custGeom>
          <a:solidFill>
            <a:srgbClr val="FCBE01"/>
          </a:solidFill>
          <a:ln>
            <a:noFill/>
          </a:ln>
          <a:effectLst>
            <a:outerShdw blurRad="1257300" dist="254000" dir="10800000" algn="ctr" rotWithShape="0">
              <a:srgbClr val="000000">
                <a:alpha val="6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190500" dir="5400000" sx="200000" sy="200000" algn="ctr" rotWithShape="0">
                  <a:srgbClr val="000000"/>
                </a:outerShdw>
              </a:effectLst>
            </a:endParaRPr>
          </a:p>
        </p:txBody>
      </p:sp>
      <p:pic>
        <p:nvPicPr>
          <p:cNvPr id="23" name="Picture 22" descr="A close up of a sunset&#10;&#10;Description generated with high confidence">
            <a:extLst>
              <a:ext uri="{FF2B5EF4-FFF2-40B4-BE49-F238E27FC236}">
                <a16:creationId xmlns:a16="http://schemas.microsoft.com/office/drawing/2014/main" id="{BA4E4B27-EAEE-4E4A-A653-06364000D6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93" y="855406"/>
            <a:ext cx="6418520" cy="2038331"/>
          </a:xfrm>
          <a:prstGeom prst="rect">
            <a:avLst/>
          </a:prstGeom>
        </p:spPr>
      </p:pic>
      <p:pic>
        <p:nvPicPr>
          <p:cNvPr id="25" name="Picture 24" descr="A close up of a sunset&#10;&#10;Description generated with high confidence">
            <a:extLst>
              <a:ext uri="{FF2B5EF4-FFF2-40B4-BE49-F238E27FC236}">
                <a16:creationId xmlns:a16="http://schemas.microsoft.com/office/drawing/2014/main" id="{8C997B00-FEF0-41A3-BE1D-489202B8C0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33196" y="5008804"/>
            <a:ext cx="3177062" cy="138192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A4386862-00AF-4B3F-974F-86DDC95C4B8A}"/>
              </a:ext>
            </a:extLst>
          </p:cNvPr>
          <p:cNvSpPr txBox="1">
            <a:spLocks/>
          </p:cNvSpPr>
          <p:nvPr/>
        </p:nvSpPr>
        <p:spPr>
          <a:xfrm>
            <a:off x="6102709" y="3308718"/>
            <a:ext cx="5524089" cy="9324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 algn="ctr">
              <a:lnSpc>
                <a:spcPts val="3800"/>
              </a:lnSpc>
            </a:pPr>
            <a:r>
              <a:rPr lang="en-US" sz="4800" b="1" kern="0" spc="-300" dirty="0">
                <a:solidFill>
                  <a:srgbClr val="1B1201"/>
                </a:solidFill>
                <a:latin typeface="Museo Sans 500" panose="02000000000000000000" pitchFamily="50" charset="0"/>
              </a:rPr>
              <a:t>PIZZA HAM </a:t>
            </a:r>
            <a:br>
              <a:rPr lang="en-US" sz="4800" b="1" kern="0" spc="-300" dirty="0">
                <a:solidFill>
                  <a:srgbClr val="1B1201"/>
                </a:solidFill>
                <a:latin typeface="Museo Sans 500" panose="02000000000000000000" pitchFamily="50" charset="0"/>
              </a:rPr>
            </a:br>
            <a:r>
              <a:rPr lang="en-US" sz="4800" b="1" kern="0" spc="-300" dirty="0">
                <a:solidFill>
                  <a:srgbClr val="1B1201"/>
                </a:solidFill>
                <a:latin typeface="Museo Sans 500" panose="02000000000000000000" pitchFamily="50" charset="0"/>
              </a:rPr>
              <a:t>AND CHEESE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9176F2C-0E35-4A0D-83D4-1F504856922E}"/>
              </a:ext>
            </a:extLst>
          </p:cNvPr>
          <p:cNvSpPr txBox="1">
            <a:spLocks/>
          </p:cNvSpPr>
          <p:nvPr/>
        </p:nvSpPr>
        <p:spPr>
          <a:xfrm>
            <a:off x="7896673" y="4583325"/>
            <a:ext cx="1936160" cy="5789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 algn="ctr">
              <a:lnSpc>
                <a:spcPts val="3800"/>
              </a:lnSpc>
            </a:pPr>
            <a:r>
              <a:rPr lang="en-US" sz="3600" b="1" kern="0" dirty="0">
                <a:solidFill>
                  <a:srgbClr val="1B1201"/>
                </a:solidFill>
                <a:latin typeface="Museo Sans 500" panose="02000000000000000000" pitchFamily="50" charset="0"/>
              </a:rPr>
              <a:t>only for</a:t>
            </a: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098504FF-A0FD-4473-97FF-2E0E51FCDEA6}"/>
              </a:ext>
            </a:extLst>
          </p:cNvPr>
          <p:cNvSpPr/>
          <p:nvPr/>
        </p:nvSpPr>
        <p:spPr>
          <a:xfrm>
            <a:off x="-17999369" y="3467100"/>
            <a:ext cx="19929865" cy="19929865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D6801471-C2BA-46DD-890B-55058E9E441B}"/>
              </a:ext>
            </a:extLst>
          </p:cNvPr>
          <p:cNvSpPr/>
          <p:nvPr/>
        </p:nvSpPr>
        <p:spPr>
          <a:xfrm>
            <a:off x="-17999369" y="3467100"/>
            <a:ext cx="19929865" cy="19929865"/>
          </a:xfrm>
          <a:prstGeom prst="donut">
            <a:avLst>
              <a:gd name="adj" fmla="val 34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BC5D45-3309-47CA-8E4C-A8528A3BD076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8AA73A2-9A41-46C5-AC8F-15E4E4F6FD45}"/>
              </a:ext>
            </a:extLst>
          </p:cNvPr>
          <p:cNvSpPr txBox="1">
            <a:spLocks/>
          </p:cNvSpPr>
          <p:nvPr/>
        </p:nvSpPr>
        <p:spPr>
          <a:xfrm>
            <a:off x="8600632" y="5672087"/>
            <a:ext cx="2102542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060"/>
              </a:lnSpc>
            </a:pPr>
            <a:r>
              <a:rPr lang="en-US" sz="6000" b="1" kern="0" spc="-300" dirty="0">
                <a:solidFill>
                  <a:schemeClr val="bg1"/>
                </a:solidFill>
                <a:latin typeface="Century Gothic" panose="020B0502020202020204" pitchFamily="34" charset="0"/>
              </a:rPr>
              <a:t>$2</a:t>
            </a:r>
            <a:endParaRPr lang="en-US" sz="6000" b="1" kern="0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86" y="855407"/>
            <a:ext cx="5506726" cy="20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60">
        <p:fade/>
      </p:transition>
    </mc:Choice>
    <mc:Fallback xmlns="">
      <p:transition spd="med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4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4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30" grpId="0"/>
      <p:bldP spid="30" grpId="1"/>
      <p:bldP spid="18" grpId="0" animBg="1"/>
      <p:bldP spid="19" grpId="0" animBg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33A71EF-BF36-4364-A7E9-F32F89BC4284}"/>
              </a:ext>
            </a:extLst>
          </p:cNvPr>
          <p:cNvSpPr/>
          <p:nvPr/>
        </p:nvSpPr>
        <p:spPr>
          <a:xfrm>
            <a:off x="0" y="-126626"/>
            <a:ext cx="12247659" cy="6992245"/>
          </a:xfrm>
          <a:prstGeom prst="rect">
            <a:avLst/>
          </a:prstGeom>
          <a:solidFill>
            <a:srgbClr val="FCBE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190500" dir="5400000" sx="200000" sy="200000" algn="ctr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A close up of a sunset&#10;&#10;Description generated with high confidence">
            <a:extLst>
              <a:ext uri="{FF2B5EF4-FFF2-40B4-BE49-F238E27FC236}">
                <a16:creationId xmlns:a16="http://schemas.microsoft.com/office/drawing/2014/main" id="{E8B1763A-A78D-43BC-9228-FBE8E6A5E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76" y="2895218"/>
            <a:ext cx="2844800" cy="1143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89" y="3002726"/>
            <a:ext cx="2593853" cy="9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3">
        <p:fade/>
      </p:transition>
    </mc:Choice>
    <mc:Fallback xmlns="">
      <p:transition spd="med" advTm="2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: Hollow 3">
            <a:extLst>
              <a:ext uri="{FF2B5EF4-FFF2-40B4-BE49-F238E27FC236}">
                <a16:creationId xmlns:a16="http://schemas.microsoft.com/office/drawing/2014/main" id="{29BE35CA-EF2C-4C96-95F1-565A4A10A46C}"/>
              </a:ext>
            </a:extLst>
          </p:cNvPr>
          <p:cNvSpPr/>
          <p:nvPr/>
        </p:nvSpPr>
        <p:spPr>
          <a:xfrm rot="9900000">
            <a:off x="-122196" y="-5014813"/>
            <a:ext cx="12436392" cy="12436392"/>
          </a:xfrm>
          <a:prstGeom prst="donut">
            <a:avLst>
              <a:gd name="adj" fmla="val 17061"/>
            </a:avLst>
          </a:prstGeom>
          <a:solidFill>
            <a:srgbClr val="E6BA00"/>
          </a:solidFill>
          <a:ln>
            <a:noFill/>
          </a:ln>
          <a:effectLst>
            <a:outerShdw blurRad="1270000" dir="2400000" sx="87000" sy="87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C0707782-1462-4EF7-A299-EB9FE3914399}"/>
              </a:ext>
            </a:extLst>
          </p:cNvPr>
          <p:cNvSpPr/>
          <p:nvPr/>
        </p:nvSpPr>
        <p:spPr>
          <a:xfrm rot="10800000">
            <a:off x="-373626" y="-1700366"/>
            <a:ext cx="12939252" cy="13214884"/>
          </a:xfrm>
          <a:prstGeom prst="donut">
            <a:avLst>
              <a:gd name="adj" fmla="val 26203"/>
            </a:avLst>
          </a:prstGeom>
          <a:solidFill>
            <a:srgbClr val="FECE00"/>
          </a:solidFill>
          <a:ln>
            <a:noFill/>
          </a:ln>
          <a:effectLst>
            <a:outerShdw blurRad="800100" dist="50800" sx="77000" sy="77000" algn="ctr" rotWithShape="0">
              <a:srgbClr val="483700">
                <a:alpha val="18824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399981-0C35-4340-972F-95DC1C05F3BB}"/>
              </a:ext>
            </a:extLst>
          </p:cNvPr>
          <p:cNvSpPr txBox="1"/>
          <p:nvPr/>
        </p:nvSpPr>
        <p:spPr>
          <a:xfrm>
            <a:off x="9132238" y="6363140"/>
            <a:ext cx="272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1B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1-800-123-4567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67B0439-B015-42BF-8544-9F025F3E798A}"/>
              </a:ext>
            </a:extLst>
          </p:cNvPr>
          <p:cNvSpPr/>
          <p:nvPr/>
        </p:nvSpPr>
        <p:spPr>
          <a:xfrm>
            <a:off x="897406" y="6408054"/>
            <a:ext cx="270881" cy="263760"/>
          </a:xfrm>
          <a:custGeom>
            <a:avLst/>
            <a:gdLst/>
            <a:ahLst/>
            <a:cxnLst/>
            <a:rect l="l" t="t" r="r" b="b"/>
            <a:pathLst>
              <a:path w="300206" h="300206">
                <a:moveTo>
                  <a:pt x="0" y="0"/>
                </a:moveTo>
                <a:lnTo>
                  <a:pt x="300206" y="0"/>
                </a:lnTo>
                <a:lnTo>
                  <a:pt x="300206" y="300206"/>
                </a:lnTo>
                <a:lnTo>
                  <a:pt x="188552" y="300206"/>
                </a:lnTo>
                <a:lnTo>
                  <a:pt x="188552" y="190327"/>
                </a:lnTo>
                <a:lnTo>
                  <a:pt x="237131" y="190327"/>
                </a:lnTo>
                <a:lnTo>
                  <a:pt x="237131" y="144699"/>
                </a:lnTo>
                <a:lnTo>
                  <a:pt x="188552" y="144699"/>
                </a:lnTo>
                <a:lnTo>
                  <a:pt x="188552" y="127394"/>
                </a:lnTo>
                <a:cubicBezTo>
                  <a:pt x="188552" y="113305"/>
                  <a:pt x="190801" y="103676"/>
                  <a:pt x="195298" y="98507"/>
                </a:cubicBezTo>
                <a:cubicBezTo>
                  <a:pt x="199795" y="93339"/>
                  <a:pt x="206777" y="90754"/>
                  <a:pt x="216244" y="90754"/>
                </a:cubicBezTo>
                <a:cubicBezTo>
                  <a:pt x="225259" y="90754"/>
                  <a:pt x="236170" y="91561"/>
                  <a:pt x="248974" y="93173"/>
                </a:cubicBezTo>
                <a:lnTo>
                  <a:pt x="248974" y="44802"/>
                </a:lnTo>
                <a:cubicBezTo>
                  <a:pt x="237792" y="42119"/>
                  <a:pt x="224707" y="40777"/>
                  <a:pt x="209720" y="40777"/>
                </a:cubicBezTo>
                <a:cubicBezTo>
                  <a:pt x="158580" y="40777"/>
                  <a:pt x="133009" y="69489"/>
                  <a:pt x="133009" y="126912"/>
                </a:cubicBezTo>
                <a:lnTo>
                  <a:pt x="133009" y="144699"/>
                </a:lnTo>
                <a:lnTo>
                  <a:pt x="95307" y="144699"/>
                </a:lnTo>
                <a:lnTo>
                  <a:pt x="95307" y="190327"/>
                </a:lnTo>
                <a:lnTo>
                  <a:pt x="133009" y="190327"/>
                </a:lnTo>
                <a:lnTo>
                  <a:pt x="133009" y="300206"/>
                </a:lnTo>
                <a:lnTo>
                  <a:pt x="0" y="300206"/>
                </a:lnTo>
                <a:close/>
              </a:path>
            </a:pathLst>
          </a:custGeom>
          <a:solidFill>
            <a:srgbClr val="1B1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5472765-8060-49E0-B38B-08983606BF79}"/>
              </a:ext>
            </a:extLst>
          </p:cNvPr>
          <p:cNvSpPr/>
          <p:nvPr/>
        </p:nvSpPr>
        <p:spPr>
          <a:xfrm>
            <a:off x="4535447" y="6408054"/>
            <a:ext cx="376801" cy="263760"/>
          </a:xfrm>
          <a:custGeom>
            <a:avLst/>
            <a:gdLst>
              <a:gd name="connsiteX0" fmla="*/ 1391 w 339072"/>
              <a:gd name="connsiteY0" fmla="*/ 1391 h 237350"/>
              <a:gd name="connsiteX1" fmla="*/ 1391 w 339072"/>
              <a:gd name="connsiteY1" fmla="*/ 238741 h 237350"/>
              <a:gd name="connsiteX2" fmla="*/ 340463 w 339072"/>
              <a:gd name="connsiteY2" fmla="*/ 238741 h 237350"/>
              <a:gd name="connsiteX3" fmla="*/ 340463 w 339072"/>
              <a:gd name="connsiteY3" fmla="*/ 1391 h 237350"/>
              <a:gd name="connsiteX4" fmla="*/ 1391 w 339072"/>
              <a:gd name="connsiteY4" fmla="*/ 1391 h 237350"/>
              <a:gd name="connsiteX5" fmla="*/ 176861 w 339072"/>
              <a:gd name="connsiteY5" fmla="*/ 149311 h 237350"/>
              <a:gd name="connsiteX6" fmla="*/ 164993 w 339072"/>
              <a:gd name="connsiteY6" fmla="*/ 149311 h 237350"/>
              <a:gd name="connsiteX7" fmla="*/ 39536 w 339072"/>
              <a:gd name="connsiteY7" fmla="*/ 26821 h 237350"/>
              <a:gd name="connsiteX8" fmla="*/ 302741 w 339072"/>
              <a:gd name="connsiteY8" fmla="*/ 26821 h 237350"/>
              <a:gd name="connsiteX9" fmla="*/ 176861 w 339072"/>
              <a:gd name="connsiteY9" fmla="*/ 149311 h 237350"/>
              <a:gd name="connsiteX10" fmla="*/ 109470 w 339072"/>
              <a:gd name="connsiteY10" fmla="*/ 118795 h 237350"/>
              <a:gd name="connsiteX11" fmla="*/ 26821 w 339072"/>
              <a:gd name="connsiteY11" fmla="*/ 201867 h 237350"/>
              <a:gd name="connsiteX12" fmla="*/ 26821 w 339072"/>
              <a:gd name="connsiteY12" fmla="*/ 37841 h 237350"/>
              <a:gd name="connsiteX13" fmla="*/ 109470 w 339072"/>
              <a:gd name="connsiteY13" fmla="*/ 118795 h 237350"/>
              <a:gd name="connsiteX14" fmla="*/ 121761 w 339072"/>
              <a:gd name="connsiteY14" fmla="*/ 130662 h 237350"/>
              <a:gd name="connsiteX15" fmla="*/ 153550 w 339072"/>
              <a:gd name="connsiteY15" fmla="*/ 161602 h 237350"/>
              <a:gd name="connsiteX16" fmla="*/ 171351 w 339072"/>
              <a:gd name="connsiteY16" fmla="*/ 168808 h 237350"/>
              <a:gd name="connsiteX17" fmla="*/ 189152 w 339072"/>
              <a:gd name="connsiteY17" fmla="*/ 161602 h 237350"/>
              <a:gd name="connsiteX18" fmla="*/ 220940 w 339072"/>
              <a:gd name="connsiteY18" fmla="*/ 130662 h 237350"/>
              <a:gd name="connsiteX19" fmla="*/ 303165 w 339072"/>
              <a:gd name="connsiteY19" fmla="*/ 213311 h 237350"/>
              <a:gd name="connsiteX20" fmla="*/ 39113 w 339072"/>
              <a:gd name="connsiteY20" fmla="*/ 213311 h 237350"/>
              <a:gd name="connsiteX21" fmla="*/ 121761 w 339072"/>
              <a:gd name="connsiteY21" fmla="*/ 130662 h 237350"/>
              <a:gd name="connsiteX22" fmla="*/ 232384 w 339072"/>
              <a:gd name="connsiteY22" fmla="*/ 118795 h 237350"/>
              <a:gd name="connsiteX23" fmla="*/ 315033 w 339072"/>
              <a:gd name="connsiteY23" fmla="*/ 38265 h 237350"/>
              <a:gd name="connsiteX24" fmla="*/ 315033 w 339072"/>
              <a:gd name="connsiteY24" fmla="*/ 201443 h 237350"/>
              <a:gd name="connsiteX25" fmla="*/ 232384 w 339072"/>
              <a:gd name="connsiteY25" fmla="*/ 118795 h 23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9072" h="237350">
                <a:moveTo>
                  <a:pt x="1391" y="1391"/>
                </a:moveTo>
                <a:lnTo>
                  <a:pt x="1391" y="238741"/>
                </a:lnTo>
                <a:lnTo>
                  <a:pt x="340463" y="238741"/>
                </a:lnTo>
                <a:lnTo>
                  <a:pt x="340463" y="1391"/>
                </a:lnTo>
                <a:lnTo>
                  <a:pt x="1391" y="1391"/>
                </a:lnTo>
                <a:close/>
                <a:moveTo>
                  <a:pt x="176861" y="149311"/>
                </a:moveTo>
                <a:cubicBezTo>
                  <a:pt x="173470" y="152702"/>
                  <a:pt x="168384" y="152702"/>
                  <a:pt x="164993" y="149311"/>
                </a:cubicBezTo>
                <a:lnTo>
                  <a:pt x="39536" y="26821"/>
                </a:lnTo>
                <a:lnTo>
                  <a:pt x="302741" y="26821"/>
                </a:lnTo>
                <a:lnTo>
                  <a:pt x="176861" y="149311"/>
                </a:lnTo>
                <a:close/>
                <a:moveTo>
                  <a:pt x="109470" y="118795"/>
                </a:moveTo>
                <a:lnTo>
                  <a:pt x="26821" y="201867"/>
                </a:lnTo>
                <a:lnTo>
                  <a:pt x="26821" y="37841"/>
                </a:lnTo>
                <a:lnTo>
                  <a:pt x="109470" y="118795"/>
                </a:lnTo>
                <a:close/>
                <a:moveTo>
                  <a:pt x="121761" y="130662"/>
                </a:moveTo>
                <a:lnTo>
                  <a:pt x="153550" y="161602"/>
                </a:lnTo>
                <a:cubicBezTo>
                  <a:pt x="158636" y="166265"/>
                  <a:pt x="164993" y="168808"/>
                  <a:pt x="171351" y="168808"/>
                </a:cubicBezTo>
                <a:cubicBezTo>
                  <a:pt x="177708" y="168808"/>
                  <a:pt x="184066" y="166265"/>
                  <a:pt x="189152" y="161602"/>
                </a:cubicBezTo>
                <a:lnTo>
                  <a:pt x="220940" y="130662"/>
                </a:lnTo>
                <a:lnTo>
                  <a:pt x="303165" y="213311"/>
                </a:lnTo>
                <a:lnTo>
                  <a:pt x="39113" y="213311"/>
                </a:lnTo>
                <a:lnTo>
                  <a:pt x="121761" y="130662"/>
                </a:lnTo>
                <a:close/>
                <a:moveTo>
                  <a:pt x="232384" y="118795"/>
                </a:moveTo>
                <a:lnTo>
                  <a:pt x="315033" y="38265"/>
                </a:lnTo>
                <a:lnTo>
                  <a:pt x="315033" y="201443"/>
                </a:lnTo>
                <a:lnTo>
                  <a:pt x="232384" y="118795"/>
                </a:lnTo>
                <a:close/>
              </a:path>
            </a:pathLst>
          </a:custGeom>
          <a:solidFill>
            <a:srgbClr val="1B1201"/>
          </a:solidFill>
          <a:ln w="4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8F040B-2982-4CC6-B4E0-6CB43EB16087}"/>
              </a:ext>
            </a:extLst>
          </p:cNvPr>
          <p:cNvGrpSpPr/>
          <p:nvPr/>
        </p:nvGrpSpPr>
        <p:grpSpPr>
          <a:xfrm>
            <a:off x="8849925" y="6399207"/>
            <a:ext cx="282332" cy="281455"/>
            <a:chOff x="8603350" y="6431608"/>
            <a:chExt cx="232417" cy="231695"/>
          </a:xfrm>
          <a:solidFill>
            <a:srgbClr val="1B120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AC52DDF-C450-4EEF-8CD3-9B1AC3CAEB82}"/>
                </a:ext>
              </a:extLst>
            </p:cNvPr>
            <p:cNvSpPr/>
            <p:nvPr/>
          </p:nvSpPr>
          <p:spPr>
            <a:xfrm>
              <a:off x="8631262" y="6431608"/>
              <a:ext cx="68736" cy="68736"/>
            </a:xfrm>
            <a:custGeom>
              <a:avLst/>
              <a:gdLst>
                <a:gd name="connsiteX0" fmla="*/ 210979 w 228600"/>
                <a:gd name="connsiteY0" fmla="*/ 209074 h 228600"/>
                <a:gd name="connsiteX1" fmla="*/ 223361 w 228600"/>
                <a:gd name="connsiteY1" fmla="*/ 179546 h 228600"/>
                <a:gd name="connsiteX2" fmla="*/ 210979 w 228600"/>
                <a:gd name="connsiteY2" fmla="*/ 150019 h 228600"/>
                <a:gd name="connsiteX3" fmla="*/ 79534 w 228600"/>
                <a:gd name="connsiteY3" fmla="*/ 19526 h 228600"/>
                <a:gd name="connsiteX4" fmla="*/ 50959 w 228600"/>
                <a:gd name="connsiteY4" fmla="*/ 7144 h 228600"/>
                <a:gd name="connsiteX5" fmla="*/ 21431 w 228600"/>
                <a:gd name="connsiteY5" fmla="*/ 19526 h 228600"/>
                <a:gd name="connsiteX6" fmla="*/ 7144 w 228600"/>
                <a:gd name="connsiteY6" fmla="*/ 33814 h 228600"/>
                <a:gd name="connsiteX7" fmla="*/ 196691 w 228600"/>
                <a:gd name="connsiteY7" fmla="*/ 223361 h 228600"/>
                <a:gd name="connsiteX8" fmla="*/ 210979 w 228600"/>
                <a:gd name="connsiteY8" fmla="*/ 20907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210979" y="209074"/>
                  </a:moveTo>
                  <a:cubicBezTo>
                    <a:pt x="218599" y="201454"/>
                    <a:pt x="223361" y="190976"/>
                    <a:pt x="223361" y="179546"/>
                  </a:cubicBezTo>
                  <a:cubicBezTo>
                    <a:pt x="223361" y="168116"/>
                    <a:pt x="218599" y="157639"/>
                    <a:pt x="210979" y="150019"/>
                  </a:cubicBezTo>
                  <a:lnTo>
                    <a:pt x="79534" y="19526"/>
                  </a:lnTo>
                  <a:cubicBezTo>
                    <a:pt x="71914" y="11906"/>
                    <a:pt x="61436" y="7144"/>
                    <a:pt x="50959" y="7144"/>
                  </a:cubicBezTo>
                  <a:cubicBezTo>
                    <a:pt x="40481" y="7144"/>
                    <a:pt x="29051" y="11906"/>
                    <a:pt x="21431" y="19526"/>
                  </a:cubicBezTo>
                  <a:lnTo>
                    <a:pt x="7144" y="33814"/>
                  </a:lnTo>
                  <a:lnTo>
                    <a:pt x="196691" y="223361"/>
                  </a:lnTo>
                  <a:lnTo>
                    <a:pt x="210979" y="2090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3A50DAB-5888-4821-A8BC-63AD034AAAD9}"/>
                </a:ext>
              </a:extLst>
            </p:cNvPr>
            <p:cNvSpPr/>
            <p:nvPr/>
          </p:nvSpPr>
          <p:spPr>
            <a:xfrm>
              <a:off x="8603350" y="6448504"/>
              <a:ext cx="214799" cy="214799"/>
            </a:xfrm>
            <a:custGeom>
              <a:avLst/>
              <a:gdLst>
                <a:gd name="connsiteX0" fmla="*/ 495295 w 714375"/>
                <a:gd name="connsiteY0" fmla="*/ 489109 h 714375"/>
                <a:gd name="connsiteX1" fmla="*/ 481008 w 714375"/>
                <a:gd name="connsiteY1" fmla="*/ 494824 h 714375"/>
                <a:gd name="connsiteX2" fmla="*/ 466720 w 714375"/>
                <a:gd name="connsiteY2" fmla="*/ 489109 h 714375"/>
                <a:gd name="connsiteX3" fmla="*/ 230500 w 714375"/>
                <a:gd name="connsiteY3" fmla="*/ 253841 h 714375"/>
                <a:gd name="connsiteX4" fmla="*/ 224785 w 714375"/>
                <a:gd name="connsiteY4" fmla="*/ 239554 h 714375"/>
                <a:gd name="connsiteX5" fmla="*/ 230500 w 714375"/>
                <a:gd name="connsiteY5" fmla="*/ 225266 h 714375"/>
                <a:gd name="connsiteX6" fmla="*/ 260028 w 714375"/>
                <a:gd name="connsiteY6" fmla="*/ 196691 h 714375"/>
                <a:gd name="connsiteX7" fmla="*/ 70480 w 714375"/>
                <a:gd name="connsiteY7" fmla="*/ 7144 h 714375"/>
                <a:gd name="connsiteX8" fmla="*/ 39048 w 714375"/>
                <a:gd name="connsiteY8" fmla="*/ 38576 h 714375"/>
                <a:gd name="connsiteX9" fmla="*/ 7615 w 714375"/>
                <a:gd name="connsiteY9" fmla="*/ 106204 h 714375"/>
                <a:gd name="connsiteX10" fmla="*/ 29523 w 714375"/>
                <a:gd name="connsiteY10" fmla="*/ 230029 h 714375"/>
                <a:gd name="connsiteX11" fmla="*/ 86673 w 714375"/>
                <a:gd name="connsiteY11" fmla="*/ 330041 h 714375"/>
                <a:gd name="connsiteX12" fmla="*/ 377185 w 714375"/>
                <a:gd name="connsiteY12" fmla="*/ 630079 h 714375"/>
                <a:gd name="connsiteX13" fmla="*/ 437193 w 714375"/>
                <a:gd name="connsiteY13" fmla="*/ 668179 h 714375"/>
                <a:gd name="connsiteX14" fmla="*/ 589593 w 714375"/>
                <a:gd name="connsiteY14" fmla="*/ 712946 h 714375"/>
                <a:gd name="connsiteX15" fmla="*/ 686748 w 714375"/>
                <a:gd name="connsiteY15" fmla="*/ 674846 h 714375"/>
                <a:gd name="connsiteX16" fmla="*/ 712465 w 714375"/>
                <a:gd name="connsiteY16" fmla="*/ 649129 h 714375"/>
                <a:gd name="connsiteX17" fmla="*/ 523870 w 714375"/>
                <a:gd name="connsiteY17" fmla="*/ 459581 h 714375"/>
                <a:gd name="connsiteX18" fmla="*/ 495295 w 714375"/>
                <a:gd name="connsiteY18" fmla="*/ 489109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4375" h="714375">
                  <a:moveTo>
                    <a:pt x="495295" y="489109"/>
                  </a:moveTo>
                  <a:cubicBezTo>
                    <a:pt x="491485" y="492919"/>
                    <a:pt x="485770" y="494824"/>
                    <a:pt x="481008" y="494824"/>
                  </a:cubicBezTo>
                  <a:cubicBezTo>
                    <a:pt x="476245" y="494824"/>
                    <a:pt x="470530" y="492919"/>
                    <a:pt x="466720" y="489109"/>
                  </a:cubicBezTo>
                  <a:lnTo>
                    <a:pt x="230500" y="253841"/>
                  </a:lnTo>
                  <a:cubicBezTo>
                    <a:pt x="226690" y="250031"/>
                    <a:pt x="224785" y="244316"/>
                    <a:pt x="224785" y="239554"/>
                  </a:cubicBezTo>
                  <a:cubicBezTo>
                    <a:pt x="224785" y="234791"/>
                    <a:pt x="226690" y="229076"/>
                    <a:pt x="230500" y="225266"/>
                  </a:cubicBezTo>
                  <a:lnTo>
                    <a:pt x="260028" y="196691"/>
                  </a:lnTo>
                  <a:lnTo>
                    <a:pt x="70480" y="7144"/>
                  </a:lnTo>
                  <a:cubicBezTo>
                    <a:pt x="58098" y="19526"/>
                    <a:pt x="46668" y="30956"/>
                    <a:pt x="39048" y="38576"/>
                  </a:cubicBezTo>
                  <a:cubicBezTo>
                    <a:pt x="19998" y="56674"/>
                    <a:pt x="8568" y="80486"/>
                    <a:pt x="7615" y="106204"/>
                  </a:cubicBezTo>
                  <a:cubicBezTo>
                    <a:pt x="4758" y="149066"/>
                    <a:pt x="15235" y="190024"/>
                    <a:pt x="29523" y="230029"/>
                  </a:cubicBezTo>
                  <a:cubicBezTo>
                    <a:pt x="44763" y="265271"/>
                    <a:pt x="64765" y="298609"/>
                    <a:pt x="86673" y="330041"/>
                  </a:cubicBezTo>
                  <a:cubicBezTo>
                    <a:pt x="164778" y="447199"/>
                    <a:pt x="262885" y="549116"/>
                    <a:pt x="377185" y="630079"/>
                  </a:cubicBezTo>
                  <a:cubicBezTo>
                    <a:pt x="396235" y="644366"/>
                    <a:pt x="416238" y="656749"/>
                    <a:pt x="437193" y="668179"/>
                  </a:cubicBezTo>
                  <a:cubicBezTo>
                    <a:pt x="484818" y="691991"/>
                    <a:pt x="535300" y="709136"/>
                    <a:pt x="589593" y="712946"/>
                  </a:cubicBezTo>
                  <a:cubicBezTo>
                    <a:pt x="625788" y="715804"/>
                    <a:pt x="661983" y="701516"/>
                    <a:pt x="686748" y="674846"/>
                  </a:cubicBezTo>
                  <a:lnTo>
                    <a:pt x="712465" y="649129"/>
                  </a:lnTo>
                  <a:lnTo>
                    <a:pt x="523870" y="459581"/>
                  </a:lnTo>
                  <a:lnTo>
                    <a:pt x="495295" y="4891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E663FD-43AC-4CF7-BCAD-D1B481654679}"/>
                </a:ext>
              </a:extLst>
            </p:cNvPr>
            <p:cNvSpPr/>
            <p:nvPr/>
          </p:nvSpPr>
          <p:spPr>
            <a:xfrm>
              <a:off x="8767031" y="6567643"/>
              <a:ext cx="68736" cy="68736"/>
            </a:xfrm>
            <a:custGeom>
              <a:avLst/>
              <a:gdLst>
                <a:gd name="connsiteX0" fmla="*/ 211931 w 228600"/>
                <a:gd name="connsiteY0" fmla="*/ 150971 h 228600"/>
                <a:gd name="connsiteX1" fmla="*/ 80486 w 228600"/>
                <a:gd name="connsiteY1" fmla="*/ 19526 h 228600"/>
                <a:gd name="connsiteX2" fmla="*/ 50959 w 228600"/>
                <a:gd name="connsiteY2" fmla="*/ 7144 h 228600"/>
                <a:gd name="connsiteX3" fmla="*/ 21431 w 228600"/>
                <a:gd name="connsiteY3" fmla="*/ 19526 h 228600"/>
                <a:gd name="connsiteX4" fmla="*/ 7144 w 228600"/>
                <a:gd name="connsiteY4" fmla="*/ 34766 h 228600"/>
                <a:gd name="connsiteX5" fmla="*/ 196691 w 228600"/>
                <a:gd name="connsiteY5" fmla="*/ 224314 h 228600"/>
                <a:gd name="connsiteX6" fmla="*/ 210979 w 228600"/>
                <a:gd name="connsiteY6" fmla="*/ 210026 h 228600"/>
                <a:gd name="connsiteX7" fmla="*/ 223361 w 228600"/>
                <a:gd name="connsiteY7" fmla="*/ 180499 h 228600"/>
                <a:gd name="connsiteX8" fmla="*/ 211931 w 228600"/>
                <a:gd name="connsiteY8" fmla="*/ 15097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211931" y="150971"/>
                  </a:moveTo>
                  <a:lnTo>
                    <a:pt x="80486" y="19526"/>
                  </a:lnTo>
                  <a:cubicBezTo>
                    <a:pt x="72866" y="11906"/>
                    <a:pt x="62389" y="7144"/>
                    <a:pt x="50959" y="7144"/>
                  </a:cubicBezTo>
                  <a:cubicBezTo>
                    <a:pt x="39529" y="7144"/>
                    <a:pt x="29051" y="11906"/>
                    <a:pt x="21431" y="19526"/>
                  </a:cubicBezTo>
                  <a:lnTo>
                    <a:pt x="7144" y="34766"/>
                  </a:lnTo>
                  <a:lnTo>
                    <a:pt x="196691" y="224314"/>
                  </a:lnTo>
                  <a:lnTo>
                    <a:pt x="210979" y="210026"/>
                  </a:lnTo>
                  <a:cubicBezTo>
                    <a:pt x="218599" y="202406"/>
                    <a:pt x="223361" y="191929"/>
                    <a:pt x="223361" y="180499"/>
                  </a:cubicBezTo>
                  <a:cubicBezTo>
                    <a:pt x="223361" y="169069"/>
                    <a:pt x="219551" y="158591"/>
                    <a:pt x="211931" y="1509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E71D8C9-EB8E-456E-9B17-9B872512CE08}"/>
              </a:ext>
            </a:extLst>
          </p:cNvPr>
          <p:cNvSpPr txBox="1"/>
          <p:nvPr/>
        </p:nvSpPr>
        <p:spPr>
          <a:xfrm>
            <a:off x="1168287" y="6363140"/>
            <a:ext cx="290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1B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fb.com/</a:t>
            </a:r>
            <a:r>
              <a:rPr lang="en-US" b="1" i="1" dirty="0" err="1">
                <a:solidFill>
                  <a:srgbClr val="1B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captainp</a:t>
            </a:r>
            <a:endParaRPr lang="en-US" b="1" i="1" dirty="0">
              <a:solidFill>
                <a:srgbClr val="1B12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16EBEE-ECDE-40B4-9063-6CE46C34172D}"/>
              </a:ext>
            </a:extLst>
          </p:cNvPr>
          <p:cNvSpPr txBox="1"/>
          <p:nvPr/>
        </p:nvSpPr>
        <p:spPr>
          <a:xfrm>
            <a:off x="4933631" y="6363140"/>
            <a:ext cx="3635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1B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info@captainp.com</a:t>
            </a:r>
          </a:p>
        </p:txBody>
      </p:sp>
      <p:pic>
        <p:nvPicPr>
          <p:cNvPr id="14" name="Picture 13" descr="A close up of a sunset&#10;&#10;Description generated with high confidence">
            <a:extLst>
              <a:ext uri="{FF2B5EF4-FFF2-40B4-BE49-F238E27FC236}">
                <a16:creationId xmlns:a16="http://schemas.microsoft.com/office/drawing/2014/main" id="{67B62504-3F9E-4253-A2FB-36D2F2893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9" y="2369629"/>
            <a:ext cx="4996542" cy="23838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ECC799A-7FF5-4F77-9FB2-B217C5D95517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58" y="2689411"/>
            <a:ext cx="4850770" cy="17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4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">
        <p159:morph option="byObject"/>
      </p:transition>
    </mc:Choice>
    <mc:Fallback xmlns="">
      <p:transition spd="slow" advTm="73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door&#10;&#10;Description generated with high confidence">
            <a:extLst>
              <a:ext uri="{FF2B5EF4-FFF2-40B4-BE49-F238E27FC236}">
                <a16:creationId xmlns:a16="http://schemas.microsoft.com/office/drawing/2014/main" id="{D33E8520-260A-4AC7-8249-83577E882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9" y="0"/>
            <a:ext cx="12201769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8169A-0C6B-44B9-A4B9-BAAFB46E61C8}"/>
              </a:ext>
            </a:extLst>
          </p:cNvPr>
          <p:cNvSpPr/>
          <p:nvPr/>
        </p:nvSpPr>
        <p:spPr>
          <a:xfrm>
            <a:off x="-9770" y="-1"/>
            <a:ext cx="1220176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7000">
                <a:schemeClr val="tx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close up of a logo&#10;&#10;Description generated with high confidence">
            <a:extLst>
              <a:ext uri="{FF2B5EF4-FFF2-40B4-BE49-F238E27FC236}">
                <a16:creationId xmlns:a16="http://schemas.microsoft.com/office/drawing/2014/main" id="{C8C7DEE4-2AE3-4061-B57A-31132C7DB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50" y="1685278"/>
            <a:ext cx="4175108" cy="1533084"/>
          </a:xfrm>
          <a:prstGeom prst="rect">
            <a:avLst/>
          </a:prstGeom>
        </p:spPr>
      </p:pic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8398F979-A00B-436E-971D-7D5BFF7286C7}"/>
              </a:ext>
            </a:extLst>
          </p:cNvPr>
          <p:cNvSpPr/>
          <p:nvPr/>
        </p:nvSpPr>
        <p:spPr>
          <a:xfrm>
            <a:off x="10728659" y="5139467"/>
            <a:ext cx="12997310" cy="12997310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749753D5-1D7E-454C-9F95-F43148CA90BA}"/>
              </a:ext>
            </a:extLst>
          </p:cNvPr>
          <p:cNvSpPr/>
          <p:nvPr/>
        </p:nvSpPr>
        <p:spPr>
          <a:xfrm>
            <a:off x="10728659" y="5139467"/>
            <a:ext cx="12997310" cy="12997310"/>
          </a:xfrm>
          <a:prstGeom prst="donut">
            <a:avLst>
              <a:gd name="adj" fmla="val 336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9C656B-5DBC-4235-A053-33ED06604E3F}"/>
              </a:ext>
            </a:extLst>
          </p:cNvPr>
          <p:cNvSpPr txBox="1"/>
          <p:nvPr/>
        </p:nvSpPr>
        <p:spPr>
          <a:xfrm>
            <a:off x="3840709" y="3428999"/>
            <a:ext cx="45203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OPEN FOR FRANCHISE</a:t>
            </a:r>
          </a:p>
          <a:p>
            <a:pPr algn="ctr">
              <a:lnSpc>
                <a:spcPct val="150000"/>
              </a:lnSpc>
            </a:pPr>
            <a:endParaRPr lang="en-US" spc="300" dirty="0">
              <a:solidFill>
                <a:schemeClr val="bg1"/>
              </a:solidFill>
              <a:latin typeface="Museo Sans 500" panose="020000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For Inquiries call or text:</a:t>
            </a:r>
          </a:p>
          <a:p>
            <a:pPr algn="ctr">
              <a:lnSpc>
                <a:spcPct val="150000"/>
              </a:lnSpc>
            </a:pPr>
            <a:endParaRPr lang="en-US" spc="300" dirty="0">
              <a:solidFill>
                <a:schemeClr val="bg1"/>
              </a:solidFill>
              <a:latin typeface="Museo Sans 500" panose="020000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Or email us at: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D337AAC-D217-49FC-AE18-63012E0DCE56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98" y="1685278"/>
            <a:ext cx="4141757" cy="1533083"/>
          </a:xfrm>
          <a:prstGeom prst="rect">
            <a:avLst/>
          </a:prstGeom>
        </p:spPr>
      </p:pic>
      <p:sp>
        <p:nvSpPr>
          <p:cNvPr id="34" name="Freeform: Shape 14">
            <a:extLst>
              <a:ext uri="{FF2B5EF4-FFF2-40B4-BE49-F238E27FC236}">
                <a16:creationId xmlns:a16="http://schemas.microsoft.com/office/drawing/2014/main" id="{3A1CBDBE-EE4B-4587-869C-8FA46C22D257}"/>
              </a:ext>
            </a:extLst>
          </p:cNvPr>
          <p:cNvSpPr/>
          <p:nvPr/>
        </p:nvSpPr>
        <p:spPr>
          <a:xfrm>
            <a:off x="4892713" y="6242744"/>
            <a:ext cx="185066" cy="180200"/>
          </a:xfrm>
          <a:custGeom>
            <a:avLst/>
            <a:gdLst/>
            <a:ahLst/>
            <a:cxnLst/>
            <a:rect l="l" t="t" r="r" b="b"/>
            <a:pathLst>
              <a:path w="300206" h="300206">
                <a:moveTo>
                  <a:pt x="0" y="0"/>
                </a:moveTo>
                <a:lnTo>
                  <a:pt x="300206" y="0"/>
                </a:lnTo>
                <a:lnTo>
                  <a:pt x="300206" y="300206"/>
                </a:lnTo>
                <a:lnTo>
                  <a:pt x="188552" y="300206"/>
                </a:lnTo>
                <a:lnTo>
                  <a:pt x="188552" y="190327"/>
                </a:lnTo>
                <a:lnTo>
                  <a:pt x="237131" y="190327"/>
                </a:lnTo>
                <a:lnTo>
                  <a:pt x="237131" y="144699"/>
                </a:lnTo>
                <a:lnTo>
                  <a:pt x="188552" y="144699"/>
                </a:lnTo>
                <a:lnTo>
                  <a:pt x="188552" y="127394"/>
                </a:lnTo>
                <a:cubicBezTo>
                  <a:pt x="188552" y="113305"/>
                  <a:pt x="190801" y="103676"/>
                  <a:pt x="195298" y="98507"/>
                </a:cubicBezTo>
                <a:cubicBezTo>
                  <a:pt x="199795" y="93339"/>
                  <a:pt x="206777" y="90754"/>
                  <a:pt x="216244" y="90754"/>
                </a:cubicBezTo>
                <a:cubicBezTo>
                  <a:pt x="225259" y="90754"/>
                  <a:pt x="236170" y="91561"/>
                  <a:pt x="248974" y="93173"/>
                </a:cubicBezTo>
                <a:lnTo>
                  <a:pt x="248974" y="44802"/>
                </a:lnTo>
                <a:cubicBezTo>
                  <a:pt x="237792" y="42119"/>
                  <a:pt x="224707" y="40777"/>
                  <a:pt x="209720" y="40777"/>
                </a:cubicBezTo>
                <a:cubicBezTo>
                  <a:pt x="158580" y="40777"/>
                  <a:pt x="133009" y="69489"/>
                  <a:pt x="133009" y="126912"/>
                </a:cubicBezTo>
                <a:lnTo>
                  <a:pt x="133009" y="144699"/>
                </a:lnTo>
                <a:lnTo>
                  <a:pt x="95307" y="144699"/>
                </a:lnTo>
                <a:lnTo>
                  <a:pt x="95307" y="190327"/>
                </a:lnTo>
                <a:lnTo>
                  <a:pt x="133009" y="190327"/>
                </a:lnTo>
                <a:lnTo>
                  <a:pt x="133009" y="300206"/>
                </a:lnTo>
                <a:lnTo>
                  <a:pt x="0" y="300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: Shape 19">
            <a:extLst>
              <a:ext uri="{FF2B5EF4-FFF2-40B4-BE49-F238E27FC236}">
                <a16:creationId xmlns:a16="http://schemas.microsoft.com/office/drawing/2014/main" id="{9787469A-2ADE-46EE-95F6-99C3324FF293}"/>
              </a:ext>
            </a:extLst>
          </p:cNvPr>
          <p:cNvSpPr/>
          <p:nvPr/>
        </p:nvSpPr>
        <p:spPr>
          <a:xfrm>
            <a:off x="4852833" y="5662612"/>
            <a:ext cx="257430" cy="180200"/>
          </a:xfrm>
          <a:custGeom>
            <a:avLst/>
            <a:gdLst>
              <a:gd name="connsiteX0" fmla="*/ 1391 w 339072"/>
              <a:gd name="connsiteY0" fmla="*/ 1391 h 237350"/>
              <a:gd name="connsiteX1" fmla="*/ 1391 w 339072"/>
              <a:gd name="connsiteY1" fmla="*/ 238741 h 237350"/>
              <a:gd name="connsiteX2" fmla="*/ 340463 w 339072"/>
              <a:gd name="connsiteY2" fmla="*/ 238741 h 237350"/>
              <a:gd name="connsiteX3" fmla="*/ 340463 w 339072"/>
              <a:gd name="connsiteY3" fmla="*/ 1391 h 237350"/>
              <a:gd name="connsiteX4" fmla="*/ 1391 w 339072"/>
              <a:gd name="connsiteY4" fmla="*/ 1391 h 237350"/>
              <a:gd name="connsiteX5" fmla="*/ 176861 w 339072"/>
              <a:gd name="connsiteY5" fmla="*/ 149311 h 237350"/>
              <a:gd name="connsiteX6" fmla="*/ 164993 w 339072"/>
              <a:gd name="connsiteY6" fmla="*/ 149311 h 237350"/>
              <a:gd name="connsiteX7" fmla="*/ 39536 w 339072"/>
              <a:gd name="connsiteY7" fmla="*/ 26821 h 237350"/>
              <a:gd name="connsiteX8" fmla="*/ 302741 w 339072"/>
              <a:gd name="connsiteY8" fmla="*/ 26821 h 237350"/>
              <a:gd name="connsiteX9" fmla="*/ 176861 w 339072"/>
              <a:gd name="connsiteY9" fmla="*/ 149311 h 237350"/>
              <a:gd name="connsiteX10" fmla="*/ 109470 w 339072"/>
              <a:gd name="connsiteY10" fmla="*/ 118795 h 237350"/>
              <a:gd name="connsiteX11" fmla="*/ 26821 w 339072"/>
              <a:gd name="connsiteY11" fmla="*/ 201867 h 237350"/>
              <a:gd name="connsiteX12" fmla="*/ 26821 w 339072"/>
              <a:gd name="connsiteY12" fmla="*/ 37841 h 237350"/>
              <a:gd name="connsiteX13" fmla="*/ 109470 w 339072"/>
              <a:gd name="connsiteY13" fmla="*/ 118795 h 237350"/>
              <a:gd name="connsiteX14" fmla="*/ 121761 w 339072"/>
              <a:gd name="connsiteY14" fmla="*/ 130662 h 237350"/>
              <a:gd name="connsiteX15" fmla="*/ 153550 w 339072"/>
              <a:gd name="connsiteY15" fmla="*/ 161602 h 237350"/>
              <a:gd name="connsiteX16" fmla="*/ 171351 w 339072"/>
              <a:gd name="connsiteY16" fmla="*/ 168808 h 237350"/>
              <a:gd name="connsiteX17" fmla="*/ 189152 w 339072"/>
              <a:gd name="connsiteY17" fmla="*/ 161602 h 237350"/>
              <a:gd name="connsiteX18" fmla="*/ 220940 w 339072"/>
              <a:gd name="connsiteY18" fmla="*/ 130662 h 237350"/>
              <a:gd name="connsiteX19" fmla="*/ 303165 w 339072"/>
              <a:gd name="connsiteY19" fmla="*/ 213311 h 237350"/>
              <a:gd name="connsiteX20" fmla="*/ 39113 w 339072"/>
              <a:gd name="connsiteY20" fmla="*/ 213311 h 237350"/>
              <a:gd name="connsiteX21" fmla="*/ 121761 w 339072"/>
              <a:gd name="connsiteY21" fmla="*/ 130662 h 237350"/>
              <a:gd name="connsiteX22" fmla="*/ 232384 w 339072"/>
              <a:gd name="connsiteY22" fmla="*/ 118795 h 237350"/>
              <a:gd name="connsiteX23" fmla="*/ 315033 w 339072"/>
              <a:gd name="connsiteY23" fmla="*/ 38265 h 237350"/>
              <a:gd name="connsiteX24" fmla="*/ 315033 w 339072"/>
              <a:gd name="connsiteY24" fmla="*/ 201443 h 237350"/>
              <a:gd name="connsiteX25" fmla="*/ 232384 w 339072"/>
              <a:gd name="connsiteY25" fmla="*/ 118795 h 23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9072" h="237350">
                <a:moveTo>
                  <a:pt x="1391" y="1391"/>
                </a:moveTo>
                <a:lnTo>
                  <a:pt x="1391" y="238741"/>
                </a:lnTo>
                <a:lnTo>
                  <a:pt x="340463" y="238741"/>
                </a:lnTo>
                <a:lnTo>
                  <a:pt x="340463" y="1391"/>
                </a:lnTo>
                <a:lnTo>
                  <a:pt x="1391" y="1391"/>
                </a:lnTo>
                <a:close/>
                <a:moveTo>
                  <a:pt x="176861" y="149311"/>
                </a:moveTo>
                <a:cubicBezTo>
                  <a:pt x="173470" y="152702"/>
                  <a:pt x="168384" y="152702"/>
                  <a:pt x="164993" y="149311"/>
                </a:cubicBezTo>
                <a:lnTo>
                  <a:pt x="39536" y="26821"/>
                </a:lnTo>
                <a:lnTo>
                  <a:pt x="302741" y="26821"/>
                </a:lnTo>
                <a:lnTo>
                  <a:pt x="176861" y="149311"/>
                </a:lnTo>
                <a:close/>
                <a:moveTo>
                  <a:pt x="109470" y="118795"/>
                </a:moveTo>
                <a:lnTo>
                  <a:pt x="26821" y="201867"/>
                </a:lnTo>
                <a:lnTo>
                  <a:pt x="26821" y="37841"/>
                </a:lnTo>
                <a:lnTo>
                  <a:pt x="109470" y="118795"/>
                </a:lnTo>
                <a:close/>
                <a:moveTo>
                  <a:pt x="121761" y="130662"/>
                </a:moveTo>
                <a:lnTo>
                  <a:pt x="153550" y="161602"/>
                </a:lnTo>
                <a:cubicBezTo>
                  <a:pt x="158636" y="166265"/>
                  <a:pt x="164993" y="168808"/>
                  <a:pt x="171351" y="168808"/>
                </a:cubicBezTo>
                <a:cubicBezTo>
                  <a:pt x="177708" y="168808"/>
                  <a:pt x="184066" y="166265"/>
                  <a:pt x="189152" y="161602"/>
                </a:cubicBezTo>
                <a:lnTo>
                  <a:pt x="220940" y="130662"/>
                </a:lnTo>
                <a:lnTo>
                  <a:pt x="303165" y="213311"/>
                </a:lnTo>
                <a:lnTo>
                  <a:pt x="39113" y="213311"/>
                </a:lnTo>
                <a:lnTo>
                  <a:pt x="121761" y="130662"/>
                </a:lnTo>
                <a:close/>
                <a:moveTo>
                  <a:pt x="232384" y="118795"/>
                </a:moveTo>
                <a:lnTo>
                  <a:pt x="315033" y="38265"/>
                </a:lnTo>
                <a:lnTo>
                  <a:pt x="315033" y="201443"/>
                </a:lnTo>
                <a:lnTo>
                  <a:pt x="232384" y="118795"/>
                </a:lnTo>
                <a:close/>
              </a:path>
            </a:pathLst>
          </a:custGeom>
          <a:solidFill>
            <a:schemeClr val="bg1"/>
          </a:solidFill>
          <a:ln w="4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8D7AEE-8ABC-4F2A-96CF-4678A2F37969}"/>
              </a:ext>
            </a:extLst>
          </p:cNvPr>
          <p:cNvSpPr txBox="1"/>
          <p:nvPr/>
        </p:nvSpPr>
        <p:spPr>
          <a:xfrm>
            <a:off x="5077779" y="6178956"/>
            <a:ext cx="198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fb.com/</a:t>
            </a:r>
            <a:r>
              <a:rPr lang="en-US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captainp</a:t>
            </a:r>
            <a:endParaRPr lang="en-US" sz="1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8D390A-0050-4F6B-884B-F27E0A650C07}"/>
              </a:ext>
            </a:extLst>
          </p:cNvPr>
          <p:cNvSpPr txBox="1"/>
          <p:nvPr/>
        </p:nvSpPr>
        <p:spPr>
          <a:xfrm>
            <a:off x="5096112" y="5598824"/>
            <a:ext cx="2383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info@captainp.com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182F33-C2D0-41E7-8CA5-41E5BF01953C}"/>
              </a:ext>
            </a:extLst>
          </p:cNvPr>
          <p:cNvSpPr txBox="1"/>
          <p:nvPr/>
        </p:nvSpPr>
        <p:spPr>
          <a:xfrm>
            <a:off x="4994021" y="4717947"/>
            <a:ext cx="186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1-800-123-4567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D1CE8-9173-4171-B6F2-063C0C3BA792}"/>
              </a:ext>
            </a:extLst>
          </p:cNvPr>
          <p:cNvGrpSpPr/>
          <p:nvPr/>
        </p:nvGrpSpPr>
        <p:grpSpPr>
          <a:xfrm>
            <a:off x="4801138" y="4775690"/>
            <a:ext cx="192883" cy="192290"/>
            <a:chOff x="8603357" y="6431604"/>
            <a:chExt cx="232410" cy="231696"/>
          </a:xfrm>
          <a:solidFill>
            <a:srgbClr val="1B1201"/>
          </a:solidFill>
        </p:grpSpPr>
        <p:sp>
          <p:nvSpPr>
            <p:cNvPr id="44" name="Freeform: Shape 21">
              <a:extLst>
                <a:ext uri="{FF2B5EF4-FFF2-40B4-BE49-F238E27FC236}">
                  <a16:creationId xmlns:a16="http://schemas.microsoft.com/office/drawing/2014/main" id="{91A27DF9-2665-4132-9FD8-8B5E7CAE65B3}"/>
                </a:ext>
              </a:extLst>
            </p:cNvPr>
            <p:cNvSpPr/>
            <p:nvPr/>
          </p:nvSpPr>
          <p:spPr>
            <a:xfrm>
              <a:off x="8631278" y="6431604"/>
              <a:ext cx="68736" cy="68736"/>
            </a:xfrm>
            <a:custGeom>
              <a:avLst/>
              <a:gdLst>
                <a:gd name="connsiteX0" fmla="*/ 210979 w 228600"/>
                <a:gd name="connsiteY0" fmla="*/ 209074 h 228600"/>
                <a:gd name="connsiteX1" fmla="*/ 223361 w 228600"/>
                <a:gd name="connsiteY1" fmla="*/ 179546 h 228600"/>
                <a:gd name="connsiteX2" fmla="*/ 210979 w 228600"/>
                <a:gd name="connsiteY2" fmla="*/ 150019 h 228600"/>
                <a:gd name="connsiteX3" fmla="*/ 79534 w 228600"/>
                <a:gd name="connsiteY3" fmla="*/ 19526 h 228600"/>
                <a:gd name="connsiteX4" fmla="*/ 50959 w 228600"/>
                <a:gd name="connsiteY4" fmla="*/ 7144 h 228600"/>
                <a:gd name="connsiteX5" fmla="*/ 21431 w 228600"/>
                <a:gd name="connsiteY5" fmla="*/ 19526 h 228600"/>
                <a:gd name="connsiteX6" fmla="*/ 7144 w 228600"/>
                <a:gd name="connsiteY6" fmla="*/ 33814 h 228600"/>
                <a:gd name="connsiteX7" fmla="*/ 196691 w 228600"/>
                <a:gd name="connsiteY7" fmla="*/ 223361 h 228600"/>
                <a:gd name="connsiteX8" fmla="*/ 210979 w 228600"/>
                <a:gd name="connsiteY8" fmla="*/ 20907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210979" y="209074"/>
                  </a:moveTo>
                  <a:cubicBezTo>
                    <a:pt x="218599" y="201454"/>
                    <a:pt x="223361" y="190976"/>
                    <a:pt x="223361" y="179546"/>
                  </a:cubicBezTo>
                  <a:cubicBezTo>
                    <a:pt x="223361" y="168116"/>
                    <a:pt x="218599" y="157639"/>
                    <a:pt x="210979" y="150019"/>
                  </a:cubicBezTo>
                  <a:lnTo>
                    <a:pt x="79534" y="19526"/>
                  </a:lnTo>
                  <a:cubicBezTo>
                    <a:pt x="71914" y="11906"/>
                    <a:pt x="61436" y="7144"/>
                    <a:pt x="50959" y="7144"/>
                  </a:cubicBezTo>
                  <a:cubicBezTo>
                    <a:pt x="40481" y="7144"/>
                    <a:pt x="29051" y="11906"/>
                    <a:pt x="21431" y="19526"/>
                  </a:cubicBezTo>
                  <a:lnTo>
                    <a:pt x="7144" y="33814"/>
                  </a:lnTo>
                  <a:lnTo>
                    <a:pt x="196691" y="223361"/>
                  </a:lnTo>
                  <a:lnTo>
                    <a:pt x="210979" y="2090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: Shape 22">
              <a:extLst>
                <a:ext uri="{FF2B5EF4-FFF2-40B4-BE49-F238E27FC236}">
                  <a16:creationId xmlns:a16="http://schemas.microsoft.com/office/drawing/2014/main" id="{D3BF51F4-1416-498C-B65A-37DE6538FDDD}"/>
                </a:ext>
              </a:extLst>
            </p:cNvPr>
            <p:cNvSpPr/>
            <p:nvPr/>
          </p:nvSpPr>
          <p:spPr>
            <a:xfrm>
              <a:off x="8603357" y="6448501"/>
              <a:ext cx="214799" cy="214799"/>
            </a:xfrm>
            <a:custGeom>
              <a:avLst/>
              <a:gdLst>
                <a:gd name="connsiteX0" fmla="*/ 495295 w 714375"/>
                <a:gd name="connsiteY0" fmla="*/ 489109 h 714375"/>
                <a:gd name="connsiteX1" fmla="*/ 481008 w 714375"/>
                <a:gd name="connsiteY1" fmla="*/ 494824 h 714375"/>
                <a:gd name="connsiteX2" fmla="*/ 466720 w 714375"/>
                <a:gd name="connsiteY2" fmla="*/ 489109 h 714375"/>
                <a:gd name="connsiteX3" fmla="*/ 230500 w 714375"/>
                <a:gd name="connsiteY3" fmla="*/ 253841 h 714375"/>
                <a:gd name="connsiteX4" fmla="*/ 224785 w 714375"/>
                <a:gd name="connsiteY4" fmla="*/ 239554 h 714375"/>
                <a:gd name="connsiteX5" fmla="*/ 230500 w 714375"/>
                <a:gd name="connsiteY5" fmla="*/ 225266 h 714375"/>
                <a:gd name="connsiteX6" fmla="*/ 260028 w 714375"/>
                <a:gd name="connsiteY6" fmla="*/ 196691 h 714375"/>
                <a:gd name="connsiteX7" fmla="*/ 70480 w 714375"/>
                <a:gd name="connsiteY7" fmla="*/ 7144 h 714375"/>
                <a:gd name="connsiteX8" fmla="*/ 39048 w 714375"/>
                <a:gd name="connsiteY8" fmla="*/ 38576 h 714375"/>
                <a:gd name="connsiteX9" fmla="*/ 7615 w 714375"/>
                <a:gd name="connsiteY9" fmla="*/ 106204 h 714375"/>
                <a:gd name="connsiteX10" fmla="*/ 29523 w 714375"/>
                <a:gd name="connsiteY10" fmla="*/ 230029 h 714375"/>
                <a:gd name="connsiteX11" fmla="*/ 86673 w 714375"/>
                <a:gd name="connsiteY11" fmla="*/ 330041 h 714375"/>
                <a:gd name="connsiteX12" fmla="*/ 377185 w 714375"/>
                <a:gd name="connsiteY12" fmla="*/ 630079 h 714375"/>
                <a:gd name="connsiteX13" fmla="*/ 437193 w 714375"/>
                <a:gd name="connsiteY13" fmla="*/ 668179 h 714375"/>
                <a:gd name="connsiteX14" fmla="*/ 589593 w 714375"/>
                <a:gd name="connsiteY14" fmla="*/ 712946 h 714375"/>
                <a:gd name="connsiteX15" fmla="*/ 686748 w 714375"/>
                <a:gd name="connsiteY15" fmla="*/ 674846 h 714375"/>
                <a:gd name="connsiteX16" fmla="*/ 712465 w 714375"/>
                <a:gd name="connsiteY16" fmla="*/ 649129 h 714375"/>
                <a:gd name="connsiteX17" fmla="*/ 523870 w 714375"/>
                <a:gd name="connsiteY17" fmla="*/ 459581 h 714375"/>
                <a:gd name="connsiteX18" fmla="*/ 495295 w 714375"/>
                <a:gd name="connsiteY18" fmla="*/ 489109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4375" h="714375">
                  <a:moveTo>
                    <a:pt x="495295" y="489109"/>
                  </a:moveTo>
                  <a:cubicBezTo>
                    <a:pt x="491485" y="492919"/>
                    <a:pt x="485770" y="494824"/>
                    <a:pt x="481008" y="494824"/>
                  </a:cubicBezTo>
                  <a:cubicBezTo>
                    <a:pt x="476245" y="494824"/>
                    <a:pt x="470530" y="492919"/>
                    <a:pt x="466720" y="489109"/>
                  </a:cubicBezTo>
                  <a:lnTo>
                    <a:pt x="230500" y="253841"/>
                  </a:lnTo>
                  <a:cubicBezTo>
                    <a:pt x="226690" y="250031"/>
                    <a:pt x="224785" y="244316"/>
                    <a:pt x="224785" y="239554"/>
                  </a:cubicBezTo>
                  <a:cubicBezTo>
                    <a:pt x="224785" y="234791"/>
                    <a:pt x="226690" y="229076"/>
                    <a:pt x="230500" y="225266"/>
                  </a:cubicBezTo>
                  <a:lnTo>
                    <a:pt x="260028" y="196691"/>
                  </a:lnTo>
                  <a:lnTo>
                    <a:pt x="70480" y="7144"/>
                  </a:lnTo>
                  <a:cubicBezTo>
                    <a:pt x="58098" y="19526"/>
                    <a:pt x="46668" y="30956"/>
                    <a:pt x="39048" y="38576"/>
                  </a:cubicBezTo>
                  <a:cubicBezTo>
                    <a:pt x="19998" y="56674"/>
                    <a:pt x="8568" y="80486"/>
                    <a:pt x="7615" y="106204"/>
                  </a:cubicBezTo>
                  <a:cubicBezTo>
                    <a:pt x="4758" y="149066"/>
                    <a:pt x="15235" y="190024"/>
                    <a:pt x="29523" y="230029"/>
                  </a:cubicBezTo>
                  <a:cubicBezTo>
                    <a:pt x="44763" y="265271"/>
                    <a:pt x="64765" y="298609"/>
                    <a:pt x="86673" y="330041"/>
                  </a:cubicBezTo>
                  <a:cubicBezTo>
                    <a:pt x="164778" y="447199"/>
                    <a:pt x="262885" y="549116"/>
                    <a:pt x="377185" y="630079"/>
                  </a:cubicBezTo>
                  <a:cubicBezTo>
                    <a:pt x="396235" y="644366"/>
                    <a:pt x="416238" y="656749"/>
                    <a:pt x="437193" y="668179"/>
                  </a:cubicBezTo>
                  <a:cubicBezTo>
                    <a:pt x="484818" y="691991"/>
                    <a:pt x="535300" y="709136"/>
                    <a:pt x="589593" y="712946"/>
                  </a:cubicBezTo>
                  <a:cubicBezTo>
                    <a:pt x="625788" y="715804"/>
                    <a:pt x="661983" y="701516"/>
                    <a:pt x="686748" y="674846"/>
                  </a:cubicBezTo>
                  <a:lnTo>
                    <a:pt x="712465" y="649129"/>
                  </a:lnTo>
                  <a:lnTo>
                    <a:pt x="523870" y="459581"/>
                  </a:lnTo>
                  <a:lnTo>
                    <a:pt x="495295" y="48910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: Shape 23">
              <a:extLst>
                <a:ext uri="{FF2B5EF4-FFF2-40B4-BE49-F238E27FC236}">
                  <a16:creationId xmlns:a16="http://schemas.microsoft.com/office/drawing/2014/main" id="{01A43C5C-A9ED-44E8-A8A3-B26692054896}"/>
                </a:ext>
              </a:extLst>
            </p:cNvPr>
            <p:cNvSpPr/>
            <p:nvPr/>
          </p:nvSpPr>
          <p:spPr>
            <a:xfrm>
              <a:off x="8767031" y="6567643"/>
              <a:ext cx="68736" cy="68736"/>
            </a:xfrm>
            <a:custGeom>
              <a:avLst/>
              <a:gdLst>
                <a:gd name="connsiteX0" fmla="*/ 211931 w 228600"/>
                <a:gd name="connsiteY0" fmla="*/ 150971 h 228600"/>
                <a:gd name="connsiteX1" fmla="*/ 80486 w 228600"/>
                <a:gd name="connsiteY1" fmla="*/ 19526 h 228600"/>
                <a:gd name="connsiteX2" fmla="*/ 50959 w 228600"/>
                <a:gd name="connsiteY2" fmla="*/ 7144 h 228600"/>
                <a:gd name="connsiteX3" fmla="*/ 21431 w 228600"/>
                <a:gd name="connsiteY3" fmla="*/ 19526 h 228600"/>
                <a:gd name="connsiteX4" fmla="*/ 7144 w 228600"/>
                <a:gd name="connsiteY4" fmla="*/ 34766 h 228600"/>
                <a:gd name="connsiteX5" fmla="*/ 196691 w 228600"/>
                <a:gd name="connsiteY5" fmla="*/ 224314 h 228600"/>
                <a:gd name="connsiteX6" fmla="*/ 210979 w 228600"/>
                <a:gd name="connsiteY6" fmla="*/ 210026 h 228600"/>
                <a:gd name="connsiteX7" fmla="*/ 223361 w 228600"/>
                <a:gd name="connsiteY7" fmla="*/ 180499 h 228600"/>
                <a:gd name="connsiteX8" fmla="*/ 211931 w 228600"/>
                <a:gd name="connsiteY8" fmla="*/ 15097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211931" y="150971"/>
                  </a:moveTo>
                  <a:lnTo>
                    <a:pt x="80486" y="19526"/>
                  </a:lnTo>
                  <a:cubicBezTo>
                    <a:pt x="72866" y="11906"/>
                    <a:pt x="62389" y="7144"/>
                    <a:pt x="50959" y="7144"/>
                  </a:cubicBezTo>
                  <a:cubicBezTo>
                    <a:pt x="39529" y="7144"/>
                    <a:pt x="29051" y="11906"/>
                    <a:pt x="21431" y="19526"/>
                  </a:cubicBezTo>
                  <a:lnTo>
                    <a:pt x="7144" y="34766"/>
                  </a:lnTo>
                  <a:lnTo>
                    <a:pt x="196691" y="224314"/>
                  </a:lnTo>
                  <a:lnTo>
                    <a:pt x="210979" y="210026"/>
                  </a:lnTo>
                  <a:cubicBezTo>
                    <a:pt x="218599" y="202406"/>
                    <a:pt x="223361" y="191929"/>
                    <a:pt x="223361" y="180499"/>
                  </a:cubicBezTo>
                  <a:cubicBezTo>
                    <a:pt x="223361" y="169069"/>
                    <a:pt x="219551" y="158591"/>
                    <a:pt x="211931" y="1509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0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3698">
        <p159:morph option="byObject"/>
      </p:transition>
    </mc:Choice>
    <mc:Fallback xmlns="">
      <p:transition advTm="36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46667" decel="48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6.25E-7 2.96296E-6 L -6.25E-7 -0.01598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5E9DF4BC-12CE-4A95-928C-BE7EDCCB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8"/>
          <a:stretch/>
        </p:blipFill>
        <p:spPr>
          <a:xfrm>
            <a:off x="-34915" y="-2"/>
            <a:ext cx="12230102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8169A-0C6B-44B9-A4B9-BAAFB46E61C8}"/>
              </a:ext>
            </a:extLst>
          </p:cNvPr>
          <p:cNvSpPr/>
          <p:nvPr/>
        </p:nvSpPr>
        <p:spPr>
          <a:xfrm>
            <a:off x="0" y="-4"/>
            <a:ext cx="12211538" cy="685800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B200D-3876-4719-9F60-E10549050804}"/>
              </a:ext>
            </a:extLst>
          </p:cNvPr>
          <p:cNvSpPr txBox="1"/>
          <p:nvPr/>
        </p:nvSpPr>
        <p:spPr>
          <a:xfrm>
            <a:off x="3847532" y="2030509"/>
            <a:ext cx="45203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EVENTS</a:t>
            </a:r>
          </a:p>
          <a:p>
            <a:pPr algn="ctr">
              <a:lnSpc>
                <a:spcPct val="150000"/>
              </a:lnSpc>
            </a:pPr>
            <a:endParaRPr lang="en-US" spc="300" dirty="0">
              <a:solidFill>
                <a:schemeClr val="bg1"/>
              </a:solidFill>
              <a:latin typeface="Museo Sans 500" panose="020000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Birthday</a:t>
            </a: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Debut</a:t>
            </a: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Baptismal Reception</a:t>
            </a: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Wedding Reception</a:t>
            </a: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Awards Night</a:t>
            </a: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Family Gatherings</a:t>
            </a:r>
          </a:p>
          <a:p>
            <a:pPr algn="ctr">
              <a:lnSpc>
                <a:spcPct val="150000"/>
              </a:lnSpc>
            </a:pPr>
            <a:r>
              <a:rPr lang="en-US" spc="300" dirty="0">
                <a:solidFill>
                  <a:schemeClr val="bg1"/>
                </a:solidFill>
                <a:latin typeface="Museo Sans 500" panose="02000000000000000000" pitchFamily="50" charset="0"/>
              </a:rPr>
              <a:t>Christmas Party</a:t>
            </a:r>
          </a:p>
          <a:p>
            <a:pPr algn="ctr">
              <a:lnSpc>
                <a:spcPct val="150000"/>
              </a:lnSpc>
            </a:pPr>
            <a:endParaRPr lang="en-US" spc="300" dirty="0">
              <a:solidFill>
                <a:schemeClr val="bg1"/>
              </a:solidFill>
              <a:latin typeface="Museo Sans 500" panose="02000000000000000000" pitchFamily="50" charset="0"/>
            </a:endParaRPr>
          </a:p>
        </p:txBody>
      </p:sp>
      <p:pic>
        <p:nvPicPr>
          <p:cNvPr id="29" name="Picture 28" descr="A close up of a logo&#10;&#10;Description generated with high confidence">
            <a:extLst>
              <a:ext uri="{FF2B5EF4-FFF2-40B4-BE49-F238E27FC236}">
                <a16:creationId xmlns:a16="http://schemas.microsoft.com/office/drawing/2014/main" id="{8CC98DDC-AB60-4696-A8D0-01064B85A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50" y="519866"/>
            <a:ext cx="4175108" cy="1533084"/>
          </a:xfrm>
          <a:prstGeom prst="rect">
            <a:avLst/>
          </a:prstGeom>
        </p:spPr>
      </p:pic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38574C2C-F5DD-45AC-99BD-971B72DDE7C7}"/>
              </a:ext>
            </a:extLst>
          </p:cNvPr>
          <p:cNvSpPr/>
          <p:nvPr/>
        </p:nvSpPr>
        <p:spPr>
          <a:xfrm>
            <a:off x="10347125" y="-11492506"/>
            <a:ext cx="12997310" cy="12997310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EA15D51D-F71E-4EE2-BA56-9611958B908E}"/>
              </a:ext>
            </a:extLst>
          </p:cNvPr>
          <p:cNvSpPr/>
          <p:nvPr/>
        </p:nvSpPr>
        <p:spPr>
          <a:xfrm>
            <a:off x="10347125" y="-11492506"/>
            <a:ext cx="12997310" cy="12997310"/>
          </a:xfrm>
          <a:prstGeom prst="donut">
            <a:avLst>
              <a:gd name="adj" fmla="val 336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5CC8ACA-D84C-4971-B455-EB6B339489BD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29" y="519867"/>
            <a:ext cx="4141757" cy="15330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A182F33-C2D0-41E7-8CA5-41E5BF01953C}"/>
              </a:ext>
            </a:extLst>
          </p:cNvPr>
          <p:cNvSpPr txBox="1"/>
          <p:nvPr/>
        </p:nvSpPr>
        <p:spPr>
          <a:xfrm>
            <a:off x="8178586" y="6432946"/>
            <a:ext cx="1863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1-800-123-4567</a:t>
            </a:r>
          </a:p>
        </p:txBody>
      </p:sp>
      <p:sp>
        <p:nvSpPr>
          <p:cNvPr id="35" name="Freeform: Shape 14">
            <a:extLst>
              <a:ext uri="{FF2B5EF4-FFF2-40B4-BE49-F238E27FC236}">
                <a16:creationId xmlns:a16="http://schemas.microsoft.com/office/drawing/2014/main" id="{3A1CBDBE-EE4B-4587-869C-8FA46C22D257}"/>
              </a:ext>
            </a:extLst>
          </p:cNvPr>
          <p:cNvSpPr/>
          <p:nvPr/>
        </p:nvSpPr>
        <p:spPr>
          <a:xfrm>
            <a:off x="2149523" y="6496734"/>
            <a:ext cx="185066" cy="180200"/>
          </a:xfrm>
          <a:custGeom>
            <a:avLst/>
            <a:gdLst/>
            <a:ahLst/>
            <a:cxnLst/>
            <a:rect l="l" t="t" r="r" b="b"/>
            <a:pathLst>
              <a:path w="300206" h="300206">
                <a:moveTo>
                  <a:pt x="0" y="0"/>
                </a:moveTo>
                <a:lnTo>
                  <a:pt x="300206" y="0"/>
                </a:lnTo>
                <a:lnTo>
                  <a:pt x="300206" y="300206"/>
                </a:lnTo>
                <a:lnTo>
                  <a:pt x="188552" y="300206"/>
                </a:lnTo>
                <a:lnTo>
                  <a:pt x="188552" y="190327"/>
                </a:lnTo>
                <a:lnTo>
                  <a:pt x="237131" y="190327"/>
                </a:lnTo>
                <a:lnTo>
                  <a:pt x="237131" y="144699"/>
                </a:lnTo>
                <a:lnTo>
                  <a:pt x="188552" y="144699"/>
                </a:lnTo>
                <a:lnTo>
                  <a:pt x="188552" y="127394"/>
                </a:lnTo>
                <a:cubicBezTo>
                  <a:pt x="188552" y="113305"/>
                  <a:pt x="190801" y="103676"/>
                  <a:pt x="195298" y="98507"/>
                </a:cubicBezTo>
                <a:cubicBezTo>
                  <a:pt x="199795" y="93339"/>
                  <a:pt x="206777" y="90754"/>
                  <a:pt x="216244" y="90754"/>
                </a:cubicBezTo>
                <a:cubicBezTo>
                  <a:pt x="225259" y="90754"/>
                  <a:pt x="236170" y="91561"/>
                  <a:pt x="248974" y="93173"/>
                </a:cubicBezTo>
                <a:lnTo>
                  <a:pt x="248974" y="44802"/>
                </a:lnTo>
                <a:cubicBezTo>
                  <a:pt x="237792" y="42119"/>
                  <a:pt x="224707" y="40777"/>
                  <a:pt x="209720" y="40777"/>
                </a:cubicBezTo>
                <a:cubicBezTo>
                  <a:pt x="158580" y="40777"/>
                  <a:pt x="133009" y="69489"/>
                  <a:pt x="133009" y="126912"/>
                </a:cubicBezTo>
                <a:lnTo>
                  <a:pt x="133009" y="144699"/>
                </a:lnTo>
                <a:lnTo>
                  <a:pt x="95307" y="144699"/>
                </a:lnTo>
                <a:lnTo>
                  <a:pt x="95307" y="190327"/>
                </a:lnTo>
                <a:lnTo>
                  <a:pt x="133009" y="190327"/>
                </a:lnTo>
                <a:lnTo>
                  <a:pt x="133009" y="300206"/>
                </a:lnTo>
                <a:lnTo>
                  <a:pt x="0" y="300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: Shape 19">
            <a:extLst>
              <a:ext uri="{FF2B5EF4-FFF2-40B4-BE49-F238E27FC236}">
                <a16:creationId xmlns:a16="http://schemas.microsoft.com/office/drawing/2014/main" id="{9787469A-2ADE-46EE-95F6-99C3324FF293}"/>
              </a:ext>
            </a:extLst>
          </p:cNvPr>
          <p:cNvSpPr/>
          <p:nvPr/>
        </p:nvSpPr>
        <p:spPr>
          <a:xfrm>
            <a:off x="4865306" y="6496734"/>
            <a:ext cx="257430" cy="180200"/>
          </a:xfrm>
          <a:custGeom>
            <a:avLst/>
            <a:gdLst>
              <a:gd name="connsiteX0" fmla="*/ 1391 w 339072"/>
              <a:gd name="connsiteY0" fmla="*/ 1391 h 237350"/>
              <a:gd name="connsiteX1" fmla="*/ 1391 w 339072"/>
              <a:gd name="connsiteY1" fmla="*/ 238741 h 237350"/>
              <a:gd name="connsiteX2" fmla="*/ 340463 w 339072"/>
              <a:gd name="connsiteY2" fmla="*/ 238741 h 237350"/>
              <a:gd name="connsiteX3" fmla="*/ 340463 w 339072"/>
              <a:gd name="connsiteY3" fmla="*/ 1391 h 237350"/>
              <a:gd name="connsiteX4" fmla="*/ 1391 w 339072"/>
              <a:gd name="connsiteY4" fmla="*/ 1391 h 237350"/>
              <a:gd name="connsiteX5" fmla="*/ 176861 w 339072"/>
              <a:gd name="connsiteY5" fmla="*/ 149311 h 237350"/>
              <a:gd name="connsiteX6" fmla="*/ 164993 w 339072"/>
              <a:gd name="connsiteY6" fmla="*/ 149311 h 237350"/>
              <a:gd name="connsiteX7" fmla="*/ 39536 w 339072"/>
              <a:gd name="connsiteY7" fmla="*/ 26821 h 237350"/>
              <a:gd name="connsiteX8" fmla="*/ 302741 w 339072"/>
              <a:gd name="connsiteY8" fmla="*/ 26821 h 237350"/>
              <a:gd name="connsiteX9" fmla="*/ 176861 w 339072"/>
              <a:gd name="connsiteY9" fmla="*/ 149311 h 237350"/>
              <a:gd name="connsiteX10" fmla="*/ 109470 w 339072"/>
              <a:gd name="connsiteY10" fmla="*/ 118795 h 237350"/>
              <a:gd name="connsiteX11" fmla="*/ 26821 w 339072"/>
              <a:gd name="connsiteY11" fmla="*/ 201867 h 237350"/>
              <a:gd name="connsiteX12" fmla="*/ 26821 w 339072"/>
              <a:gd name="connsiteY12" fmla="*/ 37841 h 237350"/>
              <a:gd name="connsiteX13" fmla="*/ 109470 w 339072"/>
              <a:gd name="connsiteY13" fmla="*/ 118795 h 237350"/>
              <a:gd name="connsiteX14" fmla="*/ 121761 w 339072"/>
              <a:gd name="connsiteY14" fmla="*/ 130662 h 237350"/>
              <a:gd name="connsiteX15" fmla="*/ 153550 w 339072"/>
              <a:gd name="connsiteY15" fmla="*/ 161602 h 237350"/>
              <a:gd name="connsiteX16" fmla="*/ 171351 w 339072"/>
              <a:gd name="connsiteY16" fmla="*/ 168808 h 237350"/>
              <a:gd name="connsiteX17" fmla="*/ 189152 w 339072"/>
              <a:gd name="connsiteY17" fmla="*/ 161602 h 237350"/>
              <a:gd name="connsiteX18" fmla="*/ 220940 w 339072"/>
              <a:gd name="connsiteY18" fmla="*/ 130662 h 237350"/>
              <a:gd name="connsiteX19" fmla="*/ 303165 w 339072"/>
              <a:gd name="connsiteY19" fmla="*/ 213311 h 237350"/>
              <a:gd name="connsiteX20" fmla="*/ 39113 w 339072"/>
              <a:gd name="connsiteY20" fmla="*/ 213311 h 237350"/>
              <a:gd name="connsiteX21" fmla="*/ 121761 w 339072"/>
              <a:gd name="connsiteY21" fmla="*/ 130662 h 237350"/>
              <a:gd name="connsiteX22" fmla="*/ 232384 w 339072"/>
              <a:gd name="connsiteY22" fmla="*/ 118795 h 237350"/>
              <a:gd name="connsiteX23" fmla="*/ 315033 w 339072"/>
              <a:gd name="connsiteY23" fmla="*/ 38265 h 237350"/>
              <a:gd name="connsiteX24" fmla="*/ 315033 w 339072"/>
              <a:gd name="connsiteY24" fmla="*/ 201443 h 237350"/>
              <a:gd name="connsiteX25" fmla="*/ 232384 w 339072"/>
              <a:gd name="connsiteY25" fmla="*/ 118795 h 23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9072" h="237350">
                <a:moveTo>
                  <a:pt x="1391" y="1391"/>
                </a:moveTo>
                <a:lnTo>
                  <a:pt x="1391" y="238741"/>
                </a:lnTo>
                <a:lnTo>
                  <a:pt x="340463" y="238741"/>
                </a:lnTo>
                <a:lnTo>
                  <a:pt x="340463" y="1391"/>
                </a:lnTo>
                <a:lnTo>
                  <a:pt x="1391" y="1391"/>
                </a:lnTo>
                <a:close/>
                <a:moveTo>
                  <a:pt x="176861" y="149311"/>
                </a:moveTo>
                <a:cubicBezTo>
                  <a:pt x="173470" y="152702"/>
                  <a:pt x="168384" y="152702"/>
                  <a:pt x="164993" y="149311"/>
                </a:cubicBezTo>
                <a:lnTo>
                  <a:pt x="39536" y="26821"/>
                </a:lnTo>
                <a:lnTo>
                  <a:pt x="302741" y="26821"/>
                </a:lnTo>
                <a:lnTo>
                  <a:pt x="176861" y="149311"/>
                </a:lnTo>
                <a:close/>
                <a:moveTo>
                  <a:pt x="109470" y="118795"/>
                </a:moveTo>
                <a:lnTo>
                  <a:pt x="26821" y="201867"/>
                </a:lnTo>
                <a:lnTo>
                  <a:pt x="26821" y="37841"/>
                </a:lnTo>
                <a:lnTo>
                  <a:pt x="109470" y="118795"/>
                </a:lnTo>
                <a:close/>
                <a:moveTo>
                  <a:pt x="121761" y="130662"/>
                </a:moveTo>
                <a:lnTo>
                  <a:pt x="153550" y="161602"/>
                </a:lnTo>
                <a:cubicBezTo>
                  <a:pt x="158636" y="166265"/>
                  <a:pt x="164993" y="168808"/>
                  <a:pt x="171351" y="168808"/>
                </a:cubicBezTo>
                <a:cubicBezTo>
                  <a:pt x="177708" y="168808"/>
                  <a:pt x="184066" y="166265"/>
                  <a:pt x="189152" y="161602"/>
                </a:cubicBezTo>
                <a:lnTo>
                  <a:pt x="220940" y="130662"/>
                </a:lnTo>
                <a:lnTo>
                  <a:pt x="303165" y="213311"/>
                </a:lnTo>
                <a:lnTo>
                  <a:pt x="39113" y="213311"/>
                </a:lnTo>
                <a:lnTo>
                  <a:pt x="121761" y="130662"/>
                </a:lnTo>
                <a:close/>
                <a:moveTo>
                  <a:pt x="232384" y="118795"/>
                </a:moveTo>
                <a:lnTo>
                  <a:pt x="315033" y="38265"/>
                </a:lnTo>
                <a:lnTo>
                  <a:pt x="315033" y="201443"/>
                </a:lnTo>
                <a:lnTo>
                  <a:pt x="232384" y="118795"/>
                </a:lnTo>
                <a:close/>
              </a:path>
            </a:pathLst>
          </a:custGeom>
          <a:solidFill>
            <a:schemeClr val="bg1"/>
          </a:solidFill>
          <a:ln w="4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5D1CE8-9173-4171-B6F2-063C0C3BA792}"/>
              </a:ext>
            </a:extLst>
          </p:cNvPr>
          <p:cNvGrpSpPr/>
          <p:nvPr/>
        </p:nvGrpSpPr>
        <p:grpSpPr>
          <a:xfrm>
            <a:off x="7985703" y="6490689"/>
            <a:ext cx="192883" cy="192290"/>
            <a:chOff x="8603357" y="6431604"/>
            <a:chExt cx="232410" cy="231696"/>
          </a:xfrm>
          <a:solidFill>
            <a:srgbClr val="1B1201"/>
          </a:solidFill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91A27DF9-2665-4132-9FD8-8B5E7CAE65B3}"/>
                </a:ext>
              </a:extLst>
            </p:cNvPr>
            <p:cNvSpPr/>
            <p:nvPr/>
          </p:nvSpPr>
          <p:spPr>
            <a:xfrm>
              <a:off x="8631278" y="6431604"/>
              <a:ext cx="68736" cy="68736"/>
            </a:xfrm>
            <a:custGeom>
              <a:avLst/>
              <a:gdLst>
                <a:gd name="connsiteX0" fmla="*/ 210979 w 228600"/>
                <a:gd name="connsiteY0" fmla="*/ 209074 h 228600"/>
                <a:gd name="connsiteX1" fmla="*/ 223361 w 228600"/>
                <a:gd name="connsiteY1" fmla="*/ 179546 h 228600"/>
                <a:gd name="connsiteX2" fmla="*/ 210979 w 228600"/>
                <a:gd name="connsiteY2" fmla="*/ 150019 h 228600"/>
                <a:gd name="connsiteX3" fmla="*/ 79534 w 228600"/>
                <a:gd name="connsiteY3" fmla="*/ 19526 h 228600"/>
                <a:gd name="connsiteX4" fmla="*/ 50959 w 228600"/>
                <a:gd name="connsiteY4" fmla="*/ 7144 h 228600"/>
                <a:gd name="connsiteX5" fmla="*/ 21431 w 228600"/>
                <a:gd name="connsiteY5" fmla="*/ 19526 h 228600"/>
                <a:gd name="connsiteX6" fmla="*/ 7144 w 228600"/>
                <a:gd name="connsiteY6" fmla="*/ 33814 h 228600"/>
                <a:gd name="connsiteX7" fmla="*/ 196691 w 228600"/>
                <a:gd name="connsiteY7" fmla="*/ 223361 h 228600"/>
                <a:gd name="connsiteX8" fmla="*/ 210979 w 228600"/>
                <a:gd name="connsiteY8" fmla="*/ 20907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210979" y="209074"/>
                  </a:moveTo>
                  <a:cubicBezTo>
                    <a:pt x="218599" y="201454"/>
                    <a:pt x="223361" y="190976"/>
                    <a:pt x="223361" y="179546"/>
                  </a:cubicBezTo>
                  <a:cubicBezTo>
                    <a:pt x="223361" y="168116"/>
                    <a:pt x="218599" y="157639"/>
                    <a:pt x="210979" y="150019"/>
                  </a:cubicBezTo>
                  <a:lnTo>
                    <a:pt x="79534" y="19526"/>
                  </a:lnTo>
                  <a:cubicBezTo>
                    <a:pt x="71914" y="11906"/>
                    <a:pt x="61436" y="7144"/>
                    <a:pt x="50959" y="7144"/>
                  </a:cubicBezTo>
                  <a:cubicBezTo>
                    <a:pt x="40481" y="7144"/>
                    <a:pt x="29051" y="11906"/>
                    <a:pt x="21431" y="19526"/>
                  </a:cubicBezTo>
                  <a:lnTo>
                    <a:pt x="7144" y="33814"/>
                  </a:lnTo>
                  <a:lnTo>
                    <a:pt x="196691" y="223361"/>
                  </a:lnTo>
                  <a:lnTo>
                    <a:pt x="210979" y="2090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: Shape 22">
              <a:extLst>
                <a:ext uri="{FF2B5EF4-FFF2-40B4-BE49-F238E27FC236}">
                  <a16:creationId xmlns:a16="http://schemas.microsoft.com/office/drawing/2014/main" id="{D3BF51F4-1416-498C-B65A-37DE6538FDDD}"/>
                </a:ext>
              </a:extLst>
            </p:cNvPr>
            <p:cNvSpPr/>
            <p:nvPr/>
          </p:nvSpPr>
          <p:spPr>
            <a:xfrm>
              <a:off x="8603357" y="6448501"/>
              <a:ext cx="214799" cy="214799"/>
            </a:xfrm>
            <a:custGeom>
              <a:avLst/>
              <a:gdLst>
                <a:gd name="connsiteX0" fmla="*/ 495295 w 714375"/>
                <a:gd name="connsiteY0" fmla="*/ 489109 h 714375"/>
                <a:gd name="connsiteX1" fmla="*/ 481008 w 714375"/>
                <a:gd name="connsiteY1" fmla="*/ 494824 h 714375"/>
                <a:gd name="connsiteX2" fmla="*/ 466720 w 714375"/>
                <a:gd name="connsiteY2" fmla="*/ 489109 h 714375"/>
                <a:gd name="connsiteX3" fmla="*/ 230500 w 714375"/>
                <a:gd name="connsiteY3" fmla="*/ 253841 h 714375"/>
                <a:gd name="connsiteX4" fmla="*/ 224785 w 714375"/>
                <a:gd name="connsiteY4" fmla="*/ 239554 h 714375"/>
                <a:gd name="connsiteX5" fmla="*/ 230500 w 714375"/>
                <a:gd name="connsiteY5" fmla="*/ 225266 h 714375"/>
                <a:gd name="connsiteX6" fmla="*/ 260028 w 714375"/>
                <a:gd name="connsiteY6" fmla="*/ 196691 h 714375"/>
                <a:gd name="connsiteX7" fmla="*/ 70480 w 714375"/>
                <a:gd name="connsiteY7" fmla="*/ 7144 h 714375"/>
                <a:gd name="connsiteX8" fmla="*/ 39048 w 714375"/>
                <a:gd name="connsiteY8" fmla="*/ 38576 h 714375"/>
                <a:gd name="connsiteX9" fmla="*/ 7615 w 714375"/>
                <a:gd name="connsiteY9" fmla="*/ 106204 h 714375"/>
                <a:gd name="connsiteX10" fmla="*/ 29523 w 714375"/>
                <a:gd name="connsiteY10" fmla="*/ 230029 h 714375"/>
                <a:gd name="connsiteX11" fmla="*/ 86673 w 714375"/>
                <a:gd name="connsiteY11" fmla="*/ 330041 h 714375"/>
                <a:gd name="connsiteX12" fmla="*/ 377185 w 714375"/>
                <a:gd name="connsiteY12" fmla="*/ 630079 h 714375"/>
                <a:gd name="connsiteX13" fmla="*/ 437193 w 714375"/>
                <a:gd name="connsiteY13" fmla="*/ 668179 h 714375"/>
                <a:gd name="connsiteX14" fmla="*/ 589593 w 714375"/>
                <a:gd name="connsiteY14" fmla="*/ 712946 h 714375"/>
                <a:gd name="connsiteX15" fmla="*/ 686748 w 714375"/>
                <a:gd name="connsiteY15" fmla="*/ 674846 h 714375"/>
                <a:gd name="connsiteX16" fmla="*/ 712465 w 714375"/>
                <a:gd name="connsiteY16" fmla="*/ 649129 h 714375"/>
                <a:gd name="connsiteX17" fmla="*/ 523870 w 714375"/>
                <a:gd name="connsiteY17" fmla="*/ 459581 h 714375"/>
                <a:gd name="connsiteX18" fmla="*/ 495295 w 714375"/>
                <a:gd name="connsiteY18" fmla="*/ 489109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4375" h="714375">
                  <a:moveTo>
                    <a:pt x="495295" y="489109"/>
                  </a:moveTo>
                  <a:cubicBezTo>
                    <a:pt x="491485" y="492919"/>
                    <a:pt x="485770" y="494824"/>
                    <a:pt x="481008" y="494824"/>
                  </a:cubicBezTo>
                  <a:cubicBezTo>
                    <a:pt x="476245" y="494824"/>
                    <a:pt x="470530" y="492919"/>
                    <a:pt x="466720" y="489109"/>
                  </a:cubicBezTo>
                  <a:lnTo>
                    <a:pt x="230500" y="253841"/>
                  </a:lnTo>
                  <a:cubicBezTo>
                    <a:pt x="226690" y="250031"/>
                    <a:pt x="224785" y="244316"/>
                    <a:pt x="224785" y="239554"/>
                  </a:cubicBezTo>
                  <a:cubicBezTo>
                    <a:pt x="224785" y="234791"/>
                    <a:pt x="226690" y="229076"/>
                    <a:pt x="230500" y="225266"/>
                  </a:cubicBezTo>
                  <a:lnTo>
                    <a:pt x="260028" y="196691"/>
                  </a:lnTo>
                  <a:lnTo>
                    <a:pt x="70480" y="7144"/>
                  </a:lnTo>
                  <a:cubicBezTo>
                    <a:pt x="58098" y="19526"/>
                    <a:pt x="46668" y="30956"/>
                    <a:pt x="39048" y="38576"/>
                  </a:cubicBezTo>
                  <a:cubicBezTo>
                    <a:pt x="19998" y="56674"/>
                    <a:pt x="8568" y="80486"/>
                    <a:pt x="7615" y="106204"/>
                  </a:cubicBezTo>
                  <a:cubicBezTo>
                    <a:pt x="4758" y="149066"/>
                    <a:pt x="15235" y="190024"/>
                    <a:pt x="29523" y="230029"/>
                  </a:cubicBezTo>
                  <a:cubicBezTo>
                    <a:pt x="44763" y="265271"/>
                    <a:pt x="64765" y="298609"/>
                    <a:pt x="86673" y="330041"/>
                  </a:cubicBezTo>
                  <a:cubicBezTo>
                    <a:pt x="164778" y="447199"/>
                    <a:pt x="262885" y="549116"/>
                    <a:pt x="377185" y="630079"/>
                  </a:cubicBezTo>
                  <a:cubicBezTo>
                    <a:pt x="396235" y="644366"/>
                    <a:pt x="416238" y="656749"/>
                    <a:pt x="437193" y="668179"/>
                  </a:cubicBezTo>
                  <a:cubicBezTo>
                    <a:pt x="484818" y="691991"/>
                    <a:pt x="535300" y="709136"/>
                    <a:pt x="589593" y="712946"/>
                  </a:cubicBezTo>
                  <a:cubicBezTo>
                    <a:pt x="625788" y="715804"/>
                    <a:pt x="661983" y="701516"/>
                    <a:pt x="686748" y="674846"/>
                  </a:cubicBezTo>
                  <a:lnTo>
                    <a:pt x="712465" y="649129"/>
                  </a:lnTo>
                  <a:lnTo>
                    <a:pt x="523870" y="459581"/>
                  </a:lnTo>
                  <a:lnTo>
                    <a:pt x="495295" y="48910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01A43C5C-A9ED-44E8-A8A3-B26692054896}"/>
                </a:ext>
              </a:extLst>
            </p:cNvPr>
            <p:cNvSpPr/>
            <p:nvPr/>
          </p:nvSpPr>
          <p:spPr>
            <a:xfrm>
              <a:off x="8767031" y="6567643"/>
              <a:ext cx="68736" cy="68736"/>
            </a:xfrm>
            <a:custGeom>
              <a:avLst/>
              <a:gdLst>
                <a:gd name="connsiteX0" fmla="*/ 211931 w 228600"/>
                <a:gd name="connsiteY0" fmla="*/ 150971 h 228600"/>
                <a:gd name="connsiteX1" fmla="*/ 80486 w 228600"/>
                <a:gd name="connsiteY1" fmla="*/ 19526 h 228600"/>
                <a:gd name="connsiteX2" fmla="*/ 50959 w 228600"/>
                <a:gd name="connsiteY2" fmla="*/ 7144 h 228600"/>
                <a:gd name="connsiteX3" fmla="*/ 21431 w 228600"/>
                <a:gd name="connsiteY3" fmla="*/ 19526 h 228600"/>
                <a:gd name="connsiteX4" fmla="*/ 7144 w 228600"/>
                <a:gd name="connsiteY4" fmla="*/ 34766 h 228600"/>
                <a:gd name="connsiteX5" fmla="*/ 196691 w 228600"/>
                <a:gd name="connsiteY5" fmla="*/ 224314 h 228600"/>
                <a:gd name="connsiteX6" fmla="*/ 210979 w 228600"/>
                <a:gd name="connsiteY6" fmla="*/ 210026 h 228600"/>
                <a:gd name="connsiteX7" fmla="*/ 223361 w 228600"/>
                <a:gd name="connsiteY7" fmla="*/ 180499 h 228600"/>
                <a:gd name="connsiteX8" fmla="*/ 211931 w 228600"/>
                <a:gd name="connsiteY8" fmla="*/ 15097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211931" y="150971"/>
                  </a:moveTo>
                  <a:lnTo>
                    <a:pt x="80486" y="19526"/>
                  </a:lnTo>
                  <a:cubicBezTo>
                    <a:pt x="72866" y="11906"/>
                    <a:pt x="62389" y="7144"/>
                    <a:pt x="50959" y="7144"/>
                  </a:cubicBezTo>
                  <a:cubicBezTo>
                    <a:pt x="39529" y="7144"/>
                    <a:pt x="29051" y="11906"/>
                    <a:pt x="21431" y="19526"/>
                  </a:cubicBezTo>
                  <a:lnTo>
                    <a:pt x="7144" y="34766"/>
                  </a:lnTo>
                  <a:lnTo>
                    <a:pt x="196691" y="224314"/>
                  </a:lnTo>
                  <a:lnTo>
                    <a:pt x="210979" y="210026"/>
                  </a:lnTo>
                  <a:cubicBezTo>
                    <a:pt x="218599" y="202406"/>
                    <a:pt x="223361" y="191929"/>
                    <a:pt x="223361" y="180499"/>
                  </a:cubicBezTo>
                  <a:cubicBezTo>
                    <a:pt x="223361" y="169069"/>
                    <a:pt x="219551" y="158591"/>
                    <a:pt x="211931" y="1509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B8D7AEE-8ABC-4F2A-96CF-4678A2F37969}"/>
              </a:ext>
            </a:extLst>
          </p:cNvPr>
          <p:cNvSpPr txBox="1"/>
          <p:nvPr/>
        </p:nvSpPr>
        <p:spPr>
          <a:xfrm>
            <a:off x="2334589" y="6432946"/>
            <a:ext cx="198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fb.com/</a:t>
            </a:r>
            <a:r>
              <a:rPr lang="en-US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captainp</a:t>
            </a:r>
            <a:endParaRPr lang="en-US" sz="1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8D390A-0050-4F6B-884B-F27E0A650C07}"/>
              </a:ext>
            </a:extLst>
          </p:cNvPr>
          <p:cNvSpPr txBox="1"/>
          <p:nvPr/>
        </p:nvSpPr>
        <p:spPr>
          <a:xfrm>
            <a:off x="5108585" y="6432946"/>
            <a:ext cx="2383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info@captainp.com</a:t>
            </a:r>
          </a:p>
        </p:txBody>
      </p:sp>
    </p:spTree>
    <p:extLst>
      <p:ext uri="{BB962C8B-B14F-4D97-AF65-F5344CB8AC3E}">
        <p14:creationId xmlns:p14="http://schemas.microsoft.com/office/powerpoint/2010/main" val="2337786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5687">
        <p159:morph option="byObject"/>
      </p:transition>
    </mc:Choice>
    <mc:Fallback xmlns="">
      <p:transition advTm="5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46667" decel="48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6.25E-7 2.96296E-6 L -6.25E-7 -0.0159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2" grpId="1"/>
      <p:bldP spid="28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door&#10;&#10;Description generated with high confidence">
            <a:extLst>
              <a:ext uri="{FF2B5EF4-FFF2-40B4-BE49-F238E27FC236}">
                <a16:creationId xmlns:a16="http://schemas.microsoft.com/office/drawing/2014/main" id="{3F29D287-A7C0-4DBD-9333-EA0B5AA7A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9" y="0"/>
            <a:ext cx="1220176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BEBC3F-B8E1-48A6-878A-4146F78D785A}"/>
              </a:ext>
            </a:extLst>
          </p:cNvPr>
          <p:cNvSpPr txBox="1">
            <a:spLocks/>
          </p:cNvSpPr>
          <p:nvPr/>
        </p:nvSpPr>
        <p:spPr>
          <a:xfrm>
            <a:off x="486226" y="751500"/>
            <a:ext cx="529990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5000"/>
              </a:lnSpc>
            </a:pPr>
            <a:r>
              <a:rPr lang="en-US" sz="6600" kern="0" spc="-300" dirty="0">
                <a:solidFill>
                  <a:schemeClr val="bg1"/>
                </a:solidFill>
                <a:latin typeface="Cut the crap" panose="02000000000000000000" pitchFamily="2" charset="0"/>
                <a:cs typeface="Aharoni" panose="02010803020104030203" pitchFamily="2" charset="-79"/>
              </a:rPr>
              <a:t>THE CAPTAIN BREAKFAST</a:t>
            </a:r>
          </a:p>
        </p:txBody>
      </p:sp>
      <p:pic>
        <p:nvPicPr>
          <p:cNvPr id="6" name="Picture 5" descr="A plate of food on a table&#10;&#10;Description generated with very high confidence">
            <a:extLst>
              <a:ext uri="{FF2B5EF4-FFF2-40B4-BE49-F238E27FC236}">
                <a16:creationId xmlns:a16="http://schemas.microsoft.com/office/drawing/2014/main" id="{5B3ADBDC-1F80-48E6-9EA5-5C2776A66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1833" r="5939" b="6649"/>
          <a:stretch/>
        </p:blipFill>
        <p:spPr>
          <a:xfrm>
            <a:off x="5374016" y="78116"/>
            <a:ext cx="6817984" cy="6817984"/>
          </a:xfrm>
          <a:prstGeom prst="rect">
            <a:avLst/>
          </a:prstGeom>
        </p:spPr>
      </p:pic>
      <p:pic>
        <p:nvPicPr>
          <p:cNvPr id="11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56F1E1E8-4433-4919-B1C3-3D02DCDC9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30" y="4667894"/>
            <a:ext cx="2279428" cy="1327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08D17-34D6-4FE6-AABB-3ABB6F094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685" y="1882588"/>
            <a:ext cx="4710130" cy="179294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ACD0AC-001B-4F9C-A64E-75A183E6325D}"/>
              </a:ext>
            </a:extLst>
          </p:cNvPr>
          <p:cNvSpPr txBox="1">
            <a:spLocks/>
          </p:cNvSpPr>
          <p:nvPr/>
        </p:nvSpPr>
        <p:spPr>
          <a:xfrm>
            <a:off x="849196" y="2388906"/>
            <a:ext cx="4473472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500"/>
              </a:lnSpc>
            </a:pPr>
            <a:r>
              <a:rPr lang="en-US" sz="2400" b="1" i="1" kern="0" dirty="0">
                <a:solidFill>
                  <a:srgbClr val="1B1201"/>
                </a:solidFill>
                <a:latin typeface="Museo Sans 500" panose="02000000000000000000" pitchFamily="50" charset="0"/>
              </a:rPr>
              <a:t>Bacon, sausages, eggs, </a:t>
            </a:r>
            <a:br>
              <a:rPr lang="en-US" sz="2400" b="1" i="1" kern="0" dirty="0">
                <a:solidFill>
                  <a:srgbClr val="1B1201"/>
                </a:solidFill>
                <a:latin typeface="Museo Sans 500" panose="02000000000000000000" pitchFamily="50" charset="0"/>
              </a:rPr>
            </a:br>
            <a:r>
              <a:rPr lang="en-US" sz="2400" b="1" i="1" kern="0" dirty="0">
                <a:solidFill>
                  <a:srgbClr val="1B1201"/>
                </a:solidFill>
                <a:latin typeface="Museo Sans 500" panose="02000000000000000000" pitchFamily="50" charset="0"/>
              </a:rPr>
              <a:t>black pudding, eggy and garlic bread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7A71CF0-442E-4C84-93D2-602B7201993F}"/>
              </a:ext>
            </a:extLst>
          </p:cNvPr>
          <p:cNvSpPr txBox="1">
            <a:spLocks/>
          </p:cNvSpPr>
          <p:nvPr/>
        </p:nvSpPr>
        <p:spPr>
          <a:xfrm>
            <a:off x="507480" y="3829972"/>
            <a:ext cx="4761401" cy="2321289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 algn="r">
              <a:lnSpc>
                <a:spcPts val="3000"/>
              </a:lnSpc>
            </a:pPr>
            <a:r>
              <a:rPr lang="en-US" sz="2400" kern="0" spc="-150" dirty="0">
                <a:solidFill>
                  <a:schemeClr val="bg1"/>
                </a:solidFill>
                <a:latin typeface="Museo Sans 500" panose="02000000000000000000" pitchFamily="50" charset="0"/>
              </a:rPr>
              <a:t>A full breakfast is the breakfast meal, usually including bacon, eggs, and variety of other cooked foods, with a beverage  such as coffee or tea.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96F2FB2-ED81-4B3F-AAFF-D9718F9EC7B5}"/>
              </a:ext>
            </a:extLst>
          </p:cNvPr>
          <p:cNvSpPr txBox="1">
            <a:spLocks/>
          </p:cNvSpPr>
          <p:nvPr/>
        </p:nvSpPr>
        <p:spPr>
          <a:xfrm>
            <a:off x="5963016" y="5331397"/>
            <a:ext cx="2102542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060"/>
              </a:lnSpc>
            </a:pPr>
            <a:r>
              <a:rPr lang="en-US" sz="6000" b="1" kern="0" spc="-300" dirty="0">
                <a:solidFill>
                  <a:schemeClr val="bg1"/>
                </a:solidFill>
                <a:latin typeface="Century Gothic" panose="020B0502020202020204" pitchFamily="34" charset="0"/>
              </a:rPr>
              <a:t>$4.50</a:t>
            </a:r>
            <a:endParaRPr lang="en-US" sz="6000" b="1" kern="0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535752A5-B9B3-4EB1-BC21-DE297989F23F}"/>
              </a:ext>
            </a:extLst>
          </p:cNvPr>
          <p:cNvSpPr/>
          <p:nvPr/>
        </p:nvSpPr>
        <p:spPr>
          <a:xfrm>
            <a:off x="-17407969" y="4658487"/>
            <a:ext cx="19929865" cy="19929865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635A451A-CC7D-4059-861F-88C6C252B67E}"/>
              </a:ext>
            </a:extLst>
          </p:cNvPr>
          <p:cNvSpPr/>
          <p:nvPr/>
        </p:nvSpPr>
        <p:spPr>
          <a:xfrm>
            <a:off x="-17407969" y="4658487"/>
            <a:ext cx="19929865" cy="19929865"/>
          </a:xfrm>
          <a:prstGeom prst="donut">
            <a:avLst>
              <a:gd name="adj" fmla="val 34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BD42FB-DAA2-4909-88F8-EBED4D5C4EE1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2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243">
        <p159:morph option="byObject"/>
      </p:transition>
    </mc:Choice>
    <mc:Fallback xmlns="">
      <p:transition spd="med" advTm="5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7" grpId="0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85675B69-F1E3-479B-BC82-DEE05EE72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88"/>
          <a:stretch/>
        </p:blipFill>
        <p:spPr>
          <a:xfrm>
            <a:off x="-34915" y="-2"/>
            <a:ext cx="12230102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32EDA0-B858-4C3E-A4FF-77BB731D8D5D}"/>
              </a:ext>
            </a:extLst>
          </p:cNvPr>
          <p:cNvSpPr/>
          <p:nvPr/>
        </p:nvSpPr>
        <p:spPr>
          <a:xfrm>
            <a:off x="-19538" y="-4"/>
            <a:ext cx="12211538" cy="685800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1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BEBC3F-B8E1-48A6-878A-4146F78D785A}"/>
              </a:ext>
            </a:extLst>
          </p:cNvPr>
          <p:cNvSpPr txBox="1">
            <a:spLocks/>
          </p:cNvSpPr>
          <p:nvPr/>
        </p:nvSpPr>
        <p:spPr>
          <a:xfrm>
            <a:off x="6674894" y="358588"/>
            <a:ext cx="6001200" cy="17321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5000"/>
              </a:lnSpc>
            </a:pPr>
            <a:r>
              <a:rPr lang="en-US" sz="6600" kern="0" spc="-300" dirty="0">
                <a:solidFill>
                  <a:schemeClr val="bg1"/>
                </a:solidFill>
                <a:latin typeface="Cut the crap" panose="02000000000000000000" pitchFamily="2" charset="0"/>
              </a:rPr>
              <a:t>TOMATO HAM </a:t>
            </a:r>
            <a:br>
              <a:rPr lang="en-US" sz="6600" kern="0" spc="-300" dirty="0">
                <a:solidFill>
                  <a:schemeClr val="bg1"/>
                </a:solidFill>
                <a:latin typeface="Cut the crap" panose="02000000000000000000" pitchFamily="2" charset="0"/>
              </a:rPr>
            </a:br>
            <a:r>
              <a:rPr lang="en-US" sz="6600" kern="0" spc="-300" dirty="0">
                <a:solidFill>
                  <a:schemeClr val="bg1"/>
                </a:solidFill>
                <a:latin typeface="Cut the crap" panose="02000000000000000000" pitchFamily="2" charset="0"/>
              </a:rPr>
              <a:t>AND CHEESE PIZZA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DCD0F-51BC-4FD3-946D-4CC24566B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463">
            <a:off x="6327119" y="2211267"/>
            <a:ext cx="5904484" cy="1134414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ACD0AC-001B-4F9C-A64E-75A183E6325D}"/>
              </a:ext>
            </a:extLst>
          </p:cNvPr>
          <p:cNvSpPr txBox="1">
            <a:spLocks/>
          </p:cNvSpPr>
          <p:nvPr/>
        </p:nvSpPr>
        <p:spPr>
          <a:xfrm>
            <a:off x="6774053" y="2535908"/>
            <a:ext cx="5524089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500"/>
              </a:lnSpc>
            </a:pPr>
            <a:r>
              <a:rPr lang="en-US" sz="2400" b="1" i="1" kern="0" dirty="0">
                <a:solidFill>
                  <a:srgbClr val="1B1201"/>
                </a:solidFill>
                <a:latin typeface="Museo Sans 500" panose="02000000000000000000" pitchFamily="50" charset="0"/>
              </a:rPr>
              <a:t>Tomato, ham and cheese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7A71CF0-442E-4C84-93D2-602B7201993F}"/>
              </a:ext>
            </a:extLst>
          </p:cNvPr>
          <p:cNvSpPr txBox="1">
            <a:spLocks/>
          </p:cNvSpPr>
          <p:nvPr/>
        </p:nvSpPr>
        <p:spPr>
          <a:xfrm>
            <a:off x="6952447" y="3428999"/>
            <a:ext cx="4761401" cy="2321289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3000"/>
              </a:lnSpc>
            </a:pPr>
            <a:r>
              <a:rPr lang="en-US" sz="2400" kern="0" spc="-150" dirty="0">
                <a:solidFill>
                  <a:schemeClr val="bg1"/>
                </a:solidFill>
                <a:latin typeface="Museo Sans 500" panose="02000000000000000000" pitchFamily="50" charset="0"/>
              </a:rPr>
              <a:t>Pizza is a flatbread generally topped with tomato, ham and cheese and baked in an oven. It is commonly topped with a selection of meats, vegetables and condiments.</a:t>
            </a:r>
          </a:p>
        </p:txBody>
      </p:sp>
      <p:pic>
        <p:nvPicPr>
          <p:cNvPr id="12" name="Picture 11" descr="A pizza sitting on a wooden cutting board&#10;&#10;Description generated with very high confidence">
            <a:extLst>
              <a:ext uri="{FF2B5EF4-FFF2-40B4-BE49-F238E27FC236}">
                <a16:creationId xmlns:a16="http://schemas.microsoft.com/office/drawing/2014/main" id="{E1A4A02F-7043-41B2-8634-ED5978A6F0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" b="89788" l="5573" r="90000">
                        <a14:foregroundMark x1="10313" y1="23881" x2="6927" y2="48625"/>
                        <a14:foregroundMark x1="6927" y1="48625" x2="8802" y2="60801"/>
                        <a14:foregroundMark x1="8802" y1="60801" x2="13802" y2="68892"/>
                        <a14:foregroundMark x1="50625" y1="12333" x2="43490" y2="4870"/>
                        <a14:foregroundMark x1="43490" y1="4870" x2="26927" y2="3692"/>
                        <a14:foregroundMark x1="26927" y1="3692" x2="37917" y2="20346"/>
                        <a14:foregroundMark x1="45208" y1="84211" x2="37135" y2="84760"/>
                        <a14:foregroundMark x1="55208" y1="69442" x2="50156" y2="79890"/>
                        <a14:foregroundMark x1="50156" y1="79890" x2="44271" y2="82639"/>
                        <a14:foregroundMark x1="60938" y1="53731" x2="57708" y2="69049"/>
                        <a14:foregroundMark x1="60781" y1="58052" x2="59427" y2="63472"/>
                        <a14:foregroundMark x1="61458" y1="38806" x2="61927" y2="46976"/>
                        <a14:foregroundMark x1="56146" y1="19010" x2="59583" y2="30636"/>
                        <a14:foregroundMark x1="53125" y1="14061" x2="50052" y2="10448"/>
                        <a14:foregroundMark x1="51823" y1="12255" x2="52708" y2="13826"/>
                        <a14:foregroundMark x1="52135" y1="12569" x2="52135" y2="12569"/>
                        <a14:foregroundMark x1="57344" y1="69992" x2="51250" y2="79340"/>
                        <a14:foregroundMark x1="51250" y1="79340" x2="40729" y2="82797"/>
                        <a14:foregroundMark x1="6563" y1="35664" x2="5885" y2="48311"/>
                        <a14:foregroundMark x1="5885" y1="48311" x2="6927" y2="55774"/>
                        <a14:foregroundMark x1="6719" y1="35428" x2="8750" y2="31972"/>
                        <a14:foregroundMark x1="6354" y1="36606" x2="5573" y2="40534"/>
                        <a14:backgroundMark x1="48281" y1="5970" x2="49167" y2="7070"/>
                        <a14:backgroundMark x1="47865" y1="5734" x2="48438" y2="6127"/>
                        <a14:backgroundMark x1="45833" y1="4242" x2="46771" y2="4870"/>
                        <a14:backgroundMark x1="42031" y1="2592" x2="42292" y2="2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" t="-8403" r="31686" b="8403"/>
          <a:stretch/>
        </p:blipFill>
        <p:spPr>
          <a:xfrm>
            <a:off x="45889" y="0"/>
            <a:ext cx="6694503" cy="6694503"/>
          </a:xfrm>
          <a:prstGeom prst="rect">
            <a:avLst/>
          </a:prstGeom>
          <a:effectLst>
            <a:outerShdw blurRad="469900" dist="317500" sx="97000" sy="97000" algn="ctr" rotWithShape="0">
              <a:srgbClr val="000000"/>
            </a:outerShdw>
          </a:effectLst>
        </p:spPr>
      </p:pic>
      <p:pic>
        <p:nvPicPr>
          <p:cNvPr id="11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56F1E1E8-4433-4919-B1C3-3D02DCDC97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17" y="5040033"/>
            <a:ext cx="2279428" cy="1559360"/>
          </a:xfrm>
          <a:prstGeom prst="rect">
            <a:avLst/>
          </a:prstGeom>
        </p:spPr>
      </p:pic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D7C537EC-A83C-4166-A23C-9C864AF60AD9}"/>
              </a:ext>
            </a:extLst>
          </p:cNvPr>
          <p:cNvSpPr/>
          <p:nvPr/>
        </p:nvSpPr>
        <p:spPr>
          <a:xfrm>
            <a:off x="-17785475" y="-16192904"/>
            <a:ext cx="19929865" cy="19929865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7E324F23-2534-4BAA-9AB6-1F70DAC5CF55}"/>
              </a:ext>
            </a:extLst>
          </p:cNvPr>
          <p:cNvSpPr/>
          <p:nvPr/>
        </p:nvSpPr>
        <p:spPr>
          <a:xfrm>
            <a:off x="-17785475" y="-16192904"/>
            <a:ext cx="19929865" cy="19929865"/>
          </a:xfrm>
          <a:prstGeom prst="donut">
            <a:avLst>
              <a:gd name="adj" fmla="val 34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D8C6BB-732A-4CBE-98A0-DBF64A458DB5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96F2FB2-ED81-4B3F-AAFF-D9718F9EC7B5}"/>
              </a:ext>
            </a:extLst>
          </p:cNvPr>
          <p:cNvSpPr txBox="1">
            <a:spLocks/>
          </p:cNvSpPr>
          <p:nvPr/>
        </p:nvSpPr>
        <p:spPr>
          <a:xfrm rot="20907809">
            <a:off x="5157226" y="5828833"/>
            <a:ext cx="2102542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060"/>
              </a:lnSpc>
            </a:pPr>
            <a:r>
              <a:rPr lang="en-US" sz="6000" b="1" kern="0" spc="-300" dirty="0">
                <a:solidFill>
                  <a:schemeClr val="bg1"/>
                </a:solidFill>
                <a:latin typeface="Century Gothic" panose="020B0502020202020204" pitchFamily="34" charset="0"/>
              </a:rPr>
              <a:t>$3.50</a:t>
            </a:r>
            <a:endParaRPr lang="en-US" sz="6000" b="1" kern="0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45">
        <p:fade/>
      </p:transition>
    </mc:Choice>
    <mc:Fallback xmlns="">
      <p:transition spd="med" advTm="7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14" grpId="0"/>
      <p:bldP spid="14" grpId="1"/>
      <p:bldP spid="16" grpId="0"/>
      <p:bldP spid="15" grpId="0" animBg="1"/>
      <p:bldP spid="18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door&#10;&#10;Description generated with high confidence">
            <a:extLst>
              <a:ext uri="{FF2B5EF4-FFF2-40B4-BE49-F238E27FC236}">
                <a16:creationId xmlns:a16="http://schemas.microsoft.com/office/drawing/2014/main" id="{3F29D287-A7C0-4DBD-9333-EA0B5AA7A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9" y="0"/>
            <a:ext cx="12201769" cy="6858000"/>
          </a:xfrm>
          <a:prstGeom prst="rect">
            <a:avLst/>
          </a:prstGeom>
        </p:spPr>
      </p:pic>
      <p:pic>
        <p:nvPicPr>
          <p:cNvPr id="8" name="Picture 7" descr="A white plate topped with different types of food&#10;&#10;Description generated with very high confidence">
            <a:extLst>
              <a:ext uri="{FF2B5EF4-FFF2-40B4-BE49-F238E27FC236}">
                <a16:creationId xmlns:a16="http://schemas.microsoft.com/office/drawing/2014/main" id="{F36402A6-7ACD-420C-A48F-75CD4042A0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1" r="17649"/>
          <a:stretch/>
        </p:blipFill>
        <p:spPr>
          <a:xfrm>
            <a:off x="5268881" y="247422"/>
            <a:ext cx="6757764" cy="67577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BEBC3F-B8E1-48A6-878A-4146F78D785A}"/>
              </a:ext>
            </a:extLst>
          </p:cNvPr>
          <p:cNvSpPr txBox="1">
            <a:spLocks/>
          </p:cNvSpPr>
          <p:nvPr/>
        </p:nvSpPr>
        <p:spPr>
          <a:xfrm>
            <a:off x="486225" y="751500"/>
            <a:ext cx="592236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5000"/>
              </a:lnSpc>
            </a:pPr>
            <a:r>
              <a:rPr lang="en-US" sz="6600" kern="0" spc="-300" dirty="0">
                <a:solidFill>
                  <a:schemeClr val="bg1"/>
                </a:solidFill>
                <a:latin typeface="Cut the crap" panose="02000000000000000000" pitchFamily="2" charset="0"/>
              </a:rPr>
              <a:t>CAPTAIN P’</a:t>
            </a:r>
            <a:r>
              <a:rPr lang="en-US" sz="6600" kern="0" spc="-300" dirty="0">
                <a:solidFill>
                  <a:schemeClr val="bg1"/>
                </a:solidFill>
                <a:latin typeface="Adobe Corporate ID Myriad Black" charset="0"/>
              </a:rPr>
              <a:t>’s</a:t>
            </a:r>
            <a:r>
              <a:rPr lang="en-US" sz="6600" kern="0" spc="-300" dirty="0">
                <a:solidFill>
                  <a:schemeClr val="bg1"/>
                </a:solidFill>
                <a:latin typeface="Cut the crap" panose="02000000000000000000" pitchFamily="2" charset="0"/>
              </a:rPr>
              <a:t> ‘ PLATTER</a:t>
            </a:r>
          </a:p>
        </p:txBody>
      </p:sp>
      <p:pic>
        <p:nvPicPr>
          <p:cNvPr id="11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56F1E1E8-4433-4919-B1C3-3D02DCDC97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81" y="4987176"/>
            <a:ext cx="2279428" cy="1296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08D17-34D6-4FE6-AABB-3ABB6F094B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1" y="2077064"/>
            <a:ext cx="5146149" cy="12040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ACD0AC-001B-4F9C-A64E-75A183E6325D}"/>
              </a:ext>
            </a:extLst>
          </p:cNvPr>
          <p:cNvSpPr txBox="1">
            <a:spLocks/>
          </p:cNvSpPr>
          <p:nvPr/>
        </p:nvSpPr>
        <p:spPr>
          <a:xfrm>
            <a:off x="508250" y="2248803"/>
            <a:ext cx="4760631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500"/>
              </a:lnSpc>
            </a:pPr>
            <a:r>
              <a:rPr lang="en-US" sz="2400" b="1" i="1" kern="0" spc="-150" dirty="0">
                <a:solidFill>
                  <a:srgbClr val="1B1201"/>
                </a:solidFill>
                <a:latin typeface="Museo Sans 500" panose="02000000000000000000" pitchFamily="50" charset="0"/>
              </a:rPr>
              <a:t>Blueberry, cherry, mango , </a:t>
            </a:r>
          </a:p>
          <a:p>
            <a:pPr marL="0" lvl="1">
              <a:lnSpc>
                <a:spcPts val="2500"/>
              </a:lnSpc>
            </a:pPr>
            <a:r>
              <a:rPr lang="en-US" sz="2400" b="1" i="1" kern="0" spc="-150" dirty="0">
                <a:solidFill>
                  <a:srgbClr val="1B1201"/>
                </a:solidFill>
                <a:latin typeface="Museo Sans 500" panose="02000000000000000000" pitchFamily="50" charset="0"/>
              </a:rPr>
              <a:t>Hot cake w/ sweet icing on top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7A71CF0-442E-4C84-93D2-602B7201993F}"/>
              </a:ext>
            </a:extLst>
          </p:cNvPr>
          <p:cNvSpPr txBox="1">
            <a:spLocks/>
          </p:cNvSpPr>
          <p:nvPr/>
        </p:nvSpPr>
        <p:spPr>
          <a:xfrm>
            <a:off x="507480" y="3507250"/>
            <a:ext cx="4761401" cy="2321289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3000"/>
              </a:lnSpc>
            </a:pPr>
            <a:r>
              <a:rPr lang="en-US" sz="2800" kern="0" spc="-150" dirty="0">
                <a:solidFill>
                  <a:schemeClr val="bg1"/>
                </a:solidFill>
                <a:latin typeface="Museo Sans 500" panose="02000000000000000000" pitchFamily="50" charset="0"/>
              </a:rPr>
              <a:t>Mixed fruits: blueberry, cherry, mango, hot cake with sweet icing on top. </a:t>
            </a: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9F572A03-858C-4558-A811-D757B6EAD4D4}"/>
              </a:ext>
            </a:extLst>
          </p:cNvPr>
          <p:cNvSpPr/>
          <p:nvPr/>
        </p:nvSpPr>
        <p:spPr>
          <a:xfrm>
            <a:off x="10547531" y="3617626"/>
            <a:ext cx="19929865" cy="19929865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C9B06620-C520-43D5-8AC2-8809205DE124}"/>
              </a:ext>
            </a:extLst>
          </p:cNvPr>
          <p:cNvSpPr/>
          <p:nvPr/>
        </p:nvSpPr>
        <p:spPr>
          <a:xfrm>
            <a:off x="10547531" y="3617626"/>
            <a:ext cx="19929865" cy="19929865"/>
          </a:xfrm>
          <a:prstGeom prst="donut">
            <a:avLst>
              <a:gd name="adj" fmla="val 34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6F2FB2-ED81-4B3F-AAFF-D9718F9EC7B5}"/>
              </a:ext>
            </a:extLst>
          </p:cNvPr>
          <p:cNvSpPr txBox="1">
            <a:spLocks/>
          </p:cNvSpPr>
          <p:nvPr/>
        </p:nvSpPr>
        <p:spPr>
          <a:xfrm rot="21435800">
            <a:off x="5478933" y="5636190"/>
            <a:ext cx="2102542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060"/>
              </a:lnSpc>
            </a:pPr>
            <a:r>
              <a:rPr lang="en-US" sz="6000" b="1" kern="0" spc="-300" dirty="0">
                <a:solidFill>
                  <a:schemeClr val="bg1"/>
                </a:solidFill>
                <a:latin typeface="Century Gothic" panose="020B0502020202020204" pitchFamily="34" charset="0"/>
              </a:rPr>
              <a:t>$2.50</a:t>
            </a:r>
            <a:endParaRPr lang="en-US" sz="6000" b="1" kern="0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19">
        <p:fade/>
      </p:transition>
    </mc:Choice>
    <mc:Fallback xmlns="">
      <p:transition spd="med" advTm="6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4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8" grpId="0" animBg="1"/>
      <p:bldP spid="1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door&#10;&#10;Description generated with high confidence">
            <a:extLst>
              <a:ext uri="{FF2B5EF4-FFF2-40B4-BE49-F238E27FC236}">
                <a16:creationId xmlns:a16="http://schemas.microsoft.com/office/drawing/2014/main" id="{6D3AB279-AA29-4524-90AD-19C6A1CC2B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9" y="1"/>
            <a:ext cx="1220176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005979-F1B9-4884-888E-9152571D36DA}"/>
              </a:ext>
            </a:extLst>
          </p:cNvPr>
          <p:cNvSpPr/>
          <p:nvPr/>
        </p:nvSpPr>
        <p:spPr>
          <a:xfrm>
            <a:off x="0" y="0"/>
            <a:ext cx="12201769" cy="6915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77000">
                <a:schemeClr val="tx1"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sandwich&#10;&#10;Description generated with very high confidence">
            <a:extLst>
              <a:ext uri="{FF2B5EF4-FFF2-40B4-BE49-F238E27FC236}">
                <a16:creationId xmlns:a16="http://schemas.microsoft.com/office/drawing/2014/main" id="{1F2D2842-F207-464D-8C6F-CFBCDE59E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09" y="994715"/>
            <a:ext cx="6488851" cy="4868568"/>
          </a:xfrm>
          <a:prstGeom prst="rect">
            <a:avLst/>
          </a:prstGeom>
          <a:effectLst>
            <a:outerShdw blurRad="254000" dist="546100" dir="1200000" sx="87000" sy="87000" algn="ctr" rotWithShape="0">
              <a:srgbClr val="000000"/>
            </a:outerShdw>
          </a:effectLst>
        </p:spPr>
      </p:pic>
      <p:pic>
        <p:nvPicPr>
          <p:cNvPr id="7" name="Picture 6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2AE73F76-3DD2-43D8-BF1B-E9841D1BEA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07" y="4875162"/>
            <a:ext cx="1727820" cy="10166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095DCC-C39F-4885-94FE-AF9F13334BC6}"/>
              </a:ext>
            </a:extLst>
          </p:cNvPr>
          <p:cNvSpPr txBox="1">
            <a:spLocks/>
          </p:cNvSpPr>
          <p:nvPr/>
        </p:nvSpPr>
        <p:spPr>
          <a:xfrm rot="21336290">
            <a:off x="4749508" y="5336312"/>
            <a:ext cx="1593738" cy="50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060"/>
              </a:lnSpc>
            </a:pPr>
            <a:r>
              <a:rPr lang="en-US" sz="4800" b="1" kern="0" spc="-300" dirty="0">
                <a:solidFill>
                  <a:schemeClr val="bg1"/>
                </a:solidFill>
                <a:latin typeface="Century Gothic" panose="020B0502020202020204" pitchFamily="34" charset="0"/>
              </a:rPr>
              <a:t>$3.00</a:t>
            </a:r>
            <a:endParaRPr lang="en-US" sz="4800" b="1" kern="0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1111A8-35AE-4A70-8ECB-B31D7F18C786}"/>
              </a:ext>
            </a:extLst>
          </p:cNvPr>
          <p:cNvSpPr txBox="1">
            <a:spLocks/>
          </p:cNvSpPr>
          <p:nvPr/>
        </p:nvSpPr>
        <p:spPr>
          <a:xfrm>
            <a:off x="6534900" y="950815"/>
            <a:ext cx="495473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5000"/>
              </a:lnSpc>
            </a:pPr>
            <a:r>
              <a:rPr lang="en-US" sz="6600" kern="0" spc="-300" dirty="0">
                <a:solidFill>
                  <a:schemeClr val="bg1"/>
                </a:solidFill>
                <a:latin typeface="Cut the crap" panose="02000000000000000000" pitchFamily="2" charset="0"/>
              </a:rPr>
              <a:t>CAPTAIN P</a:t>
            </a:r>
            <a: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  <a:t>’s</a:t>
            </a:r>
            <a:b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</a:br>
            <a: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  <a:t>HAMBURGER</a:t>
            </a:r>
            <a:r>
              <a:rPr lang="en-US" sz="6600" kern="0" spc="-300" dirty="0">
                <a:solidFill>
                  <a:schemeClr val="bg1"/>
                </a:solidFill>
                <a:latin typeface="Cut the crap" panose="02000000000000000000" pitchFamily="2" charset="0"/>
              </a:rPr>
              <a:t>BARBEQUE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8B49F6-7FAC-438F-A57B-E098A32900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463">
            <a:off x="6492299" y="2889387"/>
            <a:ext cx="5243308" cy="1502580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2457CC-7361-461D-BA2D-9602ACD2EBCC}"/>
              </a:ext>
            </a:extLst>
          </p:cNvPr>
          <p:cNvSpPr txBox="1">
            <a:spLocks/>
          </p:cNvSpPr>
          <p:nvPr/>
        </p:nvSpPr>
        <p:spPr>
          <a:xfrm>
            <a:off x="6638341" y="3172399"/>
            <a:ext cx="4411835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 algn="r">
              <a:lnSpc>
                <a:spcPts val="2500"/>
              </a:lnSpc>
            </a:pPr>
            <a:r>
              <a:rPr lang="en-US" sz="2400" b="1" i="1" kern="0" dirty="0">
                <a:solidFill>
                  <a:srgbClr val="1B1201"/>
                </a:solidFill>
                <a:latin typeface="Museo Sans 500" panose="02000000000000000000" pitchFamily="50" charset="0"/>
              </a:rPr>
              <a:t>Burger w/ Barbeque Patty, sliced tomato, lettuce, onion and special sauce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CE921C1-C491-4686-860A-65C63D52F57E}"/>
              </a:ext>
            </a:extLst>
          </p:cNvPr>
          <p:cNvSpPr txBox="1">
            <a:spLocks/>
          </p:cNvSpPr>
          <p:nvPr/>
        </p:nvSpPr>
        <p:spPr>
          <a:xfrm>
            <a:off x="6602477" y="4488483"/>
            <a:ext cx="4887153" cy="1774825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3000"/>
              </a:lnSpc>
            </a:pPr>
            <a:r>
              <a:rPr lang="en-US" sz="2400" kern="0" spc="-150" dirty="0">
                <a:solidFill>
                  <a:schemeClr val="bg1"/>
                </a:solidFill>
                <a:latin typeface="Museo Sans 500" panose="02000000000000000000" pitchFamily="50" charset="0"/>
              </a:rPr>
              <a:t>Hamburger is a sandwich consisting of one or more cooked patties of ground meat, usually of beef placed inside.</a:t>
            </a: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5C912599-30E1-460C-8108-D35D6B7F1A75}"/>
              </a:ext>
            </a:extLst>
          </p:cNvPr>
          <p:cNvSpPr/>
          <p:nvPr/>
        </p:nvSpPr>
        <p:spPr>
          <a:xfrm>
            <a:off x="11333549" y="2240582"/>
            <a:ext cx="19929865" cy="19929865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6CE422EA-7463-413F-8A83-084B9F4C73E2}"/>
              </a:ext>
            </a:extLst>
          </p:cNvPr>
          <p:cNvSpPr/>
          <p:nvPr/>
        </p:nvSpPr>
        <p:spPr>
          <a:xfrm>
            <a:off x="11333549" y="2240582"/>
            <a:ext cx="19929865" cy="19929865"/>
          </a:xfrm>
          <a:prstGeom prst="donut">
            <a:avLst>
              <a:gd name="adj" fmla="val 336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26B1D93-1A5E-470F-A415-306BB92E56DD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5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930">
        <p159:morph option="byObject"/>
      </p:transition>
    </mc:Choice>
    <mc:Fallback xmlns="">
      <p:transition advTm="3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018A07-D2B3-4C2A-9586-F3BD33348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1"/>
          <a:stretch/>
        </p:blipFill>
        <p:spPr>
          <a:xfrm rot="5400000">
            <a:off x="2687749" y="-2687748"/>
            <a:ext cx="6858000" cy="12233497"/>
          </a:xfrm>
          <a:prstGeom prst="rect">
            <a:avLst/>
          </a:prstGeom>
        </p:spPr>
      </p:pic>
      <p:pic>
        <p:nvPicPr>
          <p:cNvPr id="7" name="Picture 6" descr="A plate of food&#10;&#10;Description generated with very high confidence">
            <a:extLst>
              <a:ext uri="{FF2B5EF4-FFF2-40B4-BE49-F238E27FC236}">
                <a16:creationId xmlns:a16="http://schemas.microsoft.com/office/drawing/2014/main" id="{B5639527-4DC7-4D46-A394-89766F0CE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3" t="9980" r="4734" b="11116"/>
          <a:stretch/>
        </p:blipFill>
        <p:spPr>
          <a:xfrm>
            <a:off x="6489297" y="915019"/>
            <a:ext cx="5413626" cy="5410671"/>
          </a:xfrm>
          <a:prstGeom prst="ellipse">
            <a:avLst/>
          </a:prstGeom>
          <a:effectLst>
            <a:outerShdw blurRad="469900" dist="508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0D63C31F-29BC-4BB1-9F61-FFCE3183C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4890553"/>
            <a:ext cx="2279428" cy="15593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5334B0B-D0FC-407A-B144-21F265BCC535}"/>
              </a:ext>
            </a:extLst>
          </p:cNvPr>
          <p:cNvSpPr txBox="1">
            <a:spLocks/>
          </p:cNvSpPr>
          <p:nvPr/>
        </p:nvSpPr>
        <p:spPr>
          <a:xfrm>
            <a:off x="514643" y="538510"/>
            <a:ext cx="7226537" cy="4105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5000"/>
              </a:lnSpc>
            </a:pPr>
            <a: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  <a:t>SALMON</a:t>
            </a:r>
            <a:b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</a:br>
            <a: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  <a:t>STREAMED</a:t>
            </a:r>
          </a:p>
          <a:p>
            <a:pPr marL="0" lvl="1">
              <a:lnSpc>
                <a:spcPts val="5000"/>
              </a:lnSpc>
            </a:pPr>
            <a: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  <a:t>ASPARAGUS w/</a:t>
            </a:r>
          </a:p>
          <a:p>
            <a:pPr marL="0" lvl="1">
              <a:lnSpc>
                <a:spcPts val="5000"/>
              </a:lnSpc>
            </a:pPr>
            <a: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  <a:t>CREAMY GARLIC</a:t>
            </a:r>
          </a:p>
          <a:p>
            <a:pPr marL="0" lvl="1">
              <a:lnSpc>
                <a:spcPts val="5000"/>
              </a:lnSpc>
            </a:pPr>
            <a:r>
              <a:rPr lang="en-US" sz="6600" kern="0" spc="-300" dirty="0">
                <a:solidFill>
                  <a:schemeClr val="bg1"/>
                </a:solidFill>
                <a:latin typeface="Adobe Corporate ID Myriad Black" pitchFamily="50" charset="0"/>
              </a:rPr>
              <a:t>DIPSAUCE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6BAE9E-D4AE-483F-935B-2A2734842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463">
            <a:off x="582759" y="3782279"/>
            <a:ext cx="5101209" cy="1134414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E3FD284-234E-432C-8916-8F752DE8C996}"/>
              </a:ext>
            </a:extLst>
          </p:cNvPr>
          <p:cNvSpPr txBox="1">
            <a:spLocks/>
          </p:cNvSpPr>
          <p:nvPr/>
        </p:nvSpPr>
        <p:spPr>
          <a:xfrm>
            <a:off x="1075776" y="4054302"/>
            <a:ext cx="3558393" cy="770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 algn="r">
              <a:lnSpc>
                <a:spcPts val="2500"/>
              </a:lnSpc>
            </a:pPr>
            <a:r>
              <a:rPr lang="en-US" sz="2400" b="1" i="1" kern="0" dirty="0">
                <a:solidFill>
                  <a:srgbClr val="1B1201"/>
                </a:solidFill>
                <a:latin typeface="Museo Sans 500" panose="02000000000000000000" pitchFamily="50" charset="0"/>
              </a:rPr>
              <a:t>STANDARD GARNISH:</a:t>
            </a:r>
            <a:br>
              <a:rPr lang="en-US" sz="2400" b="1" i="1" kern="0" dirty="0">
                <a:solidFill>
                  <a:srgbClr val="1B1201"/>
                </a:solidFill>
                <a:latin typeface="Museo Sans 500" panose="02000000000000000000" pitchFamily="50" charset="0"/>
              </a:rPr>
            </a:br>
            <a:r>
              <a:rPr lang="en-US" sz="2400" b="1" i="1" kern="0" dirty="0">
                <a:solidFill>
                  <a:srgbClr val="1B1201"/>
                </a:solidFill>
                <a:latin typeface="Museo Sans 500" panose="02000000000000000000" pitchFamily="50" charset="0"/>
              </a:rPr>
              <a:t>iced tea or pineapple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EEEDF45-7644-49EF-A409-7475D2FCA04E}"/>
              </a:ext>
            </a:extLst>
          </p:cNvPr>
          <p:cNvSpPr txBox="1">
            <a:spLocks/>
          </p:cNvSpPr>
          <p:nvPr/>
        </p:nvSpPr>
        <p:spPr>
          <a:xfrm>
            <a:off x="636013" y="5051929"/>
            <a:ext cx="4761401" cy="2321289"/>
          </a:xfrm>
          <a:prstGeom prst="rect">
            <a:avLst/>
          </a:prstGeom>
        </p:spPr>
        <p:txBody>
          <a:bodyPr numCol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3000"/>
              </a:lnSpc>
            </a:pPr>
            <a:r>
              <a:rPr lang="en-US" sz="2400" kern="0" spc="-150" dirty="0">
                <a:solidFill>
                  <a:schemeClr val="bg1"/>
                </a:solidFill>
                <a:latin typeface="Museo Sans 500" panose="02000000000000000000" pitchFamily="50" charset="0"/>
              </a:rPr>
              <a:t>Iced Tea or Fresh Pineapple Juice </a:t>
            </a: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CD4DE9E-F854-44B1-9CF9-8C594055E984}"/>
              </a:ext>
            </a:extLst>
          </p:cNvPr>
          <p:cNvSpPr/>
          <p:nvPr/>
        </p:nvSpPr>
        <p:spPr>
          <a:xfrm>
            <a:off x="-17407969" y="4658487"/>
            <a:ext cx="19929865" cy="19929865"/>
          </a:xfrm>
          <a:prstGeom prst="donut">
            <a:avLst>
              <a:gd name="adj" fmla="val 27326"/>
            </a:avLst>
          </a:prstGeom>
          <a:solidFill>
            <a:srgbClr val="FCB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3D4BA48B-06EB-4B20-A6EC-F18BA466AC6E}"/>
              </a:ext>
            </a:extLst>
          </p:cNvPr>
          <p:cNvSpPr/>
          <p:nvPr/>
        </p:nvSpPr>
        <p:spPr>
          <a:xfrm>
            <a:off x="-17407969" y="4658487"/>
            <a:ext cx="19929865" cy="19929865"/>
          </a:xfrm>
          <a:prstGeom prst="donut">
            <a:avLst>
              <a:gd name="adj" fmla="val 34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69C49FD-6BEA-4A3B-9BF1-BF40214915A4}"/>
              </a:ext>
            </a:extLst>
          </p:cNvPr>
          <p:cNvSpPr/>
          <p:nvPr/>
        </p:nvSpPr>
        <p:spPr>
          <a:xfrm>
            <a:off x="-9008532" y="-5067300"/>
            <a:ext cx="30209062" cy="16992598"/>
          </a:xfrm>
          <a:custGeom>
            <a:avLst/>
            <a:gdLst>
              <a:gd name="connsiteX0" fmla="*/ 9008532 w 30209062"/>
              <a:gd name="connsiteY0" fmla="*/ 5067300 h 16992598"/>
              <a:gd name="connsiteX1" fmla="*/ 9008532 w 30209062"/>
              <a:gd name="connsiteY1" fmla="*/ 11925300 h 16992598"/>
              <a:gd name="connsiteX2" fmla="*/ 21200532 w 30209062"/>
              <a:gd name="connsiteY2" fmla="*/ 11925300 h 16992598"/>
              <a:gd name="connsiteX3" fmla="*/ 21200532 w 30209062"/>
              <a:gd name="connsiteY3" fmla="*/ 5067300 h 16992598"/>
              <a:gd name="connsiteX4" fmla="*/ 0 w 30209062"/>
              <a:gd name="connsiteY4" fmla="*/ 0 h 16992598"/>
              <a:gd name="connsiteX5" fmla="*/ 30209062 w 30209062"/>
              <a:gd name="connsiteY5" fmla="*/ 0 h 16992598"/>
              <a:gd name="connsiteX6" fmla="*/ 30209062 w 30209062"/>
              <a:gd name="connsiteY6" fmla="*/ 16992598 h 16992598"/>
              <a:gd name="connsiteX7" fmla="*/ 0 w 30209062"/>
              <a:gd name="connsiteY7" fmla="*/ 16992598 h 16992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9062" h="16992598">
                <a:moveTo>
                  <a:pt x="9008532" y="5067300"/>
                </a:moveTo>
                <a:lnTo>
                  <a:pt x="9008532" y="11925300"/>
                </a:lnTo>
                <a:lnTo>
                  <a:pt x="21200532" y="11925300"/>
                </a:lnTo>
                <a:lnTo>
                  <a:pt x="21200532" y="5067300"/>
                </a:lnTo>
                <a:close/>
                <a:moveTo>
                  <a:pt x="0" y="0"/>
                </a:moveTo>
                <a:lnTo>
                  <a:pt x="30209062" y="0"/>
                </a:lnTo>
                <a:lnTo>
                  <a:pt x="30209062" y="16992598"/>
                </a:lnTo>
                <a:lnTo>
                  <a:pt x="0" y="16992598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095DCC-C39F-4885-94FE-AF9F13334BC6}"/>
              </a:ext>
            </a:extLst>
          </p:cNvPr>
          <p:cNvSpPr txBox="1">
            <a:spLocks/>
          </p:cNvSpPr>
          <p:nvPr/>
        </p:nvSpPr>
        <p:spPr>
          <a:xfrm rot="20955534">
            <a:off x="6058170" y="5600146"/>
            <a:ext cx="2045583" cy="514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</a:lstStyle>
          <a:p>
            <a:pPr marL="0" lvl="1">
              <a:lnSpc>
                <a:spcPts val="2060"/>
              </a:lnSpc>
            </a:pPr>
            <a:r>
              <a:rPr lang="en-US" sz="5400" b="1" kern="0" spc="-300" dirty="0">
                <a:solidFill>
                  <a:schemeClr val="bg1"/>
                </a:solidFill>
                <a:latin typeface="Century Gothic" panose="020B0502020202020204" pitchFamily="34" charset="0"/>
              </a:rPr>
              <a:t>$5.99</a:t>
            </a:r>
            <a:endParaRPr lang="en-US" sz="5400" b="1" kern="0" spc="-1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99">
        <p:fade/>
      </p:transition>
    </mc:Choice>
    <mc:Fallback xmlns="">
      <p:transition spd="med" advTm="7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2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4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6" grpId="1"/>
      <p:bldP spid="20" grpId="0" animBg="1"/>
      <p:bldP spid="21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209.pptm [Autosaved]" id="{A8A8610A-7902-4B83-95C9-BABAA174297D}" vid="{5F67CF1B-BFE9-43DD-BD36-560F03CDD78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df0aa47-0cae-426a-913c-e9e959fec1eb" Revision="1" Stencil="System.MyShapes" StencilVersion="1.0"/>
</Control>
</file>

<file path=customXml/item2.xml><?xml version="1.0" encoding="utf-8"?>
<Control xmlns="http://schemas.microsoft.com/VisualStudio/2011/storyboarding/control">
  <Id Name="cdf0aa47-0cae-426a-913c-e9e959fec1eb" Revision="1" Stencil="System.MyShapes" StencilVersion="1.0"/>
</Control>
</file>

<file path=customXml/itemProps1.xml><?xml version="1.0" encoding="utf-8"?>
<ds:datastoreItem xmlns:ds="http://schemas.openxmlformats.org/officeDocument/2006/customXml" ds:itemID="{DD6DA85D-82B0-4D55-B237-9CDA87B7C2C9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E36680A4-DF22-46C3-AB6D-F1BC78C34F0E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3824</TotalTime>
  <Words>255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Museo Sans 500</vt:lpstr>
      <vt:lpstr>Calibri Light</vt:lpstr>
      <vt:lpstr>Adobe Corporate ID Myriad Black</vt:lpstr>
      <vt:lpstr>Cut the crap</vt:lpstr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ppcenter@presentationpoint.com</dc:creator>
  <cp:lastModifiedBy>Presentation Point</cp:lastModifiedBy>
  <cp:revision>349</cp:revision>
  <dcterms:created xsi:type="dcterms:W3CDTF">2018-11-13T19:09:50Z</dcterms:created>
  <dcterms:modified xsi:type="dcterms:W3CDTF">2019-09-06T20:12:58Z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