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</p:sldIdLst>
  <p:sldSz cx="12192000" cy="6858000"/>
  <p:notesSz cx="6858000" cy="9144000"/>
  <p:embeddedFontLst>
    <p:embeddedFont>
      <p:font typeface="Britannic Bold" panose="020B0903060703020204" pitchFamily="3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Gotham" panose="020B0604020202020204"/>
      <p:regular r:id="rId18"/>
      <p:bold r:id="rId19"/>
    </p:embeddedFont>
    <p:embeddedFont>
      <p:font typeface="Gotham Black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orient="horz" pos="9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9712DF-3A91-434C-BEA0-DD736A52258D}" v="8" dt="2019-09-06T19:48:59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876" y="108"/>
      </p:cViewPr>
      <p:guideLst>
        <p:guide orient="horz" pos="2880"/>
        <p:guide pos="3840"/>
        <p:guide orient="horz" pos="2260"/>
        <p:guide orient="horz" pos="9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sentation Point" userId="f45ce91d846791e9" providerId="LiveId" clId="{C19712DF-3A91-434C-BEA0-DD736A52258D}"/>
    <pc:docChg chg="undo custSel modSld">
      <pc:chgData name="Presentation Point" userId="f45ce91d846791e9" providerId="LiveId" clId="{C19712DF-3A91-434C-BEA0-DD736A52258D}" dt="2019-09-06T19:48:59.175" v="26" actId="20577"/>
      <pc:docMkLst>
        <pc:docMk/>
      </pc:docMkLst>
      <pc:sldChg chg="modSp">
        <pc:chgData name="Presentation Point" userId="f45ce91d846791e9" providerId="LiveId" clId="{C19712DF-3A91-434C-BEA0-DD736A52258D}" dt="2019-09-06T19:45:05.386" v="0" actId="20577"/>
        <pc:sldMkLst>
          <pc:docMk/>
          <pc:sldMk cId="1902755765" sldId="257"/>
        </pc:sldMkLst>
        <pc:spChg chg="mod">
          <ac:chgData name="Presentation Point" userId="f45ce91d846791e9" providerId="LiveId" clId="{C19712DF-3A91-434C-BEA0-DD736A52258D}" dt="2019-09-06T19:45:05.386" v="0" actId="20577"/>
          <ac:spMkLst>
            <pc:docMk/>
            <pc:sldMk cId="1902755765" sldId="257"/>
            <ac:spMk id="6" creationId="{A12D8B17-0674-4776-BD6C-89F2D9D73CC9}"/>
          </ac:spMkLst>
        </pc:spChg>
      </pc:sldChg>
      <pc:sldChg chg="modSp">
        <pc:chgData name="Presentation Point" userId="f45ce91d846791e9" providerId="LiveId" clId="{C19712DF-3A91-434C-BEA0-DD736A52258D}" dt="2019-09-06T19:45:56.441" v="6" actId="14100"/>
        <pc:sldMkLst>
          <pc:docMk/>
          <pc:sldMk cId="1202812999" sldId="260"/>
        </pc:sldMkLst>
        <pc:spChg chg="mod">
          <ac:chgData name="Presentation Point" userId="f45ce91d846791e9" providerId="LiveId" clId="{C19712DF-3A91-434C-BEA0-DD736A52258D}" dt="2019-09-06T19:45:33.696" v="1" actId="313"/>
          <ac:spMkLst>
            <pc:docMk/>
            <pc:sldMk cId="1202812999" sldId="260"/>
            <ac:spMk id="54" creationId="{B941055A-7196-44BB-AAC7-EB535010686B}"/>
          </ac:spMkLst>
        </pc:spChg>
        <pc:spChg chg="mod">
          <ac:chgData name="Presentation Point" userId="f45ce91d846791e9" providerId="LiveId" clId="{C19712DF-3A91-434C-BEA0-DD736A52258D}" dt="2019-09-06T19:45:56.441" v="6" actId="14100"/>
          <ac:spMkLst>
            <pc:docMk/>
            <pc:sldMk cId="1202812999" sldId="260"/>
            <ac:spMk id="61" creationId="{C32F7E4A-475A-4077-84FD-204F274F3559}"/>
          </ac:spMkLst>
        </pc:spChg>
      </pc:sldChg>
      <pc:sldChg chg="modSp">
        <pc:chgData name="Presentation Point" userId="f45ce91d846791e9" providerId="LiveId" clId="{C19712DF-3A91-434C-BEA0-DD736A52258D}" dt="2019-09-06T19:46:47.094" v="10" actId="20577"/>
        <pc:sldMkLst>
          <pc:docMk/>
          <pc:sldMk cId="485975914" sldId="261"/>
        </pc:sldMkLst>
        <pc:spChg chg="mod">
          <ac:chgData name="Presentation Point" userId="f45ce91d846791e9" providerId="LiveId" clId="{C19712DF-3A91-434C-BEA0-DD736A52258D}" dt="2019-09-06T19:46:15.448" v="8" actId="33524"/>
          <ac:spMkLst>
            <pc:docMk/>
            <pc:sldMk cId="485975914" sldId="261"/>
            <ac:spMk id="50" creationId="{92578522-7C4E-42E5-BFE1-E3A98CDD79B9}"/>
          </ac:spMkLst>
        </pc:spChg>
        <pc:spChg chg="mod">
          <ac:chgData name="Presentation Point" userId="f45ce91d846791e9" providerId="LiveId" clId="{C19712DF-3A91-434C-BEA0-DD736A52258D}" dt="2019-09-06T19:46:11.767" v="7" actId="33524"/>
          <ac:spMkLst>
            <pc:docMk/>
            <pc:sldMk cId="485975914" sldId="261"/>
            <ac:spMk id="54" creationId="{07187596-B219-4972-84BA-C8844F0A1DB8}"/>
          </ac:spMkLst>
        </pc:spChg>
        <pc:spChg chg="mod">
          <ac:chgData name="Presentation Point" userId="f45ce91d846791e9" providerId="LiveId" clId="{C19712DF-3A91-434C-BEA0-DD736A52258D}" dt="2019-09-06T19:46:47.094" v="10" actId="20577"/>
          <ac:spMkLst>
            <pc:docMk/>
            <pc:sldMk cId="485975914" sldId="261"/>
            <ac:spMk id="85" creationId="{8F844E51-2438-48DC-BD91-F02E4CE84CED}"/>
          </ac:spMkLst>
        </pc:spChg>
        <pc:spChg chg="mod">
          <ac:chgData name="Presentation Point" userId="f45ce91d846791e9" providerId="LiveId" clId="{C19712DF-3A91-434C-BEA0-DD736A52258D}" dt="2019-09-06T19:46:30.936" v="9" actId="33524"/>
          <ac:spMkLst>
            <pc:docMk/>
            <pc:sldMk cId="485975914" sldId="261"/>
            <ac:spMk id="89" creationId="{D1A19536-F018-41AE-AF79-62B4206F5D41}"/>
          </ac:spMkLst>
        </pc:spChg>
      </pc:sldChg>
      <pc:sldChg chg="modSp">
        <pc:chgData name="Presentation Point" userId="f45ce91d846791e9" providerId="LiveId" clId="{C19712DF-3A91-434C-BEA0-DD736A52258D}" dt="2019-09-06T19:47:43.766" v="24" actId="20577"/>
        <pc:sldMkLst>
          <pc:docMk/>
          <pc:sldMk cId="482286887" sldId="262"/>
        </pc:sldMkLst>
        <pc:spChg chg="mod">
          <ac:chgData name="Presentation Point" userId="f45ce91d846791e9" providerId="LiveId" clId="{C19712DF-3A91-434C-BEA0-DD736A52258D}" dt="2019-09-06T19:47:40.563" v="23" actId="20577"/>
          <ac:spMkLst>
            <pc:docMk/>
            <pc:sldMk cId="482286887" sldId="262"/>
            <ac:spMk id="19" creationId="{D0B9FC5F-AC49-44FB-A4CC-26B81F8FF7B2}"/>
          </ac:spMkLst>
        </pc:spChg>
        <pc:spChg chg="mod">
          <ac:chgData name="Presentation Point" userId="f45ce91d846791e9" providerId="LiveId" clId="{C19712DF-3A91-434C-BEA0-DD736A52258D}" dt="2019-09-06T19:47:08.722" v="22" actId="6549"/>
          <ac:spMkLst>
            <pc:docMk/>
            <pc:sldMk cId="482286887" sldId="262"/>
            <ac:spMk id="24" creationId="{FE139BC9-BB92-42DF-9D8D-7ABAA34BFF22}"/>
          </ac:spMkLst>
        </pc:spChg>
        <pc:spChg chg="mod">
          <ac:chgData name="Presentation Point" userId="f45ce91d846791e9" providerId="LiveId" clId="{C19712DF-3A91-434C-BEA0-DD736A52258D}" dt="2019-09-06T19:47:43.766" v="24" actId="20577"/>
          <ac:spMkLst>
            <pc:docMk/>
            <pc:sldMk cId="482286887" sldId="262"/>
            <ac:spMk id="52" creationId="{E1F86038-B9A2-4F2A-9D37-1A46A0FC5917}"/>
          </ac:spMkLst>
        </pc:spChg>
      </pc:sldChg>
      <pc:sldChg chg="modSp modAnim">
        <pc:chgData name="Presentation Point" userId="f45ce91d846791e9" providerId="LiveId" clId="{C19712DF-3A91-434C-BEA0-DD736A52258D}" dt="2019-09-06T19:48:59.175" v="26" actId="20577"/>
        <pc:sldMkLst>
          <pc:docMk/>
          <pc:sldMk cId="694185631" sldId="264"/>
        </pc:sldMkLst>
        <pc:spChg chg="mod">
          <ac:chgData name="Presentation Point" userId="f45ce91d846791e9" providerId="LiveId" clId="{C19712DF-3A91-434C-BEA0-DD736A52258D}" dt="2019-09-06T19:48:59.175" v="26" actId="20577"/>
          <ac:spMkLst>
            <pc:docMk/>
            <pc:sldMk cId="694185631" sldId="264"/>
            <ac:spMk id="53" creationId="{62578EF3-57F6-4226-BEFC-C3710188EEF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97AF4-44C0-4B89-A2F2-284DB2C4B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55A1EA-A6E8-4EB6-A4A2-F30937D67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26BC1-51B6-499D-A702-39B54DD24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B87F-9258-49A0-89BC-3F8C2A6CDA0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70EE6-B627-4AC3-AF95-B849B5D2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75EBF-0CD8-4584-BFD4-1CD7F39E9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2EBD-E419-4097-A580-4C53EC4F1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62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79756-832B-4491-97F8-760F94052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2C308F-DD8A-4A02-AA70-3B4E35F91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33FF9-B2F3-494D-AFF1-3AFEAECB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B87F-9258-49A0-89BC-3F8C2A6CDA0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28681-52D9-4A9E-9CA9-A76E06D91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DD978-F676-4BD0-8B66-CFFDFA918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2EBD-E419-4097-A580-4C53EC4F1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017F2B-898B-4999-B748-82F7189C9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B06521-58B7-4535-815C-1F37EEFFB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E2338-4F9A-4D5B-851E-8134FC9A8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B87F-9258-49A0-89BC-3F8C2A6CDA0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6087F-6F7C-4B8D-85DB-B4C1B1525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E5A9B-7C0D-4175-84EC-31E59FB47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2EBD-E419-4097-A580-4C53EC4F1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6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A78D4-0990-46AC-B8A0-CA198EAD1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F7280-6FA6-4900-A341-F5C0430D2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F78AE-D63D-4CFE-8BB6-F749F4390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B87F-9258-49A0-89BC-3F8C2A6CDA0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A5100-A930-4A03-AEB6-00770A612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003F6-4336-4F40-B508-9DA45A868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2EBD-E419-4097-A580-4C53EC4F1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5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25631-2559-4949-9473-95654EE64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2EA65-3A25-4740-ABDD-57C34ABC4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63864-E6D8-4C1D-B100-24BCFA695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B87F-9258-49A0-89BC-3F8C2A6CDA0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952A4-0691-45AB-8985-8EB22475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9B88D-351B-4AB3-8085-19A2288A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2EBD-E419-4097-A580-4C53EC4F1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4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B8F48-920B-499B-9928-0DCA004E1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B4CCE-C60E-4A03-9F2A-D2091FC92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9F823-5299-4B82-A0AA-5C5A01655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83D46-6120-4664-A531-AB5A99766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B87F-9258-49A0-89BC-3F8C2A6CDA0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1EF52-967D-4247-AC55-EB7A6D1B6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FF68A-D076-4DDF-A110-CE4534BD6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2EBD-E419-4097-A580-4C53EC4F1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3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3F53D-193C-4C7A-B8ED-1C5BD8B08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B8EDB-F908-4A8F-BF0F-01FF33F79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4DF63-F484-4C7E-AB6D-04BE94B27F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E6FD46-6A09-45F5-B45B-236D48601D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5A90B1-306D-483B-A6F1-9AD177FB31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74943B-CB66-43AA-87ED-7B4530E27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B87F-9258-49A0-89BC-3F8C2A6CDA0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7E43BE-654A-4DFF-8B2E-A6384FF5D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D2752F-F9AA-417E-9C39-D4E3DF3C3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2EBD-E419-4097-A580-4C53EC4F1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4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D2D46-B220-4A4F-99A6-930A60BED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43BDF1-E7E7-4FF0-9A44-E6E46D6BC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B87F-9258-49A0-89BC-3F8C2A6CDA0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66FAA-E985-424B-BC59-C9436E74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63C364-6704-4411-AC88-B4D11B47B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2EBD-E419-4097-A580-4C53EC4F1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7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003271-0D6E-4A63-BB13-0A34E767D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B87F-9258-49A0-89BC-3F8C2A6CDA0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30E8DD-29AA-45C7-994A-D60494337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652BB-5877-4FEB-9285-8F0FD0549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2EBD-E419-4097-A580-4C53EC4F1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96F1B-88BF-4CBA-A413-7C08B6D7B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A67FA-3E3D-4969-9F5B-3DCE55734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A27334-AD3E-4615-9BC0-13AC63C3F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64665D-53C2-4EC8-B4F9-830A20C23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B87F-9258-49A0-89BC-3F8C2A6CDA0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4704B-ED1D-483A-89ED-DAAF89CA6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1DF7C5-918A-41C5-A32F-9DBD278C1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2EBD-E419-4097-A580-4C53EC4F1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6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77850-F16F-406F-9339-3257EA953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19ED1C-56F1-4518-8A2E-ACAA34AE7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26895-0B06-4925-AFCF-6C11B1079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38E69-E8B4-49E0-9876-14CC9AE25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AB87F-9258-49A0-89BC-3F8C2A6CDA0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1820D7-5723-4A3E-A9FB-8585A2549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44D8C-4225-4C14-972E-FD916521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D2EBD-E419-4097-A580-4C53EC4F1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0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78682A-F600-449E-9029-EE5859252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7F4A1-0FD9-48DF-951B-2428DA7FB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761D3-0327-4FC4-8A2F-22C6F3CF4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AB87F-9258-49A0-89BC-3F8C2A6CDA0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3EC0C-4ED9-4DD8-8820-FB70F7389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A2C04-715C-4AF7-BC35-E7554D68F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D2EBD-E419-4097-A580-4C53EC4F1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33A088A-E778-4028-BAE0-0432991E269A}"/>
              </a:ext>
            </a:extLst>
          </p:cNvPr>
          <p:cNvSpPr txBox="1"/>
          <p:nvPr/>
        </p:nvSpPr>
        <p:spPr>
          <a:xfrm>
            <a:off x="2692400" y="4134534"/>
            <a:ext cx="7023100" cy="102733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780279"/>
              </a:avLst>
            </a:prstTxWarp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</a:rPr>
              <a:t>A TASTE AND QUALITY STATION</a:t>
            </a:r>
          </a:p>
        </p:txBody>
      </p:sp>
      <p:sp>
        <p:nvSpPr>
          <p:cNvPr id="4" name="Freeform 96">
            <a:extLst>
              <a:ext uri="{FF2B5EF4-FFF2-40B4-BE49-F238E27FC236}">
                <a16:creationId xmlns:a16="http://schemas.microsoft.com/office/drawing/2014/main" id="{28CE3AF1-DD23-4252-8909-81250AC97A29}"/>
              </a:ext>
            </a:extLst>
          </p:cNvPr>
          <p:cNvSpPr>
            <a:spLocks noEditPoints="1"/>
          </p:cNvSpPr>
          <p:nvPr/>
        </p:nvSpPr>
        <p:spPr bwMode="auto">
          <a:xfrm>
            <a:off x="5301054" y="5869301"/>
            <a:ext cx="702351" cy="703633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86 w 232"/>
              <a:gd name="T11" fmla="*/ 166 h 232"/>
              <a:gd name="T12" fmla="*/ 169 w 232"/>
              <a:gd name="T13" fmla="*/ 184 h 232"/>
              <a:gd name="T14" fmla="*/ 88 w 232"/>
              <a:gd name="T15" fmla="*/ 144 h 232"/>
              <a:gd name="T16" fmla="*/ 48 w 232"/>
              <a:gd name="T17" fmla="*/ 63 h 232"/>
              <a:gd name="T18" fmla="*/ 66 w 232"/>
              <a:gd name="T19" fmla="*/ 46 h 232"/>
              <a:gd name="T20" fmla="*/ 88 w 232"/>
              <a:gd name="T21" fmla="*/ 61 h 232"/>
              <a:gd name="T22" fmla="*/ 94 w 232"/>
              <a:gd name="T23" fmla="*/ 79 h 232"/>
              <a:gd name="T24" fmla="*/ 77 w 232"/>
              <a:gd name="T25" fmla="*/ 95 h 232"/>
              <a:gd name="T26" fmla="*/ 99 w 232"/>
              <a:gd name="T27" fmla="*/ 133 h 232"/>
              <a:gd name="T28" fmla="*/ 136 w 232"/>
              <a:gd name="T29" fmla="*/ 155 h 232"/>
              <a:gd name="T30" fmla="*/ 153 w 232"/>
              <a:gd name="T31" fmla="*/ 138 h 232"/>
              <a:gd name="T32" fmla="*/ 171 w 232"/>
              <a:gd name="T33" fmla="*/ 144 h 232"/>
              <a:gd name="T34" fmla="*/ 186 w 232"/>
              <a:gd name="T35" fmla="*/ 16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86" y="166"/>
                </a:moveTo>
                <a:cubicBezTo>
                  <a:pt x="179" y="173"/>
                  <a:pt x="169" y="184"/>
                  <a:pt x="169" y="184"/>
                </a:cubicBezTo>
                <a:cubicBezTo>
                  <a:pt x="157" y="195"/>
                  <a:pt x="126" y="183"/>
                  <a:pt x="88" y="144"/>
                </a:cubicBezTo>
                <a:cubicBezTo>
                  <a:pt x="49" y="105"/>
                  <a:pt x="37" y="75"/>
                  <a:pt x="48" y="63"/>
                </a:cubicBezTo>
                <a:cubicBezTo>
                  <a:pt x="48" y="63"/>
                  <a:pt x="59" y="53"/>
                  <a:pt x="66" y="46"/>
                </a:cubicBezTo>
                <a:cubicBezTo>
                  <a:pt x="73" y="39"/>
                  <a:pt x="81" y="51"/>
                  <a:pt x="88" y="61"/>
                </a:cubicBezTo>
                <a:cubicBezTo>
                  <a:pt x="95" y="70"/>
                  <a:pt x="96" y="76"/>
                  <a:pt x="94" y="79"/>
                </a:cubicBezTo>
                <a:cubicBezTo>
                  <a:pt x="91" y="81"/>
                  <a:pt x="82" y="90"/>
                  <a:pt x="77" y="95"/>
                </a:cubicBezTo>
                <a:cubicBezTo>
                  <a:pt x="74" y="98"/>
                  <a:pt x="74" y="107"/>
                  <a:pt x="99" y="133"/>
                </a:cubicBezTo>
                <a:cubicBezTo>
                  <a:pt x="124" y="158"/>
                  <a:pt x="134" y="158"/>
                  <a:pt x="136" y="155"/>
                </a:cubicBezTo>
                <a:cubicBezTo>
                  <a:pt x="142" y="149"/>
                  <a:pt x="151" y="140"/>
                  <a:pt x="153" y="138"/>
                </a:cubicBezTo>
                <a:cubicBezTo>
                  <a:pt x="155" y="136"/>
                  <a:pt x="162" y="137"/>
                  <a:pt x="171" y="144"/>
                </a:cubicBezTo>
                <a:cubicBezTo>
                  <a:pt x="181" y="151"/>
                  <a:pt x="193" y="159"/>
                  <a:pt x="186" y="16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107">
            <a:extLst>
              <a:ext uri="{FF2B5EF4-FFF2-40B4-BE49-F238E27FC236}">
                <a16:creationId xmlns:a16="http://schemas.microsoft.com/office/drawing/2014/main" id="{D967C149-C78D-4C86-891A-A53E64D4D3FA}"/>
              </a:ext>
            </a:extLst>
          </p:cNvPr>
          <p:cNvSpPr>
            <a:spLocks noEditPoints="1"/>
          </p:cNvSpPr>
          <p:nvPr/>
        </p:nvSpPr>
        <p:spPr bwMode="auto">
          <a:xfrm>
            <a:off x="6200781" y="5869301"/>
            <a:ext cx="702351" cy="703633"/>
          </a:xfrm>
          <a:custGeom>
            <a:avLst/>
            <a:gdLst>
              <a:gd name="T0" fmla="*/ 112 w 232"/>
              <a:gd name="T1" fmla="*/ 85 h 232"/>
              <a:gd name="T2" fmla="*/ 76 w 232"/>
              <a:gd name="T3" fmla="*/ 112 h 232"/>
              <a:gd name="T4" fmla="*/ 81 w 232"/>
              <a:gd name="T5" fmla="*/ 151 h 232"/>
              <a:gd name="T6" fmla="*/ 112 w 232"/>
              <a:gd name="T7" fmla="*/ 119 h 232"/>
              <a:gd name="T8" fmla="*/ 81 w 232"/>
              <a:gd name="T9" fmla="*/ 151 h 232"/>
              <a:gd name="T10" fmla="*/ 112 w 232"/>
              <a:gd name="T11" fmla="*/ 186 h 232"/>
              <a:gd name="T12" fmla="*/ 83 w 232"/>
              <a:gd name="T13" fmla="*/ 157 h 232"/>
              <a:gd name="T14" fmla="*/ 83 w 232"/>
              <a:gd name="T15" fmla="*/ 74 h 232"/>
              <a:gd name="T16" fmla="*/ 112 w 232"/>
              <a:gd name="T17" fmla="*/ 45 h 232"/>
              <a:gd name="T18" fmla="*/ 83 w 232"/>
              <a:gd name="T19" fmla="*/ 74 h 232"/>
              <a:gd name="T20" fmla="*/ 45 w 232"/>
              <a:gd name="T21" fmla="*/ 119 h 232"/>
              <a:gd name="T22" fmla="*/ 75 w 232"/>
              <a:gd name="T23" fmla="*/ 153 h 232"/>
              <a:gd name="T24" fmla="*/ 75 w 232"/>
              <a:gd name="T25" fmla="*/ 79 h 232"/>
              <a:gd name="T26" fmla="*/ 45 w 232"/>
              <a:gd name="T27" fmla="*/ 112 h 232"/>
              <a:gd name="T28" fmla="*/ 75 w 232"/>
              <a:gd name="T29" fmla="*/ 79 h 232"/>
              <a:gd name="T30" fmla="*/ 141 w 232"/>
              <a:gd name="T31" fmla="*/ 50 h 232"/>
              <a:gd name="T32" fmla="*/ 166 w 232"/>
              <a:gd name="T33" fmla="*/ 67 h 232"/>
              <a:gd name="T34" fmla="*/ 90 w 232"/>
              <a:gd name="T35" fmla="*/ 181 h 232"/>
              <a:gd name="T36" fmla="*/ 65 w 232"/>
              <a:gd name="T37" fmla="*/ 164 h 232"/>
              <a:gd name="T38" fmla="*/ 65 w 232"/>
              <a:gd name="T39" fmla="*/ 67 h 232"/>
              <a:gd name="T40" fmla="*/ 90 w 232"/>
              <a:gd name="T41" fmla="*/ 50 h 232"/>
              <a:gd name="T42" fmla="*/ 162 w 232"/>
              <a:gd name="T43" fmla="*/ 112 h 232"/>
              <a:gd name="T44" fmla="*/ 171 w 232"/>
              <a:gd name="T45" fmla="*/ 72 h 232"/>
              <a:gd name="T46" fmla="*/ 141 w 232"/>
              <a:gd name="T47" fmla="*/ 181 h 232"/>
              <a:gd name="T48" fmla="*/ 154 w 232"/>
              <a:gd name="T49" fmla="*/ 159 h 232"/>
              <a:gd name="T50" fmla="*/ 126 w 232"/>
              <a:gd name="T51" fmla="*/ 46 h 232"/>
              <a:gd name="T52" fmla="*/ 119 w 232"/>
              <a:gd name="T53" fmla="*/ 79 h 232"/>
              <a:gd name="T54" fmla="*/ 126 w 232"/>
              <a:gd name="T55" fmla="*/ 46 h 232"/>
              <a:gd name="T56" fmla="*/ 116 w 232"/>
              <a:gd name="T57" fmla="*/ 232 h 232"/>
              <a:gd name="T58" fmla="*/ 116 w 232"/>
              <a:gd name="T59" fmla="*/ 0 h 232"/>
              <a:gd name="T60" fmla="*/ 196 w 232"/>
              <a:gd name="T61" fmla="*/ 116 h 232"/>
              <a:gd name="T62" fmla="*/ 36 w 232"/>
              <a:gd name="T63" fmla="*/ 116 h 232"/>
              <a:gd name="T64" fmla="*/ 196 w 232"/>
              <a:gd name="T65" fmla="*/ 116 h 232"/>
              <a:gd name="T66" fmla="*/ 171 w 232"/>
              <a:gd name="T67" fmla="*/ 159 h 232"/>
              <a:gd name="T68" fmla="*/ 162 w 232"/>
              <a:gd name="T69" fmla="*/ 119 h 232"/>
              <a:gd name="T70" fmla="*/ 119 w 232"/>
              <a:gd name="T71" fmla="*/ 153 h 232"/>
              <a:gd name="T72" fmla="*/ 126 w 232"/>
              <a:gd name="T73" fmla="*/ 185 h 232"/>
              <a:gd name="T74" fmla="*/ 119 w 232"/>
              <a:gd name="T75" fmla="*/ 153 h 232"/>
              <a:gd name="T76" fmla="*/ 119 w 232"/>
              <a:gd name="T77" fmla="*/ 85 h 232"/>
              <a:gd name="T78" fmla="*/ 155 w 232"/>
              <a:gd name="T79" fmla="*/ 112 h 232"/>
              <a:gd name="T80" fmla="*/ 155 w 232"/>
              <a:gd name="T81" fmla="*/ 119 h 232"/>
              <a:gd name="T82" fmla="*/ 119 w 232"/>
              <a:gd name="T83" fmla="*/ 146 h 232"/>
              <a:gd name="T84" fmla="*/ 155 w 232"/>
              <a:gd name="T85" fmla="*/ 119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2" h="232">
                <a:moveTo>
                  <a:pt x="81" y="81"/>
                </a:moveTo>
                <a:cubicBezTo>
                  <a:pt x="91" y="83"/>
                  <a:pt x="101" y="85"/>
                  <a:pt x="112" y="85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76" y="112"/>
                  <a:pt x="76" y="112"/>
                  <a:pt x="76" y="112"/>
                </a:cubicBezTo>
                <a:cubicBezTo>
                  <a:pt x="76" y="101"/>
                  <a:pt x="78" y="90"/>
                  <a:pt x="81" y="81"/>
                </a:cubicBezTo>
                <a:close/>
                <a:moveTo>
                  <a:pt x="81" y="151"/>
                </a:moveTo>
                <a:cubicBezTo>
                  <a:pt x="91" y="148"/>
                  <a:pt x="101" y="146"/>
                  <a:pt x="112" y="146"/>
                </a:cubicBezTo>
                <a:cubicBezTo>
                  <a:pt x="112" y="119"/>
                  <a:pt x="112" y="119"/>
                  <a:pt x="112" y="119"/>
                </a:cubicBezTo>
                <a:cubicBezTo>
                  <a:pt x="76" y="119"/>
                  <a:pt x="76" y="119"/>
                  <a:pt x="76" y="119"/>
                </a:cubicBezTo>
                <a:cubicBezTo>
                  <a:pt x="76" y="131"/>
                  <a:pt x="78" y="141"/>
                  <a:pt x="81" y="151"/>
                </a:cubicBezTo>
                <a:close/>
                <a:moveTo>
                  <a:pt x="106" y="185"/>
                </a:moveTo>
                <a:cubicBezTo>
                  <a:pt x="108" y="186"/>
                  <a:pt x="110" y="186"/>
                  <a:pt x="112" y="186"/>
                </a:cubicBezTo>
                <a:cubicBezTo>
                  <a:pt x="112" y="153"/>
                  <a:pt x="112" y="153"/>
                  <a:pt x="112" y="153"/>
                </a:cubicBezTo>
                <a:cubicBezTo>
                  <a:pt x="102" y="153"/>
                  <a:pt x="92" y="154"/>
                  <a:pt x="83" y="157"/>
                </a:cubicBezTo>
                <a:cubicBezTo>
                  <a:pt x="88" y="171"/>
                  <a:pt x="96" y="181"/>
                  <a:pt x="106" y="185"/>
                </a:cubicBezTo>
                <a:close/>
                <a:moveTo>
                  <a:pt x="83" y="74"/>
                </a:moveTo>
                <a:cubicBezTo>
                  <a:pt x="92" y="77"/>
                  <a:pt x="102" y="79"/>
                  <a:pt x="112" y="79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10" y="46"/>
                  <a:pt x="108" y="46"/>
                  <a:pt x="106" y="46"/>
                </a:cubicBezTo>
                <a:cubicBezTo>
                  <a:pt x="96" y="51"/>
                  <a:pt x="88" y="61"/>
                  <a:pt x="83" y="74"/>
                </a:cubicBezTo>
                <a:close/>
                <a:moveTo>
                  <a:pt x="69" y="119"/>
                </a:moveTo>
                <a:cubicBezTo>
                  <a:pt x="45" y="119"/>
                  <a:pt x="45" y="119"/>
                  <a:pt x="45" y="119"/>
                </a:cubicBezTo>
                <a:cubicBezTo>
                  <a:pt x="46" y="134"/>
                  <a:pt x="52" y="148"/>
                  <a:pt x="61" y="159"/>
                </a:cubicBezTo>
                <a:cubicBezTo>
                  <a:pt x="65" y="157"/>
                  <a:pt x="70" y="155"/>
                  <a:pt x="75" y="153"/>
                </a:cubicBezTo>
                <a:cubicBezTo>
                  <a:pt x="72" y="143"/>
                  <a:pt x="70" y="131"/>
                  <a:pt x="69" y="119"/>
                </a:cubicBezTo>
                <a:close/>
                <a:moveTo>
                  <a:pt x="75" y="79"/>
                </a:moveTo>
                <a:cubicBezTo>
                  <a:pt x="70" y="77"/>
                  <a:pt x="65" y="75"/>
                  <a:pt x="61" y="72"/>
                </a:cubicBezTo>
                <a:cubicBezTo>
                  <a:pt x="52" y="83"/>
                  <a:pt x="46" y="97"/>
                  <a:pt x="45" y="112"/>
                </a:cubicBezTo>
                <a:cubicBezTo>
                  <a:pt x="69" y="112"/>
                  <a:pt x="69" y="112"/>
                  <a:pt x="69" y="112"/>
                </a:cubicBezTo>
                <a:cubicBezTo>
                  <a:pt x="70" y="100"/>
                  <a:pt x="72" y="89"/>
                  <a:pt x="75" y="79"/>
                </a:cubicBezTo>
                <a:close/>
                <a:moveTo>
                  <a:pt x="166" y="67"/>
                </a:moveTo>
                <a:cubicBezTo>
                  <a:pt x="159" y="60"/>
                  <a:pt x="151" y="54"/>
                  <a:pt x="141" y="50"/>
                </a:cubicBezTo>
                <a:cubicBezTo>
                  <a:pt x="146" y="56"/>
                  <a:pt x="151" y="64"/>
                  <a:pt x="154" y="73"/>
                </a:cubicBezTo>
                <a:cubicBezTo>
                  <a:pt x="159" y="71"/>
                  <a:pt x="163" y="69"/>
                  <a:pt x="166" y="67"/>
                </a:cubicBezTo>
                <a:close/>
                <a:moveTo>
                  <a:pt x="65" y="164"/>
                </a:moveTo>
                <a:cubicBezTo>
                  <a:pt x="72" y="172"/>
                  <a:pt x="81" y="178"/>
                  <a:pt x="90" y="181"/>
                </a:cubicBezTo>
                <a:cubicBezTo>
                  <a:pt x="85" y="175"/>
                  <a:pt x="81" y="168"/>
                  <a:pt x="77" y="159"/>
                </a:cubicBezTo>
                <a:cubicBezTo>
                  <a:pt x="73" y="160"/>
                  <a:pt x="69" y="162"/>
                  <a:pt x="65" y="164"/>
                </a:cubicBezTo>
                <a:close/>
                <a:moveTo>
                  <a:pt x="90" y="50"/>
                </a:moveTo>
                <a:cubicBezTo>
                  <a:pt x="81" y="54"/>
                  <a:pt x="72" y="60"/>
                  <a:pt x="65" y="67"/>
                </a:cubicBezTo>
                <a:cubicBezTo>
                  <a:pt x="69" y="69"/>
                  <a:pt x="73" y="71"/>
                  <a:pt x="77" y="73"/>
                </a:cubicBezTo>
                <a:cubicBezTo>
                  <a:pt x="81" y="64"/>
                  <a:pt x="85" y="56"/>
                  <a:pt x="90" y="50"/>
                </a:cubicBezTo>
                <a:close/>
                <a:moveTo>
                  <a:pt x="156" y="79"/>
                </a:moveTo>
                <a:cubicBezTo>
                  <a:pt x="160" y="89"/>
                  <a:pt x="161" y="100"/>
                  <a:pt x="162" y="112"/>
                </a:cubicBezTo>
                <a:cubicBezTo>
                  <a:pt x="186" y="112"/>
                  <a:pt x="186" y="112"/>
                  <a:pt x="186" y="112"/>
                </a:cubicBezTo>
                <a:cubicBezTo>
                  <a:pt x="185" y="97"/>
                  <a:pt x="180" y="83"/>
                  <a:pt x="171" y="72"/>
                </a:cubicBezTo>
                <a:cubicBezTo>
                  <a:pt x="166" y="75"/>
                  <a:pt x="161" y="77"/>
                  <a:pt x="156" y="79"/>
                </a:cubicBezTo>
                <a:close/>
                <a:moveTo>
                  <a:pt x="141" y="181"/>
                </a:moveTo>
                <a:cubicBezTo>
                  <a:pt x="151" y="178"/>
                  <a:pt x="159" y="172"/>
                  <a:pt x="166" y="164"/>
                </a:cubicBezTo>
                <a:cubicBezTo>
                  <a:pt x="163" y="162"/>
                  <a:pt x="159" y="160"/>
                  <a:pt x="154" y="159"/>
                </a:cubicBezTo>
                <a:cubicBezTo>
                  <a:pt x="151" y="168"/>
                  <a:pt x="146" y="175"/>
                  <a:pt x="141" y="181"/>
                </a:cubicBezTo>
                <a:close/>
                <a:moveTo>
                  <a:pt x="126" y="46"/>
                </a:moveTo>
                <a:cubicBezTo>
                  <a:pt x="123" y="46"/>
                  <a:pt x="121" y="46"/>
                  <a:pt x="119" y="45"/>
                </a:cubicBezTo>
                <a:cubicBezTo>
                  <a:pt x="119" y="79"/>
                  <a:pt x="119" y="79"/>
                  <a:pt x="119" y="79"/>
                </a:cubicBezTo>
                <a:cubicBezTo>
                  <a:pt x="129" y="79"/>
                  <a:pt x="139" y="77"/>
                  <a:pt x="148" y="74"/>
                </a:cubicBezTo>
                <a:cubicBezTo>
                  <a:pt x="143" y="61"/>
                  <a:pt x="135" y="51"/>
                  <a:pt x="126" y="46"/>
                </a:cubicBezTo>
                <a:close/>
                <a:moveTo>
                  <a:pt x="232" y="116"/>
                </a:moveTo>
                <a:cubicBezTo>
                  <a:pt x="232" y="180"/>
                  <a:pt x="179" y="232"/>
                  <a:pt x="116" y="232"/>
                </a:cubicBezTo>
                <a:cubicBezTo>
                  <a:pt x="52" y="232"/>
                  <a:pt x="0" y="180"/>
                  <a:pt x="0" y="116"/>
                </a:cubicBezTo>
                <a:cubicBezTo>
                  <a:pt x="0" y="52"/>
                  <a:pt x="52" y="0"/>
                  <a:pt x="116" y="0"/>
                </a:cubicBezTo>
                <a:cubicBezTo>
                  <a:pt x="179" y="0"/>
                  <a:pt x="232" y="52"/>
                  <a:pt x="232" y="116"/>
                </a:cubicBezTo>
                <a:close/>
                <a:moveTo>
                  <a:pt x="196" y="116"/>
                </a:moveTo>
                <a:cubicBezTo>
                  <a:pt x="196" y="72"/>
                  <a:pt x="160" y="36"/>
                  <a:pt x="116" y="36"/>
                </a:cubicBezTo>
                <a:cubicBezTo>
                  <a:pt x="71" y="36"/>
                  <a:pt x="36" y="72"/>
                  <a:pt x="36" y="116"/>
                </a:cubicBezTo>
                <a:cubicBezTo>
                  <a:pt x="36" y="160"/>
                  <a:pt x="71" y="196"/>
                  <a:pt x="116" y="196"/>
                </a:cubicBezTo>
                <a:cubicBezTo>
                  <a:pt x="160" y="196"/>
                  <a:pt x="196" y="160"/>
                  <a:pt x="196" y="116"/>
                </a:cubicBezTo>
                <a:close/>
                <a:moveTo>
                  <a:pt x="156" y="153"/>
                </a:moveTo>
                <a:cubicBezTo>
                  <a:pt x="161" y="155"/>
                  <a:pt x="166" y="157"/>
                  <a:pt x="171" y="159"/>
                </a:cubicBezTo>
                <a:cubicBezTo>
                  <a:pt x="180" y="148"/>
                  <a:pt x="185" y="134"/>
                  <a:pt x="186" y="119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61" y="131"/>
                  <a:pt x="160" y="143"/>
                  <a:pt x="156" y="153"/>
                </a:cubicBezTo>
                <a:close/>
                <a:moveTo>
                  <a:pt x="119" y="153"/>
                </a:moveTo>
                <a:cubicBezTo>
                  <a:pt x="119" y="186"/>
                  <a:pt x="119" y="186"/>
                  <a:pt x="119" y="186"/>
                </a:cubicBezTo>
                <a:cubicBezTo>
                  <a:pt x="121" y="186"/>
                  <a:pt x="123" y="186"/>
                  <a:pt x="126" y="185"/>
                </a:cubicBezTo>
                <a:cubicBezTo>
                  <a:pt x="135" y="181"/>
                  <a:pt x="143" y="171"/>
                  <a:pt x="148" y="157"/>
                </a:cubicBezTo>
                <a:cubicBezTo>
                  <a:pt x="139" y="154"/>
                  <a:pt x="129" y="153"/>
                  <a:pt x="119" y="153"/>
                </a:cubicBezTo>
                <a:close/>
                <a:moveTo>
                  <a:pt x="150" y="81"/>
                </a:moveTo>
                <a:cubicBezTo>
                  <a:pt x="141" y="83"/>
                  <a:pt x="130" y="85"/>
                  <a:pt x="119" y="85"/>
                </a:cubicBezTo>
                <a:cubicBezTo>
                  <a:pt x="119" y="112"/>
                  <a:pt x="119" y="112"/>
                  <a:pt x="119" y="112"/>
                </a:cubicBezTo>
                <a:cubicBezTo>
                  <a:pt x="155" y="112"/>
                  <a:pt x="155" y="112"/>
                  <a:pt x="155" y="112"/>
                </a:cubicBezTo>
                <a:cubicBezTo>
                  <a:pt x="155" y="101"/>
                  <a:pt x="153" y="90"/>
                  <a:pt x="150" y="81"/>
                </a:cubicBezTo>
                <a:close/>
                <a:moveTo>
                  <a:pt x="155" y="119"/>
                </a:moveTo>
                <a:cubicBezTo>
                  <a:pt x="119" y="119"/>
                  <a:pt x="119" y="119"/>
                  <a:pt x="119" y="119"/>
                </a:cubicBezTo>
                <a:cubicBezTo>
                  <a:pt x="119" y="146"/>
                  <a:pt x="119" y="146"/>
                  <a:pt x="119" y="146"/>
                </a:cubicBezTo>
                <a:cubicBezTo>
                  <a:pt x="130" y="146"/>
                  <a:pt x="141" y="148"/>
                  <a:pt x="150" y="151"/>
                </a:cubicBezTo>
                <a:cubicBezTo>
                  <a:pt x="153" y="141"/>
                  <a:pt x="155" y="131"/>
                  <a:pt x="155" y="119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2D8B17-0674-4776-BD6C-89F2D9D73CC9}"/>
              </a:ext>
            </a:extLst>
          </p:cNvPr>
          <p:cNvSpPr txBox="1"/>
          <p:nvPr/>
        </p:nvSpPr>
        <p:spPr>
          <a:xfrm>
            <a:off x="2004878" y="6021062"/>
            <a:ext cx="309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</a:rPr>
              <a:t>1-800-123-4567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E9E8E2-42FD-49A0-B665-0EF55C6B5E55}"/>
              </a:ext>
            </a:extLst>
          </p:cNvPr>
          <p:cNvSpPr txBox="1"/>
          <p:nvPr/>
        </p:nvSpPr>
        <p:spPr>
          <a:xfrm>
            <a:off x="7100508" y="6021062"/>
            <a:ext cx="4883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</a:rPr>
              <a:t>www.foodorganickitchenresto.com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14" y="1413163"/>
            <a:ext cx="5022272" cy="301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5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Motion origin="layout" path="M -3.125E-6 4.44444E-6 L -3.125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332AE53-36F5-4955-A99A-4B550F4E1378}"/>
              </a:ext>
            </a:extLst>
          </p:cNvPr>
          <p:cNvGrpSpPr/>
          <p:nvPr/>
        </p:nvGrpSpPr>
        <p:grpSpPr>
          <a:xfrm>
            <a:off x="609600" y="710406"/>
            <a:ext cx="4584700" cy="5525294"/>
            <a:chOff x="609600" y="710406"/>
            <a:chExt cx="4584700" cy="552529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468FAE5-6001-4E80-9E44-AD73CE346B6F}"/>
                </a:ext>
              </a:extLst>
            </p:cNvPr>
            <p:cNvSpPr/>
            <p:nvPr/>
          </p:nvSpPr>
          <p:spPr>
            <a:xfrm>
              <a:off x="609600" y="710406"/>
              <a:ext cx="4584700" cy="5525294"/>
            </a:xfrm>
            <a:custGeom>
              <a:avLst/>
              <a:gdLst>
                <a:gd name="connsiteX0" fmla="*/ 0 w 4584700"/>
                <a:gd name="connsiteY0" fmla="*/ 0 h 5524500"/>
                <a:gd name="connsiteX1" fmla="*/ 4584700 w 4584700"/>
                <a:gd name="connsiteY1" fmla="*/ 0 h 5524500"/>
                <a:gd name="connsiteX2" fmla="*/ 4584700 w 4584700"/>
                <a:gd name="connsiteY2" fmla="*/ 5524500 h 5524500"/>
                <a:gd name="connsiteX3" fmla="*/ 0 w 4584700"/>
                <a:gd name="connsiteY3" fmla="*/ 5524500 h 5524500"/>
                <a:gd name="connsiteX4" fmla="*/ 0 w 4584700"/>
                <a:gd name="connsiteY4" fmla="*/ 0 h 5524500"/>
                <a:gd name="connsiteX0" fmla="*/ 0 w 4584700"/>
                <a:gd name="connsiteY0" fmla="*/ 0 h 5524500"/>
                <a:gd name="connsiteX1" fmla="*/ 4584700 w 4584700"/>
                <a:gd name="connsiteY1" fmla="*/ 0 h 5524500"/>
                <a:gd name="connsiteX2" fmla="*/ 4584700 w 4584700"/>
                <a:gd name="connsiteY2" fmla="*/ 5524500 h 5524500"/>
                <a:gd name="connsiteX3" fmla="*/ 0 w 4584700"/>
                <a:gd name="connsiteY3" fmla="*/ 5524500 h 5524500"/>
                <a:gd name="connsiteX4" fmla="*/ 91440 w 4584700"/>
                <a:gd name="connsiteY4" fmla="*/ 91440 h 5524500"/>
                <a:gd name="connsiteX0" fmla="*/ 0 w 4584700"/>
                <a:gd name="connsiteY0" fmla="*/ 0 h 5524500"/>
                <a:gd name="connsiteX1" fmla="*/ 4584700 w 4584700"/>
                <a:gd name="connsiteY1" fmla="*/ 0 h 5524500"/>
                <a:gd name="connsiteX2" fmla="*/ 4584700 w 4584700"/>
                <a:gd name="connsiteY2" fmla="*/ 5524500 h 5524500"/>
                <a:gd name="connsiteX3" fmla="*/ 0 w 4584700"/>
                <a:gd name="connsiteY3" fmla="*/ 5524500 h 5524500"/>
                <a:gd name="connsiteX4" fmla="*/ 27940 w 4584700"/>
                <a:gd name="connsiteY4" fmla="*/ 91440 h 5524500"/>
                <a:gd name="connsiteX0" fmla="*/ 3619500 w 4584700"/>
                <a:gd name="connsiteY0" fmla="*/ 25400 h 5524500"/>
                <a:gd name="connsiteX1" fmla="*/ 4584700 w 4584700"/>
                <a:gd name="connsiteY1" fmla="*/ 0 h 5524500"/>
                <a:gd name="connsiteX2" fmla="*/ 4584700 w 4584700"/>
                <a:gd name="connsiteY2" fmla="*/ 5524500 h 5524500"/>
                <a:gd name="connsiteX3" fmla="*/ 0 w 4584700"/>
                <a:gd name="connsiteY3" fmla="*/ 5524500 h 5524500"/>
                <a:gd name="connsiteX4" fmla="*/ 27940 w 4584700"/>
                <a:gd name="connsiteY4" fmla="*/ 91440 h 5524500"/>
                <a:gd name="connsiteX0" fmla="*/ 3619500 w 4584700"/>
                <a:gd name="connsiteY0" fmla="*/ 0 h 5539581"/>
                <a:gd name="connsiteX1" fmla="*/ 4584700 w 4584700"/>
                <a:gd name="connsiteY1" fmla="*/ 15081 h 5539581"/>
                <a:gd name="connsiteX2" fmla="*/ 4584700 w 4584700"/>
                <a:gd name="connsiteY2" fmla="*/ 5539581 h 5539581"/>
                <a:gd name="connsiteX3" fmla="*/ 0 w 4584700"/>
                <a:gd name="connsiteY3" fmla="*/ 5539581 h 5539581"/>
                <a:gd name="connsiteX4" fmla="*/ 27940 w 4584700"/>
                <a:gd name="connsiteY4" fmla="*/ 106521 h 5539581"/>
                <a:gd name="connsiteX0" fmla="*/ 3619500 w 4584700"/>
                <a:gd name="connsiteY0" fmla="*/ 0 h 5539581"/>
                <a:gd name="connsiteX1" fmla="*/ 4584700 w 4584700"/>
                <a:gd name="connsiteY1" fmla="*/ 15081 h 5539581"/>
                <a:gd name="connsiteX2" fmla="*/ 4584700 w 4584700"/>
                <a:gd name="connsiteY2" fmla="*/ 5539581 h 5539581"/>
                <a:gd name="connsiteX3" fmla="*/ 0 w 4584700"/>
                <a:gd name="connsiteY3" fmla="*/ 5539581 h 5539581"/>
                <a:gd name="connsiteX4" fmla="*/ 27940 w 4584700"/>
                <a:gd name="connsiteY4" fmla="*/ 106521 h 5539581"/>
                <a:gd name="connsiteX0" fmla="*/ 3619500 w 4584700"/>
                <a:gd name="connsiteY0" fmla="*/ 0 h 5525294"/>
                <a:gd name="connsiteX1" fmla="*/ 4584700 w 4584700"/>
                <a:gd name="connsiteY1" fmla="*/ 794 h 5525294"/>
                <a:gd name="connsiteX2" fmla="*/ 4584700 w 4584700"/>
                <a:gd name="connsiteY2" fmla="*/ 5525294 h 5525294"/>
                <a:gd name="connsiteX3" fmla="*/ 0 w 4584700"/>
                <a:gd name="connsiteY3" fmla="*/ 5525294 h 5525294"/>
                <a:gd name="connsiteX4" fmla="*/ 27940 w 4584700"/>
                <a:gd name="connsiteY4" fmla="*/ 92234 h 5525294"/>
                <a:gd name="connsiteX0" fmla="*/ 3619500 w 4584700"/>
                <a:gd name="connsiteY0" fmla="*/ 0 h 5525294"/>
                <a:gd name="connsiteX1" fmla="*/ 4584700 w 4584700"/>
                <a:gd name="connsiteY1" fmla="*/ 794 h 5525294"/>
                <a:gd name="connsiteX2" fmla="*/ 4584700 w 4584700"/>
                <a:gd name="connsiteY2" fmla="*/ 5525294 h 5525294"/>
                <a:gd name="connsiteX3" fmla="*/ 0 w 4584700"/>
                <a:gd name="connsiteY3" fmla="*/ 5525294 h 5525294"/>
                <a:gd name="connsiteX4" fmla="*/ 15240 w 4584700"/>
                <a:gd name="connsiteY4" fmla="*/ 92234 h 5525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4700" h="5525294">
                  <a:moveTo>
                    <a:pt x="3619500" y="0"/>
                  </a:moveTo>
                  <a:lnTo>
                    <a:pt x="4584700" y="794"/>
                  </a:lnTo>
                  <a:lnTo>
                    <a:pt x="4584700" y="5525294"/>
                  </a:lnTo>
                  <a:lnTo>
                    <a:pt x="0" y="5525294"/>
                  </a:lnTo>
                  <a:cubicBezTo>
                    <a:pt x="0" y="3683794"/>
                    <a:pt x="15240" y="92234"/>
                    <a:pt x="15240" y="92234"/>
                  </a:cubicBezTo>
                </a:path>
              </a:pathLst>
            </a:custGeom>
            <a:noFill/>
            <a:ln w="349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09E4D8-6E4E-4B81-93B9-802AB78D7AC6}"/>
                </a:ext>
              </a:extLst>
            </p:cNvPr>
            <p:cNvSpPr/>
            <p:nvPr/>
          </p:nvSpPr>
          <p:spPr>
            <a:xfrm>
              <a:off x="685800" y="792559"/>
              <a:ext cx="4432300" cy="5360988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88E0E3E-BF08-4F00-8493-AA13A4974169}"/>
              </a:ext>
            </a:extLst>
          </p:cNvPr>
          <p:cNvGrpSpPr/>
          <p:nvPr/>
        </p:nvGrpSpPr>
        <p:grpSpPr>
          <a:xfrm>
            <a:off x="609599" y="416689"/>
            <a:ext cx="3649885" cy="745129"/>
            <a:chOff x="609599" y="416689"/>
            <a:chExt cx="3649885" cy="745129"/>
          </a:xfrm>
          <a:effectLst>
            <a:outerShdw blurRad="254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75E1E9A-0EF6-4AAC-B972-737842989923}"/>
                </a:ext>
              </a:extLst>
            </p:cNvPr>
            <p:cNvSpPr/>
            <p:nvPr/>
          </p:nvSpPr>
          <p:spPr>
            <a:xfrm>
              <a:off x="609599" y="416689"/>
              <a:ext cx="3649885" cy="745129"/>
            </a:xfrm>
            <a:custGeom>
              <a:avLst/>
              <a:gdLst>
                <a:gd name="connsiteX0" fmla="*/ 0 w 3622876"/>
                <a:gd name="connsiteY0" fmla="*/ 0 h 293717"/>
                <a:gd name="connsiteX1" fmla="*/ 3622876 w 3622876"/>
                <a:gd name="connsiteY1" fmla="*/ 0 h 293717"/>
                <a:gd name="connsiteX2" fmla="*/ 3622876 w 3622876"/>
                <a:gd name="connsiteY2" fmla="*/ 293717 h 293717"/>
                <a:gd name="connsiteX3" fmla="*/ 0 w 3622876"/>
                <a:gd name="connsiteY3" fmla="*/ 293717 h 293717"/>
                <a:gd name="connsiteX4" fmla="*/ 0 w 3622876"/>
                <a:gd name="connsiteY4" fmla="*/ 0 h 293717"/>
                <a:gd name="connsiteX0" fmla="*/ 0 w 3784922"/>
                <a:gd name="connsiteY0" fmla="*/ 0 h 745129"/>
                <a:gd name="connsiteX1" fmla="*/ 3622876 w 3784922"/>
                <a:gd name="connsiteY1" fmla="*/ 0 h 745129"/>
                <a:gd name="connsiteX2" fmla="*/ 3784922 w 3784922"/>
                <a:gd name="connsiteY2" fmla="*/ 745129 h 745129"/>
                <a:gd name="connsiteX3" fmla="*/ 0 w 3784922"/>
                <a:gd name="connsiteY3" fmla="*/ 293717 h 745129"/>
                <a:gd name="connsiteX4" fmla="*/ 0 w 3784922"/>
                <a:gd name="connsiteY4" fmla="*/ 0 h 74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4922" h="745129">
                  <a:moveTo>
                    <a:pt x="0" y="0"/>
                  </a:moveTo>
                  <a:lnTo>
                    <a:pt x="3622876" y="0"/>
                  </a:lnTo>
                  <a:lnTo>
                    <a:pt x="3784922" y="745129"/>
                  </a:lnTo>
                  <a:lnTo>
                    <a:pt x="0" y="293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667C114B-70B2-4D30-BBD8-4ABD57D1231A}"/>
                </a:ext>
              </a:extLst>
            </p:cNvPr>
            <p:cNvSpPr/>
            <p:nvPr/>
          </p:nvSpPr>
          <p:spPr>
            <a:xfrm>
              <a:off x="738850" y="502062"/>
              <a:ext cx="3416783" cy="569088"/>
            </a:xfrm>
            <a:custGeom>
              <a:avLst/>
              <a:gdLst>
                <a:gd name="connsiteX0" fmla="*/ 0 w 3622876"/>
                <a:gd name="connsiteY0" fmla="*/ 0 h 293717"/>
                <a:gd name="connsiteX1" fmla="*/ 3622876 w 3622876"/>
                <a:gd name="connsiteY1" fmla="*/ 0 h 293717"/>
                <a:gd name="connsiteX2" fmla="*/ 3622876 w 3622876"/>
                <a:gd name="connsiteY2" fmla="*/ 293717 h 293717"/>
                <a:gd name="connsiteX3" fmla="*/ 0 w 3622876"/>
                <a:gd name="connsiteY3" fmla="*/ 293717 h 293717"/>
                <a:gd name="connsiteX4" fmla="*/ 0 w 3622876"/>
                <a:gd name="connsiteY4" fmla="*/ 0 h 293717"/>
                <a:gd name="connsiteX0" fmla="*/ 0 w 3784922"/>
                <a:gd name="connsiteY0" fmla="*/ 0 h 745129"/>
                <a:gd name="connsiteX1" fmla="*/ 3622876 w 3784922"/>
                <a:gd name="connsiteY1" fmla="*/ 0 h 745129"/>
                <a:gd name="connsiteX2" fmla="*/ 3784922 w 3784922"/>
                <a:gd name="connsiteY2" fmla="*/ 745129 h 745129"/>
                <a:gd name="connsiteX3" fmla="*/ 0 w 3784922"/>
                <a:gd name="connsiteY3" fmla="*/ 293717 h 745129"/>
                <a:gd name="connsiteX4" fmla="*/ 0 w 3784922"/>
                <a:gd name="connsiteY4" fmla="*/ 0 h 745129"/>
                <a:gd name="connsiteX0" fmla="*/ 0 w 3813269"/>
                <a:gd name="connsiteY0" fmla="*/ 0 h 1017653"/>
                <a:gd name="connsiteX1" fmla="*/ 3622876 w 3813269"/>
                <a:gd name="connsiteY1" fmla="*/ 0 h 1017653"/>
                <a:gd name="connsiteX2" fmla="*/ 3813269 w 3813269"/>
                <a:gd name="connsiteY2" fmla="*/ 1017653 h 1017653"/>
                <a:gd name="connsiteX3" fmla="*/ 0 w 3813269"/>
                <a:gd name="connsiteY3" fmla="*/ 293717 h 1017653"/>
                <a:gd name="connsiteX4" fmla="*/ 0 w 3813269"/>
                <a:gd name="connsiteY4" fmla="*/ 0 h 101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3269" h="1017653">
                  <a:moveTo>
                    <a:pt x="0" y="0"/>
                  </a:moveTo>
                  <a:lnTo>
                    <a:pt x="3622876" y="0"/>
                  </a:lnTo>
                  <a:lnTo>
                    <a:pt x="3813269" y="1017653"/>
                  </a:lnTo>
                  <a:lnTo>
                    <a:pt x="0" y="2937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9E1764-9D7B-4C83-AF38-200C9592F27C}"/>
              </a:ext>
            </a:extLst>
          </p:cNvPr>
          <p:cNvGrpSpPr/>
          <p:nvPr/>
        </p:nvGrpSpPr>
        <p:grpSpPr>
          <a:xfrm flipH="1">
            <a:off x="6921500" y="710406"/>
            <a:ext cx="4584700" cy="5525294"/>
            <a:chOff x="609600" y="710406"/>
            <a:chExt cx="4584700" cy="5525294"/>
          </a:xfrm>
        </p:grpSpPr>
        <p:sp>
          <p:nvSpPr>
            <p:cNvPr id="13" name="Rectangle 1">
              <a:extLst>
                <a:ext uri="{FF2B5EF4-FFF2-40B4-BE49-F238E27FC236}">
                  <a16:creationId xmlns:a16="http://schemas.microsoft.com/office/drawing/2014/main" id="{7D6AB63E-9C3D-4F1D-90B1-A59EA25D1B0B}"/>
                </a:ext>
              </a:extLst>
            </p:cNvPr>
            <p:cNvSpPr/>
            <p:nvPr/>
          </p:nvSpPr>
          <p:spPr>
            <a:xfrm>
              <a:off x="609600" y="710406"/>
              <a:ext cx="4584700" cy="5525294"/>
            </a:xfrm>
            <a:custGeom>
              <a:avLst/>
              <a:gdLst>
                <a:gd name="connsiteX0" fmla="*/ 0 w 4584700"/>
                <a:gd name="connsiteY0" fmla="*/ 0 h 5524500"/>
                <a:gd name="connsiteX1" fmla="*/ 4584700 w 4584700"/>
                <a:gd name="connsiteY1" fmla="*/ 0 h 5524500"/>
                <a:gd name="connsiteX2" fmla="*/ 4584700 w 4584700"/>
                <a:gd name="connsiteY2" fmla="*/ 5524500 h 5524500"/>
                <a:gd name="connsiteX3" fmla="*/ 0 w 4584700"/>
                <a:gd name="connsiteY3" fmla="*/ 5524500 h 5524500"/>
                <a:gd name="connsiteX4" fmla="*/ 0 w 4584700"/>
                <a:gd name="connsiteY4" fmla="*/ 0 h 5524500"/>
                <a:gd name="connsiteX0" fmla="*/ 0 w 4584700"/>
                <a:gd name="connsiteY0" fmla="*/ 0 h 5524500"/>
                <a:gd name="connsiteX1" fmla="*/ 4584700 w 4584700"/>
                <a:gd name="connsiteY1" fmla="*/ 0 h 5524500"/>
                <a:gd name="connsiteX2" fmla="*/ 4584700 w 4584700"/>
                <a:gd name="connsiteY2" fmla="*/ 5524500 h 5524500"/>
                <a:gd name="connsiteX3" fmla="*/ 0 w 4584700"/>
                <a:gd name="connsiteY3" fmla="*/ 5524500 h 5524500"/>
                <a:gd name="connsiteX4" fmla="*/ 91440 w 4584700"/>
                <a:gd name="connsiteY4" fmla="*/ 91440 h 5524500"/>
                <a:gd name="connsiteX0" fmla="*/ 0 w 4584700"/>
                <a:gd name="connsiteY0" fmla="*/ 0 h 5524500"/>
                <a:gd name="connsiteX1" fmla="*/ 4584700 w 4584700"/>
                <a:gd name="connsiteY1" fmla="*/ 0 h 5524500"/>
                <a:gd name="connsiteX2" fmla="*/ 4584700 w 4584700"/>
                <a:gd name="connsiteY2" fmla="*/ 5524500 h 5524500"/>
                <a:gd name="connsiteX3" fmla="*/ 0 w 4584700"/>
                <a:gd name="connsiteY3" fmla="*/ 5524500 h 5524500"/>
                <a:gd name="connsiteX4" fmla="*/ 27940 w 4584700"/>
                <a:gd name="connsiteY4" fmla="*/ 91440 h 5524500"/>
                <a:gd name="connsiteX0" fmla="*/ 3619500 w 4584700"/>
                <a:gd name="connsiteY0" fmla="*/ 25400 h 5524500"/>
                <a:gd name="connsiteX1" fmla="*/ 4584700 w 4584700"/>
                <a:gd name="connsiteY1" fmla="*/ 0 h 5524500"/>
                <a:gd name="connsiteX2" fmla="*/ 4584700 w 4584700"/>
                <a:gd name="connsiteY2" fmla="*/ 5524500 h 5524500"/>
                <a:gd name="connsiteX3" fmla="*/ 0 w 4584700"/>
                <a:gd name="connsiteY3" fmla="*/ 5524500 h 5524500"/>
                <a:gd name="connsiteX4" fmla="*/ 27940 w 4584700"/>
                <a:gd name="connsiteY4" fmla="*/ 91440 h 5524500"/>
                <a:gd name="connsiteX0" fmla="*/ 3619500 w 4584700"/>
                <a:gd name="connsiteY0" fmla="*/ 0 h 5539581"/>
                <a:gd name="connsiteX1" fmla="*/ 4584700 w 4584700"/>
                <a:gd name="connsiteY1" fmla="*/ 15081 h 5539581"/>
                <a:gd name="connsiteX2" fmla="*/ 4584700 w 4584700"/>
                <a:gd name="connsiteY2" fmla="*/ 5539581 h 5539581"/>
                <a:gd name="connsiteX3" fmla="*/ 0 w 4584700"/>
                <a:gd name="connsiteY3" fmla="*/ 5539581 h 5539581"/>
                <a:gd name="connsiteX4" fmla="*/ 27940 w 4584700"/>
                <a:gd name="connsiteY4" fmla="*/ 106521 h 5539581"/>
                <a:gd name="connsiteX0" fmla="*/ 3619500 w 4584700"/>
                <a:gd name="connsiteY0" fmla="*/ 0 h 5539581"/>
                <a:gd name="connsiteX1" fmla="*/ 4584700 w 4584700"/>
                <a:gd name="connsiteY1" fmla="*/ 15081 h 5539581"/>
                <a:gd name="connsiteX2" fmla="*/ 4584700 w 4584700"/>
                <a:gd name="connsiteY2" fmla="*/ 5539581 h 5539581"/>
                <a:gd name="connsiteX3" fmla="*/ 0 w 4584700"/>
                <a:gd name="connsiteY3" fmla="*/ 5539581 h 5539581"/>
                <a:gd name="connsiteX4" fmla="*/ 27940 w 4584700"/>
                <a:gd name="connsiteY4" fmla="*/ 106521 h 5539581"/>
                <a:gd name="connsiteX0" fmla="*/ 3619500 w 4584700"/>
                <a:gd name="connsiteY0" fmla="*/ 0 h 5525294"/>
                <a:gd name="connsiteX1" fmla="*/ 4584700 w 4584700"/>
                <a:gd name="connsiteY1" fmla="*/ 794 h 5525294"/>
                <a:gd name="connsiteX2" fmla="*/ 4584700 w 4584700"/>
                <a:gd name="connsiteY2" fmla="*/ 5525294 h 5525294"/>
                <a:gd name="connsiteX3" fmla="*/ 0 w 4584700"/>
                <a:gd name="connsiteY3" fmla="*/ 5525294 h 5525294"/>
                <a:gd name="connsiteX4" fmla="*/ 27940 w 4584700"/>
                <a:gd name="connsiteY4" fmla="*/ 92234 h 5525294"/>
                <a:gd name="connsiteX0" fmla="*/ 3619500 w 4584700"/>
                <a:gd name="connsiteY0" fmla="*/ 0 h 5525294"/>
                <a:gd name="connsiteX1" fmla="*/ 4584700 w 4584700"/>
                <a:gd name="connsiteY1" fmla="*/ 794 h 5525294"/>
                <a:gd name="connsiteX2" fmla="*/ 4584700 w 4584700"/>
                <a:gd name="connsiteY2" fmla="*/ 5525294 h 5525294"/>
                <a:gd name="connsiteX3" fmla="*/ 0 w 4584700"/>
                <a:gd name="connsiteY3" fmla="*/ 5525294 h 5525294"/>
                <a:gd name="connsiteX4" fmla="*/ 15240 w 4584700"/>
                <a:gd name="connsiteY4" fmla="*/ 92234 h 5525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4700" h="5525294">
                  <a:moveTo>
                    <a:pt x="3619500" y="0"/>
                  </a:moveTo>
                  <a:lnTo>
                    <a:pt x="4584700" y="794"/>
                  </a:lnTo>
                  <a:lnTo>
                    <a:pt x="4584700" y="5525294"/>
                  </a:lnTo>
                  <a:lnTo>
                    <a:pt x="0" y="5525294"/>
                  </a:lnTo>
                  <a:cubicBezTo>
                    <a:pt x="0" y="3683794"/>
                    <a:pt x="15240" y="92234"/>
                    <a:pt x="15240" y="92234"/>
                  </a:cubicBezTo>
                </a:path>
              </a:pathLst>
            </a:custGeom>
            <a:noFill/>
            <a:ln w="349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258A54C-4833-4637-A68E-7AF52C0808CF}"/>
                </a:ext>
              </a:extLst>
            </p:cNvPr>
            <p:cNvSpPr/>
            <p:nvPr/>
          </p:nvSpPr>
          <p:spPr>
            <a:xfrm>
              <a:off x="685800" y="792559"/>
              <a:ext cx="4432300" cy="5360988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75FA22D-D496-4A13-9737-1772FC4BC703}"/>
              </a:ext>
            </a:extLst>
          </p:cNvPr>
          <p:cNvGrpSpPr/>
          <p:nvPr/>
        </p:nvGrpSpPr>
        <p:grpSpPr>
          <a:xfrm flipH="1">
            <a:off x="7856315" y="416689"/>
            <a:ext cx="3649885" cy="745129"/>
            <a:chOff x="609599" y="416689"/>
            <a:chExt cx="3649885" cy="745129"/>
          </a:xfrm>
          <a:effectLst>
            <a:outerShdw blurRad="254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A01D9C4F-D99D-4BE9-8377-B33E8F397835}"/>
                </a:ext>
              </a:extLst>
            </p:cNvPr>
            <p:cNvSpPr/>
            <p:nvPr/>
          </p:nvSpPr>
          <p:spPr>
            <a:xfrm>
              <a:off x="609599" y="416689"/>
              <a:ext cx="3649885" cy="745129"/>
            </a:xfrm>
            <a:custGeom>
              <a:avLst/>
              <a:gdLst>
                <a:gd name="connsiteX0" fmla="*/ 0 w 3622876"/>
                <a:gd name="connsiteY0" fmla="*/ 0 h 293717"/>
                <a:gd name="connsiteX1" fmla="*/ 3622876 w 3622876"/>
                <a:gd name="connsiteY1" fmla="*/ 0 h 293717"/>
                <a:gd name="connsiteX2" fmla="*/ 3622876 w 3622876"/>
                <a:gd name="connsiteY2" fmla="*/ 293717 h 293717"/>
                <a:gd name="connsiteX3" fmla="*/ 0 w 3622876"/>
                <a:gd name="connsiteY3" fmla="*/ 293717 h 293717"/>
                <a:gd name="connsiteX4" fmla="*/ 0 w 3622876"/>
                <a:gd name="connsiteY4" fmla="*/ 0 h 293717"/>
                <a:gd name="connsiteX0" fmla="*/ 0 w 3784922"/>
                <a:gd name="connsiteY0" fmla="*/ 0 h 745129"/>
                <a:gd name="connsiteX1" fmla="*/ 3622876 w 3784922"/>
                <a:gd name="connsiteY1" fmla="*/ 0 h 745129"/>
                <a:gd name="connsiteX2" fmla="*/ 3784922 w 3784922"/>
                <a:gd name="connsiteY2" fmla="*/ 745129 h 745129"/>
                <a:gd name="connsiteX3" fmla="*/ 0 w 3784922"/>
                <a:gd name="connsiteY3" fmla="*/ 293717 h 745129"/>
                <a:gd name="connsiteX4" fmla="*/ 0 w 3784922"/>
                <a:gd name="connsiteY4" fmla="*/ 0 h 74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4922" h="745129">
                  <a:moveTo>
                    <a:pt x="0" y="0"/>
                  </a:moveTo>
                  <a:lnTo>
                    <a:pt x="3622876" y="0"/>
                  </a:lnTo>
                  <a:lnTo>
                    <a:pt x="3784922" y="745129"/>
                  </a:lnTo>
                  <a:lnTo>
                    <a:pt x="0" y="293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5C74D0AA-231D-4F60-8B83-78DA6C8D18C9}"/>
                </a:ext>
              </a:extLst>
            </p:cNvPr>
            <p:cNvSpPr/>
            <p:nvPr/>
          </p:nvSpPr>
          <p:spPr>
            <a:xfrm>
              <a:off x="738850" y="502062"/>
              <a:ext cx="3416783" cy="569088"/>
            </a:xfrm>
            <a:custGeom>
              <a:avLst/>
              <a:gdLst>
                <a:gd name="connsiteX0" fmla="*/ 0 w 3622876"/>
                <a:gd name="connsiteY0" fmla="*/ 0 h 293717"/>
                <a:gd name="connsiteX1" fmla="*/ 3622876 w 3622876"/>
                <a:gd name="connsiteY1" fmla="*/ 0 h 293717"/>
                <a:gd name="connsiteX2" fmla="*/ 3622876 w 3622876"/>
                <a:gd name="connsiteY2" fmla="*/ 293717 h 293717"/>
                <a:gd name="connsiteX3" fmla="*/ 0 w 3622876"/>
                <a:gd name="connsiteY3" fmla="*/ 293717 h 293717"/>
                <a:gd name="connsiteX4" fmla="*/ 0 w 3622876"/>
                <a:gd name="connsiteY4" fmla="*/ 0 h 293717"/>
                <a:gd name="connsiteX0" fmla="*/ 0 w 3784922"/>
                <a:gd name="connsiteY0" fmla="*/ 0 h 745129"/>
                <a:gd name="connsiteX1" fmla="*/ 3622876 w 3784922"/>
                <a:gd name="connsiteY1" fmla="*/ 0 h 745129"/>
                <a:gd name="connsiteX2" fmla="*/ 3784922 w 3784922"/>
                <a:gd name="connsiteY2" fmla="*/ 745129 h 745129"/>
                <a:gd name="connsiteX3" fmla="*/ 0 w 3784922"/>
                <a:gd name="connsiteY3" fmla="*/ 293717 h 745129"/>
                <a:gd name="connsiteX4" fmla="*/ 0 w 3784922"/>
                <a:gd name="connsiteY4" fmla="*/ 0 h 745129"/>
                <a:gd name="connsiteX0" fmla="*/ 0 w 3813269"/>
                <a:gd name="connsiteY0" fmla="*/ 0 h 1017653"/>
                <a:gd name="connsiteX1" fmla="*/ 3622876 w 3813269"/>
                <a:gd name="connsiteY1" fmla="*/ 0 h 1017653"/>
                <a:gd name="connsiteX2" fmla="*/ 3813269 w 3813269"/>
                <a:gd name="connsiteY2" fmla="*/ 1017653 h 1017653"/>
                <a:gd name="connsiteX3" fmla="*/ 0 w 3813269"/>
                <a:gd name="connsiteY3" fmla="*/ 293717 h 1017653"/>
                <a:gd name="connsiteX4" fmla="*/ 0 w 3813269"/>
                <a:gd name="connsiteY4" fmla="*/ 0 h 101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3269" h="1017653">
                  <a:moveTo>
                    <a:pt x="0" y="0"/>
                  </a:moveTo>
                  <a:lnTo>
                    <a:pt x="3622876" y="0"/>
                  </a:lnTo>
                  <a:lnTo>
                    <a:pt x="3813269" y="1017653"/>
                  </a:lnTo>
                  <a:lnTo>
                    <a:pt x="0" y="2937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949C168-FE6F-4DE1-AC9E-2040EF871926}"/>
              </a:ext>
            </a:extLst>
          </p:cNvPr>
          <p:cNvGrpSpPr/>
          <p:nvPr/>
        </p:nvGrpSpPr>
        <p:grpSpPr>
          <a:xfrm>
            <a:off x="1222375" y="1153303"/>
            <a:ext cx="3359150" cy="684431"/>
            <a:chOff x="1222375" y="1153303"/>
            <a:chExt cx="3359150" cy="6844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49C10EB-1130-466A-9E00-0BF8A849E09C}"/>
                </a:ext>
              </a:extLst>
            </p:cNvPr>
            <p:cNvSpPr txBox="1"/>
            <p:nvPr/>
          </p:nvSpPr>
          <p:spPr>
            <a:xfrm>
              <a:off x="1352550" y="1153303"/>
              <a:ext cx="309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7030A0"/>
                  </a:solidFill>
                  <a:latin typeface="Gotham Black" pitchFamily="50" charset="0"/>
                </a:rPr>
                <a:t>Starters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561DCBE-3063-4789-8043-5BAE3EB19DE3}"/>
                </a:ext>
              </a:extLst>
            </p:cNvPr>
            <p:cNvCxnSpPr/>
            <p:nvPr/>
          </p:nvCxnSpPr>
          <p:spPr>
            <a:xfrm>
              <a:off x="1222375" y="1837734"/>
              <a:ext cx="3359150" cy="0"/>
            </a:xfrm>
            <a:prstGeom prst="line">
              <a:avLst/>
            </a:prstGeom>
            <a:ln w="22225">
              <a:solidFill>
                <a:srgbClr val="7030A0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5CC5E1B-4F6D-475A-A636-251D92116B11}"/>
              </a:ext>
            </a:extLst>
          </p:cNvPr>
          <p:cNvGrpSpPr/>
          <p:nvPr/>
        </p:nvGrpSpPr>
        <p:grpSpPr>
          <a:xfrm>
            <a:off x="7546975" y="1153303"/>
            <a:ext cx="3359150" cy="684431"/>
            <a:chOff x="7546975" y="1153303"/>
            <a:chExt cx="3359150" cy="68443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B9FC5F-AC49-44FB-A4CC-26B81F8FF7B2}"/>
                </a:ext>
              </a:extLst>
            </p:cNvPr>
            <p:cNvSpPr txBox="1"/>
            <p:nvPr/>
          </p:nvSpPr>
          <p:spPr>
            <a:xfrm>
              <a:off x="7664450" y="1153303"/>
              <a:ext cx="309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7030A0"/>
                  </a:solidFill>
                  <a:latin typeface="Gotham Black" pitchFamily="50" charset="0"/>
                </a:rPr>
                <a:t>Soups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C554AF3-BA5F-4A18-A7F5-66EFCF68E739}"/>
                </a:ext>
              </a:extLst>
            </p:cNvPr>
            <p:cNvCxnSpPr/>
            <p:nvPr/>
          </p:nvCxnSpPr>
          <p:spPr>
            <a:xfrm>
              <a:off x="7546975" y="1837734"/>
              <a:ext cx="3359150" cy="0"/>
            </a:xfrm>
            <a:prstGeom prst="line">
              <a:avLst/>
            </a:prstGeom>
            <a:ln w="22225">
              <a:solidFill>
                <a:srgbClr val="7030A0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AEC7034-5FA1-453D-BCF0-1509906D3557}"/>
              </a:ext>
            </a:extLst>
          </p:cNvPr>
          <p:cNvGrpSpPr/>
          <p:nvPr/>
        </p:nvGrpSpPr>
        <p:grpSpPr>
          <a:xfrm>
            <a:off x="1352550" y="2056382"/>
            <a:ext cx="3098800" cy="893882"/>
            <a:chOff x="1352550" y="2056382"/>
            <a:chExt cx="3098800" cy="89388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E139BC9-BB92-42DF-9D8D-7ABAA34BFF22}"/>
                </a:ext>
              </a:extLst>
            </p:cNvPr>
            <p:cNvSpPr txBox="1"/>
            <p:nvPr/>
          </p:nvSpPr>
          <p:spPr>
            <a:xfrm>
              <a:off x="1352550" y="2056382"/>
              <a:ext cx="309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 panose="02000504050000020004" pitchFamily="2" charset="0"/>
                </a:rPr>
                <a:t>LOBSTER RAVIOLI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C762ACF-BBDC-48B2-BB31-824DC662D704}"/>
                </a:ext>
              </a:extLst>
            </p:cNvPr>
            <p:cNvSpPr txBox="1"/>
            <p:nvPr/>
          </p:nvSpPr>
          <p:spPr>
            <a:xfrm>
              <a:off x="1352550" y="2550154"/>
              <a:ext cx="309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7030A0"/>
                  </a:solidFill>
                  <a:latin typeface="Gotham" panose="02000504050000020004" pitchFamily="2" charset="0"/>
                </a:rPr>
                <a:t>$ 19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C17A155-0BA6-4759-B97A-B8C8D9D61FD6}"/>
              </a:ext>
            </a:extLst>
          </p:cNvPr>
          <p:cNvGrpSpPr/>
          <p:nvPr/>
        </p:nvGrpSpPr>
        <p:grpSpPr>
          <a:xfrm>
            <a:off x="1352550" y="3123507"/>
            <a:ext cx="3098800" cy="893882"/>
            <a:chOff x="1352550" y="3187640"/>
            <a:chExt cx="3098800" cy="89388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60BB4FA-A2B4-49A1-B555-F1EEF6906627}"/>
                </a:ext>
              </a:extLst>
            </p:cNvPr>
            <p:cNvSpPr txBox="1"/>
            <p:nvPr/>
          </p:nvSpPr>
          <p:spPr>
            <a:xfrm>
              <a:off x="1352550" y="3187640"/>
              <a:ext cx="309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 panose="02000504050000020004" pitchFamily="2" charset="0"/>
                </a:rPr>
                <a:t>CHICKEN RAVIOLI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CA2BD6C-F8FA-49A2-BE9C-0C85CCC42000}"/>
                </a:ext>
              </a:extLst>
            </p:cNvPr>
            <p:cNvSpPr txBox="1"/>
            <p:nvPr/>
          </p:nvSpPr>
          <p:spPr>
            <a:xfrm>
              <a:off x="1352550" y="3681412"/>
              <a:ext cx="309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7030A0"/>
                  </a:solidFill>
                  <a:latin typeface="Gotham" panose="02000504050000020004" pitchFamily="2" charset="0"/>
                </a:rPr>
                <a:t>$ 10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0284DEA-2AF0-4A73-AFAB-C829EF622BEF}"/>
              </a:ext>
            </a:extLst>
          </p:cNvPr>
          <p:cNvGrpSpPr/>
          <p:nvPr/>
        </p:nvGrpSpPr>
        <p:grpSpPr>
          <a:xfrm>
            <a:off x="1352550" y="4190632"/>
            <a:ext cx="3098800" cy="893882"/>
            <a:chOff x="1352550" y="4952049"/>
            <a:chExt cx="3098800" cy="89388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B2C41DE-EAFC-45EE-AF65-60C1D7201342}"/>
                </a:ext>
              </a:extLst>
            </p:cNvPr>
            <p:cNvSpPr txBox="1"/>
            <p:nvPr/>
          </p:nvSpPr>
          <p:spPr>
            <a:xfrm>
              <a:off x="1352550" y="4952049"/>
              <a:ext cx="309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 panose="02000504050000020004" pitchFamily="2" charset="0"/>
                </a:rPr>
                <a:t>MUSHROOM PIZZA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5C5F2BA-BD52-41F8-A968-9FAECDA07E94}"/>
                </a:ext>
              </a:extLst>
            </p:cNvPr>
            <p:cNvSpPr txBox="1"/>
            <p:nvPr/>
          </p:nvSpPr>
          <p:spPr>
            <a:xfrm>
              <a:off x="1352550" y="5445821"/>
              <a:ext cx="309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7030A0"/>
                  </a:solidFill>
                  <a:latin typeface="Gotham" panose="02000504050000020004" pitchFamily="2" charset="0"/>
                </a:rPr>
                <a:t>$ 15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A96B1BD-CB1D-4A8F-B338-83DBD78D82F8}"/>
              </a:ext>
            </a:extLst>
          </p:cNvPr>
          <p:cNvGrpSpPr/>
          <p:nvPr/>
        </p:nvGrpSpPr>
        <p:grpSpPr>
          <a:xfrm>
            <a:off x="1352550" y="5257756"/>
            <a:ext cx="3098800" cy="893882"/>
            <a:chOff x="1352550" y="4952049"/>
            <a:chExt cx="3098800" cy="89388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A1513B0-4A84-46C0-87B9-665D1708DE84}"/>
                </a:ext>
              </a:extLst>
            </p:cNvPr>
            <p:cNvSpPr txBox="1"/>
            <p:nvPr/>
          </p:nvSpPr>
          <p:spPr>
            <a:xfrm>
              <a:off x="1352550" y="4952049"/>
              <a:ext cx="309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 panose="02000504050000020004" pitchFamily="2" charset="0"/>
                </a:rPr>
                <a:t>FISH RAVIOLI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1C471D5-A977-4559-AA32-73E3D5A06D08}"/>
                </a:ext>
              </a:extLst>
            </p:cNvPr>
            <p:cNvSpPr txBox="1"/>
            <p:nvPr/>
          </p:nvSpPr>
          <p:spPr>
            <a:xfrm>
              <a:off x="1352550" y="5445821"/>
              <a:ext cx="309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7030A0"/>
                  </a:solidFill>
                  <a:latin typeface="Gotham" panose="02000504050000020004" pitchFamily="2" charset="0"/>
                </a:rPr>
                <a:t>$ 10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0E656F2-23AA-42EF-9D24-7DFBD3C5ECB4}"/>
              </a:ext>
            </a:extLst>
          </p:cNvPr>
          <p:cNvGrpSpPr/>
          <p:nvPr/>
        </p:nvGrpSpPr>
        <p:grpSpPr>
          <a:xfrm>
            <a:off x="7661275" y="2056382"/>
            <a:ext cx="3098800" cy="893882"/>
            <a:chOff x="1352550" y="2056382"/>
            <a:chExt cx="3098800" cy="89388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F34D81B-6085-404E-9DD8-B4C8B0EB8EC6}"/>
                </a:ext>
              </a:extLst>
            </p:cNvPr>
            <p:cNvSpPr txBox="1"/>
            <p:nvPr/>
          </p:nvSpPr>
          <p:spPr>
            <a:xfrm>
              <a:off x="1352550" y="2056382"/>
              <a:ext cx="309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 panose="02000504050000020004" pitchFamily="2" charset="0"/>
                </a:rPr>
                <a:t>MUSHROOM SOUP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6E4093A-BA8B-4109-A62F-ACADAB811C7A}"/>
                </a:ext>
              </a:extLst>
            </p:cNvPr>
            <p:cNvSpPr txBox="1"/>
            <p:nvPr/>
          </p:nvSpPr>
          <p:spPr>
            <a:xfrm>
              <a:off x="1352550" y="2550154"/>
              <a:ext cx="309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7030A0"/>
                  </a:solidFill>
                  <a:latin typeface="Gotham" panose="02000504050000020004" pitchFamily="2" charset="0"/>
                </a:rPr>
                <a:t>$ 5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F0FAA35-1986-40AB-9AC1-BEBEC51EF996}"/>
              </a:ext>
            </a:extLst>
          </p:cNvPr>
          <p:cNvGrpSpPr/>
          <p:nvPr/>
        </p:nvGrpSpPr>
        <p:grpSpPr>
          <a:xfrm>
            <a:off x="7661275" y="3123507"/>
            <a:ext cx="3098800" cy="893882"/>
            <a:chOff x="1352550" y="3187640"/>
            <a:chExt cx="3098800" cy="89388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691A6A3-34ED-42BA-A6F3-B54722B3DDEE}"/>
                </a:ext>
              </a:extLst>
            </p:cNvPr>
            <p:cNvSpPr txBox="1"/>
            <p:nvPr/>
          </p:nvSpPr>
          <p:spPr>
            <a:xfrm>
              <a:off x="1352550" y="3187640"/>
              <a:ext cx="309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 panose="02000504050000020004" pitchFamily="2" charset="0"/>
                </a:rPr>
                <a:t>BEEF SOUP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FDD5EB4-6F5E-4B7D-8729-B701E3A35875}"/>
                </a:ext>
              </a:extLst>
            </p:cNvPr>
            <p:cNvSpPr txBox="1"/>
            <p:nvPr/>
          </p:nvSpPr>
          <p:spPr>
            <a:xfrm>
              <a:off x="1352550" y="3681412"/>
              <a:ext cx="309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7030A0"/>
                  </a:solidFill>
                  <a:latin typeface="Gotham" panose="02000504050000020004" pitchFamily="2" charset="0"/>
                </a:rPr>
                <a:t>$ 5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AA832D2-3304-40D5-8DC0-FE85FC691C8B}"/>
              </a:ext>
            </a:extLst>
          </p:cNvPr>
          <p:cNvGrpSpPr/>
          <p:nvPr/>
        </p:nvGrpSpPr>
        <p:grpSpPr>
          <a:xfrm>
            <a:off x="7661275" y="4190632"/>
            <a:ext cx="3098800" cy="893882"/>
            <a:chOff x="1352550" y="4952049"/>
            <a:chExt cx="3098800" cy="89388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C892FDA-6CF3-4931-AC67-4CE4BD1899D4}"/>
                </a:ext>
              </a:extLst>
            </p:cNvPr>
            <p:cNvSpPr txBox="1"/>
            <p:nvPr/>
          </p:nvSpPr>
          <p:spPr>
            <a:xfrm>
              <a:off x="1352550" y="4952049"/>
              <a:ext cx="309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 panose="02000504050000020004" pitchFamily="2" charset="0"/>
                </a:rPr>
                <a:t>BEEF CORN SOUP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76F217E-903F-4C15-8227-9105B2258B1C}"/>
                </a:ext>
              </a:extLst>
            </p:cNvPr>
            <p:cNvSpPr txBox="1"/>
            <p:nvPr/>
          </p:nvSpPr>
          <p:spPr>
            <a:xfrm>
              <a:off x="1352550" y="5445821"/>
              <a:ext cx="309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7030A0"/>
                  </a:solidFill>
                  <a:latin typeface="Gotham" panose="02000504050000020004" pitchFamily="2" charset="0"/>
                </a:rPr>
                <a:t>$ 8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59CBDCF-09C2-4B08-8339-2FFC9533A603}"/>
              </a:ext>
            </a:extLst>
          </p:cNvPr>
          <p:cNvGrpSpPr/>
          <p:nvPr/>
        </p:nvGrpSpPr>
        <p:grpSpPr>
          <a:xfrm>
            <a:off x="7661275" y="5257756"/>
            <a:ext cx="3098800" cy="893882"/>
            <a:chOff x="1352550" y="4952049"/>
            <a:chExt cx="3098800" cy="89388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7E24B3E-28ED-44EB-A97B-E8F6ADC6B52B}"/>
                </a:ext>
              </a:extLst>
            </p:cNvPr>
            <p:cNvSpPr txBox="1"/>
            <p:nvPr/>
          </p:nvSpPr>
          <p:spPr>
            <a:xfrm>
              <a:off x="1352550" y="4952049"/>
              <a:ext cx="309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 panose="02000504050000020004" pitchFamily="2" charset="0"/>
                </a:rPr>
                <a:t>POTATO SOUP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45BE3FB-7C1B-4404-806F-3C7C72DBBFA1}"/>
                </a:ext>
              </a:extLst>
            </p:cNvPr>
            <p:cNvSpPr txBox="1"/>
            <p:nvPr/>
          </p:nvSpPr>
          <p:spPr>
            <a:xfrm>
              <a:off x="1352550" y="5445821"/>
              <a:ext cx="309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7030A0"/>
                  </a:solidFill>
                  <a:latin typeface="Gotham" panose="02000504050000020004" pitchFamily="2" charset="0"/>
                </a:rPr>
                <a:t>$ 9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6475677"/>
      </p:ext>
    </p:extLst>
  </p:cSld>
  <p:clrMapOvr>
    <a:masterClrMapping/>
  </p:clrMapOvr>
  <p:transition spd="slow" advClick="0" advTm="5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332AE53-36F5-4955-A99A-4B550F4E1378}"/>
              </a:ext>
            </a:extLst>
          </p:cNvPr>
          <p:cNvGrpSpPr/>
          <p:nvPr/>
        </p:nvGrpSpPr>
        <p:grpSpPr>
          <a:xfrm>
            <a:off x="609599" y="710406"/>
            <a:ext cx="10972801" cy="5525294"/>
            <a:chOff x="609600" y="710406"/>
            <a:chExt cx="4584700" cy="552529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468FAE5-6001-4E80-9E44-AD73CE346B6F}"/>
                </a:ext>
              </a:extLst>
            </p:cNvPr>
            <p:cNvSpPr/>
            <p:nvPr/>
          </p:nvSpPr>
          <p:spPr>
            <a:xfrm>
              <a:off x="609600" y="710406"/>
              <a:ext cx="4584700" cy="5525294"/>
            </a:xfrm>
            <a:custGeom>
              <a:avLst/>
              <a:gdLst>
                <a:gd name="connsiteX0" fmla="*/ 0 w 4584700"/>
                <a:gd name="connsiteY0" fmla="*/ 0 h 5524500"/>
                <a:gd name="connsiteX1" fmla="*/ 4584700 w 4584700"/>
                <a:gd name="connsiteY1" fmla="*/ 0 h 5524500"/>
                <a:gd name="connsiteX2" fmla="*/ 4584700 w 4584700"/>
                <a:gd name="connsiteY2" fmla="*/ 5524500 h 5524500"/>
                <a:gd name="connsiteX3" fmla="*/ 0 w 4584700"/>
                <a:gd name="connsiteY3" fmla="*/ 5524500 h 5524500"/>
                <a:gd name="connsiteX4" fmla="*/ 0 w 4584700"/>
                <a:gd name="connsiteY4" fmla="*/ 0 h 5524500"/>
                <a:gd name="connsiteX0" fmla="*/ 0 w 4584700"/>
                <a:gd name="connsiteY0" fmla="*/ 0 h 5524500"/>
                <a:gd name="connsiteX1" fmla="*/ 4584700 w 4584700"/>
                <a:gd name="connsiteY1" fmla="*/ 0 h 5524500"/>
                <a:gd name="connsiteX2" fmla="*/ 4584700 w 4584700"/>
                <a:gd name="connsiteY2" fmla="*/ 5524500 h 5524500"/>
                <a:gd name="connsiteX3" fmla="*/ 0 w 4584700"/>
                <a:gd name="connsiteY3" fmla="*/ 5524500 h 5524500"/>
                <a:gd name="connsiteX4" fmla="*/ 91440 w 4584700"/>
                <a:gd name="connsiteY4" fmla="*/ 91440 h 5524500"/>
                <a:gd name="connsiteX0" fmla="*/ 0 w 4584700"/>
                <a:gd name="connsiteY0" fmla="*/ 0 h 5524500"/>
                <a:gd name="connsiteX1" fmla="*/ 4584700 w 4584700"/>
                <a:gd name="connsiteY1" fmla="*/ 0 h 5524500"/>
                <a:gd name="connsiteX2" fmla="*/ 4584700 w 4584700"/>
                <a:gd name="connsiteY2" fmla="*/ 5524500 h 5524500"/>
                <a:gd name="connsiteX3" fmla="*/ 0 w 4584700"/>
                <a:gd name="connsiteY3" fmla="*/ 5524500 h 5524500"/>
                <a:gd name="connsiteX4" fmla="*/ 27940 w 4584700"/>
                <a:gd name="connsiteY4" fmla="*/ 91440 h 5524500"/>
                <a:gd name="connsiteX0" fmla="*/ 3619500 w 4584700"/>
                <a:gd name="connsiteY0" fmla="*/ 25400 h 5524500"/>
                <a:gd name="connsiteX1" fmla="*/ 4584700 w 4584700"/>
                <a:gd name="connsiteY1" fmla="*/ 0 h 5524500"/>
                <a:gd name="connsiteX2" fmla="*/ 4584700 w 4584700"/>
                <a:gd name="connsiteY2" fmla="*/ 5524500 h 5524500"/>
                <a:gd name="connsiteX3" fmla="*/ 0 w 4584700"/>
                <a:gd name="connsiteY3" fmla="*/ 5524500 h 5524500"/>
                <a:gd name="connsiteX4" fmla="*/ 27940 w 4584700"/>
                <a:gd name="connsiteY4" fmla="*/ 91440 h 5524500"/>
                <a:gd name="connsiteX0" fmla="*/ 3619500 w 4584700"/>
                <a:gd name="connsiteY0" fmla="*/ 0 h 5539581"/>
                <a:gd name="connsiteX1" fmla="*/ 4584700 w 4584700"/>
                <a:gd name="connsiteY1" fmla="*/ 15081 h 5539581"/>
                <a:gd name="connsiteX2" fmla="*/ 4584700 w 4584700"/>
                <a:gd name="connsiteY2" fmla="*/ 5539581 h 5539581"/>
                <a:gd name="connsiteX3" fmla="*/ 0 w 4584700"/>
                <a:gd name="connsiteY3" fmla="*/ 5539581 h 5539581"/>
                <a:gd name="connsiteX4" fmla="*/ 27940 w 4584700"/>
                <a:gd name="connsiteY4" fmla="*/ 106521 h 5539581"/>
                <a:gd name="connsiteX0" fmla="*/ 3619500 w 4584700"/>
                <a:gd name="connsiteY0" fmla="*/ 0 h 5539581"/>
                <a:gd name="connsiteX1" fmla="*/ 4584700 w 4584700"/>
                <a:gd name="connsiteY1" fmla="*/ 15081 h 5539581"/>
                <a:gd name="connsiteX2" fmla="*/ 4584700 w 4584700"/>
                <a:gd name="connsiteY2" fmla="*/ 5539581 h 5539581"/>
                <a:gd name="connsiteX3" fmla="*/ 0 w 4584700"/>
                <a:gd name="connsiteY3" fmla="*/ 5539581 h 5539581"/>
                <a:gd name="connsiteX4" fmla="*/ 27940 w 4584700"/>
                <a:gd name="connsiteY4" fmla="*/ 106521 h 5539581"/>
                <a:gd name="connsiteX0" fmla="*/ 3619500 w 4584700"/>
                <a:gd name="connsiteY0" fmla="*/ 0 h 5525294"/>
                <a:gd name="connsiteX1" fmla="*/ 4584700 w 4584700"/>
                <a:gd name="connsiteY1" fmla="*/ 794 h 5525294"/>
                <a:gd name="connsiteX2" fmla="*/ 4584700 w 4584700"/>
                <a:gd name="connsiteY2" fmla="*/ 5525294 h 5525294"/>
                <a:gd name="connsiteX3" fmla="*/ 0 w 4584700"/>
                <a:gd name="connsiteY3" fmla="*/ 5525294 h 5525294"/>
                <a:gd name="connsiteX4" fmla="*/ 27940 w 4584700"/>
                <a:gd name="connsiteY4" fmla="*/ 92234 h 5525294"/>
                <a:gd name="connsiteX0" fmla="*/ 3619500 w 4584700"/>
                <a:gd name="connsiteY0" fmla="*/ 0 h 5525294"/>
                <a:gd name="connsiteX1" fmla="*/ 4584700 w 4584700"/>
                <a:gd name="connsiteY1" fmla="*/ 794 h 5525294"/>
                <a:gd name="connsiteX2" fmla="*/ 4584700 w 4584700"/>
                <a:gd name="connsiteY2" fmla="*/ 5525294 h 5525294"/>
                <a:gd name="connsiteX3" fmla="*/ 0 w 4584700"/>
                <a:gd name="connsiteY3" fmla="*/ 5525294 h 5525294"/>
                <a:gd name="connsiteX4" fmla="*/ 15240 w 4584700"/>
                <a:gd name="connsiteY4" fmla="*/ 92234 h 5525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4700" h="5525294">
                  <a:moveTo>
                    <a:pt x="3619500" y="0"/>
                  </a:moveTo>
                  <a:lnTo>
                    <a:pt x="4584700" y="794"/>
                  </a:lnTo>
                  <a:lnTo>
                    <a:pt x="4584700" y="5525294"/>
                  </a:lnTo>
                  <a:lnTo>
                    <a:pt x="0" y="5525294"/>
                  </a:lnTo>
                  <a:cubicBezTo>
                    <a:pt x="0" y="3683794"/>
                    <a:pt x="15240" y="92234"/>
                    <a:pt x="15240" y="92234"/>
                  </a:cubicBezTo>
                </a:path>
              </a:pathLst>
            </a:custGeom>
            <a:noFill/>
            <a:ln w="349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09E4D8-6E4E-4B81-93B9-802AB78D7AC6}"/>
                </a:ext>
              </a:extLst>
            </p:cNvPr>
            <p:cNvSpPr/>
            <p:nvPr/>
          </p:nvSpPr>
          <p:spPr>
            <a:xfrm>
              <a:off x="667970" y="825500"/>
              <a:ext cx="4489185" cy="5295106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88E0E3E-BF08-4F00-8493-AA13A4974169}"/>
              </a:ext>
            </a:extLst>
          </p:cNvPr>
          <p:cNvGrpSpPr/>
          <p:nvPr/>
        </p:nvGrpSpPr>
        <p:grpSpPr>
          <a:xfrm>
            <a:off x="609599" y="416689"/>
            <a:ext cx="8763001" cy="967611"/>
            <a:chOff x="609599" y="416689"/>
            <a:chExt cx="3649885" cy="745129"/>
          </a:xfrm>
          <a:effectLst>
            <a:outerShdw blurRad="254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75E1E9A-0EF6-4AAC-B972-737842989923}"/>
                </a:ext>
              </a:extLst>
            </p:cNvPr>
            <p:cNvSpPr/>
            <p:nvPr/>
          </p:nvSpPr>
          <p:spPr>
            <a:xfrm>
              <a:off x="609599" y="416689"/>
              <a:ext cx="3649885" cy="745129"/>
            </a:xfrm>
            <a:custGeom>
              <a:avLst/>
              <a:gdLst>
                <a:gd name="connsiteX0" fmla="*/ 0 w 3622876"/>
                <a:gd name="connsiteY0" fmla="*/ 0 h 293717"/>
                <a:gd name="connsiteX1" fmla="*/ 3622876 w 3622876"/>
                <a:gd name="connsiteY1" fmla="*/ 0 h 293717"/>
                <a:gd name="connsiteX2" fmla="*/ 3622876 w 3622876"/>
                <a:gd name="connsiteY2" fmla="*/ 293717 h 293717"/>
                <a:gd name="connsiteX3" fmla="*/ 0 w 3622876"/>
                <a:gd name="connsiteY3" fmla="*/ 293717 h 293717"/>
                <a:gd name="connsiteX4" fmla="*/ 0 w 3622876"/>
                <a:gd name="connsiteY4" fmla="*/ 0 h 293717"/>
                <a:gd name="connsiteX0" fmla="*/ 0 w 3784922"/>
                <a:gd name="connsiteY0" fmla="*/ 0 h 745129"/>
                <a:gd name="connsiteX1" fmla="*/ 3622876 w 3784922"/>
                <a:gd name="connsiteY1" fmla="*/ 0 h 745129"/>
                <a:gd name="connsiteX2" fmla="*/ 3784922 w 3784922"/>
                <a:gd name="connsiteY2" fmla="*/ 745129 h 745129"/>
                <a:gd name="connsiteX3" fmla="*/ 0 w 3784922"/>
                <a:gd name="connsiteY3" fmla="*/ 293717 h 745129"/>
                <a:gd name="connsiteX4" fmla="*/ 0 w 3784922"/>
                <a:gd name="connsiteY4" fmla="*/ 0 h 74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4922" h="745129">
                  <a:moveTo>
                    <a:pt x="0" y="0"/>
                  </a:moveTo>
                  <a:lnTo>
                    <a:pt x="3622876" y="0"/>
                  </a:lnTo>
                  <a:lnTo>
                    <a:pt x="3784922" y="745129"/>
                  </a:lnTo>
                  <a:lnTo>
                    <a:pt x="0" y="293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667C114B-70B2-4D30-BBD8-4ABD57D1231A}"/>
                </a:ext>
              </a:extLst>
            </p:cNvPr>
            <p:cNvSpPr/>
            <p:nvPr/>
          </p:nvSpPr>
          <p:spPr>
            <a:xfrm>
              <a:off x="738850" y="502062"/>
              <a:ext cx="3416783" cy="569088"/>
            </a:xfrm>
            <a:custGeom>
              <a:avLst/>
              <a:gdLst>
                <a:gd name="connsiteX0" fmla="*/ 0 w 3622876"/>
                <a:gd name="connsiteY0" fmla="*/ 0 h 293717"/>
                <a:gd name="connsiteX1" fmla="*/ 3622876 w 3622876"/>
                <a:gd name="connsiteY1" fmla="*/ 0 h 293717"/>
                <a:gd name="connsiteX2" fmla="*/ 3622876 w 3622876"/>
                <a:gd name="connsiteY2" fmla="*/ 293717 h 293717"/>
                <a:gd name="connsiteX3" fmla="*/ 0 w 3622876"/>
                <a:gd name="connsiteY3" fmla="*/ 293717 h 293717"/>
                <a:gd name="connsiteX4" fmla="*/ 0 w 3622876"/>
                <a:gd name="connsiteY4" fmla="*/ 0 h 293717"/>
                <a:gd name="connsiteX0" fmla="*/ 0 w 3784922"/>
                <a:gd name="connsiteY0" fmla="*/ 0 h 745129"/>
                <a:gd name="connsiteX1" fmla="*/ 3622876 w 3784922"/>
                <a:gd name="connsiteY1" fmla="*/ 0 h 745129"/>
                <a:gd name="connsiteX2" fmla="*/ 3784922 w 3784922"/>
                <a:gd name="connsiteY2" fmla="*/ 745129 h 745129"/>
                <a:gd name="connsiteX3" fmla="*/ 0 w 3784922"/>
                <a:gd name="connsiteY3" fmla="*/ 293717 h 745129"/>
                <a:gd name="connsiteX4" fmla="*/ 0 w 3784922"/>
                <a:gd name="connsiteY4" fmla="*/ 0 h 745129"/>
                <a:gd name="connsiteX0" fmla="*/ 0 w 3813269"/>
                <a:gd name="connsiteY0" fmla="*/ 0 h 1017653"/>
                <a:gd name="connsiteX1" fmla="*/ 3622876 w 3813269"/>
                <a:gd name="connsiteY1" fmla="*/ 0 h 1017653"/>
                <a:gd name="connsiteX2" fmla="*/ 3813269 w 3813269"/>
                <a:gd name="connsiteY2" fmla="*/ 1017653 h 1017653"/>
                <a:gd name="connsiteX3" fmla="*/ 0 w 3813269"/>
                <a:gd name="connsiteY3" fmla="*/ 293717 h 1017653"/>
                <a:gd name="connsiteX4" fmla="*/ 0 w 3813269"/>
                <a:gd name="connsiteY4" fmla="*/ 0 h 101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3269" h="1017653">
                  <a:moveTo>
                    <a:pt x="0" y="0"/>
                  </a:moveTo>
                  <a:lnTo>
                    <a:pt x="3622876" y="0"/>
                  </a:lnTo>
                  <a:lnTo>
                    <a:pt x="3813269" y="1017653"/>
                  </a:lnTo>
                  <a:lnTo>
                    <a:pt x="0" y="2937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plate of food with broccoli&#10;&#10;Description generated with very high confidence">
            <a:extLst>
              <a:ext uri="{FF2B5EF4-FFF2-40B4-BE49-F238E27FC236}">
                <a16:creationId xmlns:a16="http://schemas.microsoft.com/office/drawing/2014/main" id="{54C0556C-B513-499F-A7D4-2806BAEF1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1" y="1502718"/>
            <a:ext cx="6417633" cy="4265587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62578EF3-57F6-4226-BEFC-C3710188EEF6}"/>
              </a:ext>
            </a:extLst>
          </p:cNvPr>
          <p:cNvSpPr txBox="1"/>
          <p:nvPr/>
        </p:nvSpPr>
        <p:spPr>
          <a:xfrm>
            <a:off x="6978651" y="3030625"/>
            <a:ext cx="309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</a:rPr>
              <a:t>CHICKEN RAVIOLI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941055A-7196-44BB-AAC7-EB535010686B}"/>
              </a:ext>
            </a:extLst>
          </p:cNvPr>
          <p:cNvSpPr txBox="1"/>
          <p:nvPr/>
        </p:nvSpPr>
        <p:spPr>
          <a:xfrm>
            <a:off x="6527800" y="3521831"/>
            <a:ext cx="438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</a:rPr>
              <a:t>Pan fried with sweet and sour sauce. 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3596C4-4491-4D2B-8E1E-B48B1FAC9AB5}"/>
              </a:ext>
            </a:extLst>
          </p:cNvPr>
          <p:cNvGrpSpPr/>
          <p:nvPr/>
        </p:nvGrpSpPr>
        <p:grpSpPr>
          <a:xfrm>
            <a:off x="6527800" y="4838700"/>
            <a:ext cx="1130300" cy="768922"/>
            <a:chOff x="6527800" y="4838700"/>
            <a:chExt cx="1130300" cy="768922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D7CE2F7-005E-4C27-BF79-89E2C2B4ADBF}"/>
                </a:ext>
              </a:extLst>
            </p:cNvPr>
            <p:cNvSpPr txBox="1"/>
            <p:nvPr/>
          </p:nvSpPr>
          <p:spPr>
            <a:xfrm>
              <a:off x="6527800" y="5269068"/>
              <a:ext cx="1130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  <a:latin typeface="Gotham Black" pitchFamily="50" charset="0"/>
                </a:rPr>
                <a:t>10$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2C493A6-7283-481D-855C-E066155B1F6F}"/>
                </a:ext>
              </a:extLst>
            </p:cNvPr>
            <p:cNvSpPr/>
            <p:nvPr/>
          </p:nvSpPr>
          <p:spPr>
            <a:xfrm>
              <a:off x="6527800" y="4838700"/>
              <a:ext cx="1130300" cy="36830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  <a:effectLst>
              <a:outerShdw blurRad="1905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Gotham" panose="02000504050000020004" pitchFamily="2" charset="0"/>
                </a:rPr>
                <a:t>SMALL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82275B7-C396-4213-9D5C-BD602C412EF9}"/>
              </a:ext>
            </a:extLst>
          </p:cNvPr>
          <p:cNvGrpSpPr/>
          <p:nvPr/>
        </p:nvGrpSpPr>
        <p:grpSpPr>
          <a:xfrm>
            <a:off x="7962901" y="4838700"/>
            <a:ext cx="1206499" cy="768922"/>
            <a:chOff x="7962901" y="4838700"/>
            <a:chExt cx="1206499" cy="768922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53A84CA0-B974-4547-9FB7-D0CCA26C5D30}"/>
                </a:ext>
              </a:extLst>
            </p:cNvPr>
            <p:cNvSpPr/>
            <p:nvPr/>
          </p:nvSpPr>
          <p:spPr>
            <a:xfrm>
              <a:off x="8039100" y="4838700"/>
              <a:ext cx="1130300" cy="36830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  <a:effectLst>
              <a:outerShdw blurRad="1905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Gotham" panose="02000504050000020004" pitchFamily="2" charset="0"/>
                </a:rPr>
                <a:t>MEDIUM</a:t>
              </a:r>
              <a:endParaRPr lang="en-US" sz="14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0C08D1B-4409-41E6-B3D8-927E1C211C74}"/>
                </a:ext>
              </a:extLst>
            </p:cNvPr>
            <p:cNvSpPr txBox="1"/>
            <p:nvPr/>
          </p:nvSpPr>
          <p:spPr>
            <a:xfrm>
              <a:off x="7962901" y="5269068"/>
              <a:ext cx="1130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  <a:latin typeface="Gotham Black" pitchFamily="50" charset="0"/>
                </a:rPr>
                <a:t>15$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4F188D1-6A59-403A-A192-D52DB319B75F}"/>
              </a:ext>
            </a:extLst>
          </p:cNvPr>
          <p:cNvGrpSpPr/>
          <p:nvPr/>
        </p:nvGrpSpPr>
        <p:grpSpPr>
          <a:xfrm>
            <a:off x="9512301" y="4838700"/>
            <a:ext cx="1168399" cy="768922"/>
            <a:chOff x="9512301" y="4838700"/>
            <a:chExt cx="1168399" cy="768922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401703A1-68AC-44A0-9514-B479CE2D6010}"/>
                </a:ext>
              </a:extLst>
            </p:cNvPr>
            <p:cNvSpPr/>
            <p:nvPr/>
          </p:nvSpPr>
          <p:spPr>
            <a:xfrm>
              <a:off x="9550400" y="4838700"/>
              <a:ext cx="1130300" cy="36830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  <a:effectLst>
              <a:outerShdw blurRad="1905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Gotham" panose="02000504050000020004" pitchFamily="2" charset="0"/>
                </a:rPr>
                <a:t>LARGE</a:t>
              </a:r>
              <a:endParaRPr lang="en-US" sz="14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8C3438C-44E0-4E11-8F0C-C840A07EC007}"/>
                </a:ext>
              </a:extLst>
            </p:cNvPr>
            <p:cNvSpPr txBox="1"/>
            <p:nvPr/>
          </p:nvSpPr>
          <p:spPr>
            <a:xfrm>
              <a:off x="9512301" y="5269068"/>
              <a:ext cx="1130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  <a:latin typeface="Gotham Black" pitchFamily="50" charset="0"/>
                </a:rPr>
                <a:t>20$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4C9ADE8-B82F-4FCF-88F6-02AAC8EE7FBD}"/>
              </a:ext>
            </a:extLst>
          </p:cNvPr>
          <p:cNvGrpSpPr/>
          <p:nvPr/>
        </p:nvGrpSpPr>
        <p:grpSpPr>
          <a:xfrm>
            <a:off x="6455732" y="1926174"/>
            <a:ext cx="4379110" cy="1200329"/>
            <a:chOff x="1222375" y="1153303"/>
            <a:chExt cx="3359150" cy="1200329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32F7E4A-475A-4077-84FD-204F274F3559}"/>
                </a:ext>
              </a:extLst>
            </p:cNvPr>
            <p:cNvSpPr txBox="1"/>
            <p:nvPr/>
          </p:nvSpPr>
          <p:spPr>
            <a:xfrm>
              <a:off x="1352550" y="1153303"/>
              <a:ext cx="3098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7030A0"/>
                  </a:solidFill>
                  <a:latin typeface="Gotham Black" pitchFamily="50" charset="0"/>
                </a:rPr>
                <a:t>Fresh Organic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F287FD6-5B9E-40A3-9B6A-8043ADBD47F8}"/>
                </a:ext>
              </a:extLst>
            </p:cNvPr>
            <p:cNvCxnSpPr/>
            <p:nvPr/>
          </p:nvCxnSpPr>
          <p:spPr>
            <a:xfrm>
              <a:off x="1222375" y="1837734"/>
              <a:ext cx="3359150" cy="0"/>
            </a:xfrm>
            <a:prstGeom prst="line">
              <a:avLst/>
            </a:prstGeom>
            <a:ln w="22225">
              <a:solidFill>
                <a:srgbClr val="7030A0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888675"/>
      </p:ext>
    </p:extLst>
  </p:cSld>
  <p:clrMapOvr>
    <a:masterClrMapping/>
  </p:clrMapOvr>
  <p:transition spd="slow" advClick="0" advTm="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332AE53-36F5-4955-A99A-4B550F4E1378}"/>
              </a:ext>
            </a:extLst>
          </p:cNvPr>
          <p:cNvGrpSpPr/>
          <p:nvPr/>
        </p:nvGrpSpPr>
        <p:grpSpPr>
          <a:xfrm>
            <a:off x="609599" y="710406"/>
            <a:ext cx="10972801" cy="5525294"/>
            <a:chOff x="609600" y="710406"/>
            <a:chExt cx="4584700" cy="552529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468FAE5-6001-4E80-9E44-AD73CE346B6F}"/>
                </a:ext>
              </a:extLst>
            </p:cNvPr>
            <p:cNvSpPr/>
            <p:nvPr/>
          </p:nvSpPr>
          <p:spPr>
            <a:xfrm>
              <a:off x="609600" y="710406"/>
              <a:ext cx="4584700" cy="5525294"/>
            </a:xfrm>
            <a:custGeom>
              <a:avLst/>
              <a:gdLst>
                <a:gd name="connsiteX0" fmla="*/ 0 w 4584700"/>
                <a:gd name="connsiteY0" fmla="*/ 0 h 5524500"/>
                <a:gd name="connsiteX1" fmla="*/ 4584700 w 4584700"/>
                <a:gd name="connsiteY1" fmla="*/ 0 h 5524500"/>
                <a:gd name="connsiteX2" fmla="*/ 4584700 w 4584700"/>
                <a:gd name="connsiteY2" fmla="*/ 5524500 h 5524500"/>
                <a:gd name="connsiteX3" fmla="*/ 0 w 4584700"/>
                <a:gd name="connsiteY3" fmla="*/ 5524500 h 5524500"/>
                <a:gd name="connsiteX4" fmla="*/ 0 w 4584700"/>
                <a:gd name="connsiteY4" fmla="*/ 0 h 5524500"/>
                <a:gd name="connsiteX0" fmla="*/ 0 w 4584700"/>
                <a:gd name="connsiteY0" fmla="*/ 0 h 5524500"/>
                <a:gd name="connsiteX1" fmla="*/ 4584700 w 4584700"/>
                <a:gd name="connsiteY1" fmla="*/ 0 h 5524500"/>
                <a:gd name="connsiteX2" fmla="*/ 4584700 w 4584700"/>
                <a:gd name="connsiteY2" fmla="*/ 5524500 h 5524500"/>
                <a:gd name="connsiteX3" fmla="*/ 0 w 4584700"/>
                <a:gd name="connsiteY3" fmla="*/ 5524500 h 5524500"/>
                <a:gd name="connsiteX4" fmla="*/ 91440 w 4584700"/>
                <a:gd name="connsiteY4" fmla="*/ 91440 h 5524500"/>
                <a:gd name="connsiteX0" fmla="*/ 0 w 4584700"/>
                <a:gd name="connsiteY0" fmla="*/ 0 h 5524500"/>
                <a:gd name="connsiteX1" fmla="*/ 4584700 w 4584700"/>
                <a:gd name="connsiteY1" fmla="*/ 0 h 5524500"/>
                <a:gd name="connsiteX2" fmla="*/ 4584700 w 4584700"/>
                <a:gd name="connsiteY2" fmla="*/ 5524500 h 5524500"/>
                <a:gd name="connsiteX3" fmla="*/ 0 w 4584700"/>
                <a:gd name="connsiteY3" fmla="*/ 5524500 h 5524500"/>
                <a:gd name="connsiteX4" fmla="*/ 27940 w 4584700"/>
                <a:gd name="connsiteY4" fmla="*/ 91440 h 5524500"/>
                <a:gd name="connsiteX0" fmla="*/ 3619500 w 4584700"/>
                <a:gd name="connsiteY0" fmla="*/ 25400 h 5524500"/>
                <a:gd name="connsiteX1" fmla="*/ 4584700 w 4584700"/>
                <a:gd name="connsiteY1" fmla="*/ 0 h 5524500"/>
                <a:gd name="connsiteX2" fmla="*/ 4584700 w 4584700"/>
                <a:gd name="connsiteY2" fmla="*/ 5524500 h 5524500"/>
                <a:gd name="connsiteX3" fmla="*/ 0 w 4584700"/>
                <a:gd name="connsiteY3" fmla="*/ 5524500 h 5524500"/>
                <a:gd name="connsiteX4" fmla="*/ 27940 w 4584700"/>
                <a:gd name="connsiteY4" fmla="*/ 91440 h 5524500"/>
                <a:gd name="connsiteX0" fmla="*/ 3619500 w 4584700"/>
                <a:gd name="connsiteY0" fmla="*/ 0 h 5539581"/>
                <a:gd name="connsiteX1" fmla="*/ 4584700 w 4584700"/>
                <a:gd name="connsiteY1" fmla="*/ 15081 h 5539581"/>
                <a:gd name="connsiteX2" fmla="*/ 4584700 w 4584700"/>
                <a:gd name="connsiteY2" fmla="*/ 5539581 h 5539581"/>
                <a:gd name="connsiteX3" fmla="*/ 0 w 4584700"/>
                <a:gd name="connsiteY3" fmla="*/ 5539581 h 5539581"/>
                <a:gd name="connsiteX4" fmla="*/ 27940 w 4584700"/>
                <a:gd name="connsiteY4" fmla="*/ 106521 h 5539581"/>
                <a:gd name="connsiteX0" fmla="*/ 3619500 w 4584700"/>
                <a:gd name="connsiteY0" fmla="*/ 0 h 5539581"/>
                <a:gd name="connsiteX1" fmla="*/ 4584700 w 4584700"/>
                <a:gd name="connsiteY1" fmla="*/ 15081 h 5539581"/>
                <a:gd name="connsiteX2" fmla="*/ 4584700 w 4584700"/>
                <a:gd name="connsiteY2" fmla="*/ 5539581 h 5539581"/>
                <a:gd name="connsiteX3" fmla="*/ 0 w 4584700"/>
                <a:gd name="connsiteY3" fmla="*/ 5539581 h 5539581"/>
                <a:gd name="connsiteX4" fmla="*/ 27940 w 4584700"/>
                <a:gd name="connsiteY4" fmla="*/ 106521 h 5539581"/>
                <a:gd name="connsiteX0" fmla="*/ 3619500 w 4584700"/>
                <a:gd name="connsiteY0" fmla="*/ 0 h 5525294"/>
                <a:gd name="connsiteX1" fmla="*/ 4584700 w 4584700"/>
                <a:gd name="connsiteY1" fmla="*/ 794 h 5525294"/>
                <a:gd name="connsiteX2" fmla="*/ 4584700 w 4584700"/>
                <a:gd name="connsiteY2" fmla="*/ 5525294 h 5525294"/>
                <a:gd name="connsiteX3" fmla="*/ 0 w 4584700"/>
                <a:gd name="connsiteY3" fmla="*/ 5525294 h 5525294"/>
                <a:gd name="connsiteX4" fmla="*/ 27940 w 4584700"/>
                <a:gd name="connsiteY4" fmla="*/ 92234 h 5525294"/>
                <a:gd name="connsiteX0" fmla="*/ 3619500 w 4584700"/>
                <a:gd name="connsiteY0" fmla="*/ 0 h 5525294"/>
                <a:gd name="connsiteX1" fmla="*/ 4584700 w 4584700"/>
                <a:gd name="connsiteY1" fmla="*/ 794 h 5525294"/>
                <a:gd name="connsiteX2" fmla="*/ 4584700 w 4584700"/>
                <a:gd name="connsiteY2" fmla="*/ 5525294 h 5525294"/>
                <a:gd name="connsiteX3" fmla="*/ 0 w 4584700"/>
                <a:gd name="connsiteY3" fmla="*/ 5525294 h 5525294"/>
                <a:gd name="connsiteX4" fmla="*/ 15240 w 4584700"/>
                <a:gd name="connsiteY4" fmla="*/ 92234 h 5525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4700" h="5525294">
                  <a:moveTo>
                    <a:pt x="3619500" y="0"/>
                  </a:moveTo>
                  <a:lnTo>
                    <a:pt x="4584700" y="794"/>
                  </a:lnTo>
                  <a:lnTo>
                    <a:pt x="4584700" y="5525294"/>
                  </a:lnTo>
                  <a:lnTo>
                    <a:pt x="0" y="5525294"/>
                  </a:lnTo>
                  <a:cubicBezTo>
                    <a:pt x="0" y="3683794"/>
                    <a:pt x="15240" y="92234"/>
                    <a:pt x="15240" y="92234"/>
                  </a:cubicBezTo>
                </a:path>
              </a:pathLst>
            </a:custGeom>
            <a:noFill/>
            <a:ln w="349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09E4D8-6E4E-4B81-93B9-802AB78D7AC6}"/>
                </a:ext>
              </a:extLst>
            </p:cNvPr>
            <p:cNvSpPr/>
            <p:nvPr/>
          </p:nvSpPr>
          <p:spPr>
            <a:xfrm>
              <a:off x="667970" y="825500"/>
              <a:ext cx="4489185" cy="5295106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88E0E3E-BF08-4F00-8493-AA13A4974169}"/>
              </a:ext>
            </a:extLst>
          </p:cNvPr>
          <p:cNvGrpSpPr/>
          <p:nvPr/>
        </p:nvGrpSpPr>
        <p:grpSpPr>
          <a:xfrm>
            <a:off x="609599" y="416689"/>
            <a:ext cx="8763001" cy="967611"/>
            <a:chOff x="609599" y="416689"/>
            <a:chExt cx="3649885" cy="745129"/>
          </a:xfrm>
          <a:effectLst>
            <a:outerShdw blurRad="254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75E1E9A-0EF6-4AAC-B972-737842989923}"/>
                </a:ext>
              </a:extLst>
            </p:cNvPr>
            <p:cNvSpPr/>
            <p:nvPr/>
          </p:nvSpPr>
          <p:spPr>
            <a:xfrm>
              <a:off x="609599" y="416689"/>
              <a:ext cx="3649885" cy="745129"/>
            </a:xfrm>
            <a:custGeom>
              <a:avLst/>
              <a:gdLst>
                <a:gd name="connsiteX0" fmla="*/ 0 w 3622876"/>
                <a:gd name="connsiteY0" fmla="*/ 0 h 293717"/>
                <a:gd name="connsiteX1" fmla="*/ 3622876 w 3622876"/>
                <a:gd name="connsiteY1" fmla="*/ 0 h 293717"/>
                <a:gd name="connsiteX2" fmla="*/ 3622876 w 3622876"/>
                <a:gd name="connsiteY2" fmla="*/ 293717 h 293717"/>
                <a:gd name="connsiteX3" fmla="*/ 0 w 3622876"/>
                <a:gd name="connsiteY3" fmla="*/ 293717 h 293717"/>
                <a:gd name="connsiteX4" fmla="*/ 0 w 3622876"/>
                <a:gd name="connsiteY4" fmla="*/ 0 h 293717"/>
                <a:gd name="connsiteX0" fmla="*/ 0 w 3784922"/>
                <a:gd name="connsiteY0" fmla="*/ 0 h 745129"/>
                <a:gd name="connsiteX1" fmla="*/ 3622876 w 3784922"/>
                <a:gd name="connsiteY1" fmla="*/ 0 h 745129"/>
                <a:gd name="connsiteX2" fmla="*/ 3784922 w 3784922"/>
                <a:gd name="connsiteY2" fmla="*/ 745129 h 745129"/>
                <a:gd name="connsiteX3" fmla="*/ 0 w 3784922"/>
                <a:gd name="connsiteY3" fmla="*/ 293717 h 745129"/>
                <a:gd name="connsiteX4" fmla="*/ 0 w 3784922"/>
                <a:gd name="connsiteY4" fmla="*/ 0 h 74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4922" h="745129">
                  <a:moveTo>
                    <a:pt x="0" y="0"/>
                  </a:moveTo>
                  <a:lnTo>
                    <a:pt x="3622876" y="0"/>
                  </a:lnTo>
                  <a:lnTo>
                    <a:pt x="3784922" y="745129"/>
                  </a:lnTo>
                  <a:lnTo>
                    <a:pt x="0" y="293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667C114B-70B2-4D30-BBD8-4ABD57D1231A}"/>
                </a:ext>
              </a:extLst>
            </p:cNvPr>
            <p:cNvSpPr/>
            <p:nvPr/>
          </p:nvSpPr>
          <p:spPr>
            <a:xfrm>
              <a:off x="738850" y="502062"/>
              <a:ext cx="3416783" cy="569088"/>
            </a:xfrm>
            <a:custGeom>
              <a:avLst/>
              <a:gdLst>
                <a:gd name="connsiteX0" fmla="*/ 0 w 3622876"/>
                <a:gd name="connsiteY0" fmla="*/ 0 h 293717"/>
                <a:gd name="connsiteX1" fmla="*/ 3622876 w 3622876"/>
                <a:gd name="connsiteY1" fmla="*/ 0 h 293717"/>
                <a:gd name="connsiteX2" fmla="*/ 3622876 w 3622876"/>
                <a:gd name="connsiteY2" fmla="*/ 293717 h 293717"/>
                <a:gd name="connsiteX3" fmla="*/ 0 w 3622876"/>
                <a:gd name="connsiteY3" fmla="*/ 293717 h 293717"/>
                <a:gd name="connsiteX4" fmla="*/ 0 w 3622876"/>
                <a:gd name="connsiteY4" fmla="*/ 0 h 293717"/>
                <a:gd name="connsiteX0" fmla="*/ 0 w 3784922"/>
                <a:gd name="connsiteY0" fmla="*/ 0 h 745129"/>
                <a:gd name="connsiteX1" fmla="*/ 3622876 w 3784922"/>
                <a:gd name="connsiteY1" fmla="*/ 0 h 745129"/>
                <a:gd name="connsiteX2" fmla="*/ 3784922 w 3784922"/>
                <a:gd name="connsiteY2" fmla="*/ 745129 h 745129"/>
                <a:gd name="connsiteX3" fmla="*/ 0 w 3784922"/>
                <a:gd name="connsiteY3" fmla="*/ 293717 h 745129"/>
                <a:gd name="connsiteX4" fmla="*/ 0 w 3784922"/>
                <a:gd name="connsiteY4" fmla="*/ 0 h 745129"/>
                <a:gd name="connsiteX0" fmla="*/ 0 w 3813269"/>
                <a:gd name="connsiteY0" fmla="*/ 0 h 1017653"/>
                <a:gd name="connsiteX1" fmla="*/ 3622876 w 3813269"/>
                <a:gd name="connsiteY1" fmla="*/ 0 h 1017653"/>
                <a:gd name="connsiteX2" fmla="*/ 3813269 w 3813269"/>
                <a:gd name="connsiteY2" fmla="*/ 1017653 h 1017653"/>
                <a:gd name="connsiteX3" fmla="*/ 0 w 3813269"/>
                <a:gd name="connsiteY3" fmla="*/ 293717 h 1017653"/>
                <a:gd name="connsiteX4" fmla="*/ 0 w 3813269"/>
                <a:gd name="connsiteY4" fmla="*/ 0 h 101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3269" h="1017653">
                  <a:moveTo>
                    <a:pt x="0" y="0"/>
                  </a:moveTo>
                  <a:lnTo>
                    <a:pt x="3622876" y="0"/>
                  </a:lnTo>
                  <a:lnTo>
                    <a:pt x="3813269" y="1017653"/>
                  </a:lnTo>
                  <a:lnTo>
                    <a:pt x="0" y="2937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4C0556C-B513-499F-A7D4-2806BAEF1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116392" y="1350637"/>
            <a:ext cx="6972248" cy="4648166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62578EF3-57F6-4226-BEFC-C3710188EEF6}"/>
              </a:ext>
            </a:extLst>
          </p:cNvPr>
          <p:cNvSpPr txBox="1"/>
          <p:nvPr/>
        </p:nvSpPr>
        <p:spPr>
          <a:xfrm>
            <a:off x="6978651" y="3030625"/>
            <a:ext cx="309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</a:rPr>
              <a:t>Mushroom Pizza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941055A-7196-44BB-AAC7-EB535010686B}"/>
              </a:ext>
            </a:extLst>
          </p:cNvPr>
          <p:cNvSpPr txBox="1"/>
          <p:nvPr/>
        </p:nvSpPr>
        <p:spPr>
          <a:xfrm>
            <a:off x="6527800" y="3521831"/>
            <a:ext cx="438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</a:rPr>
              <a:t>Pizza dough top with mushroom, mozzarella cheese with onion and broccoli.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3596C4-4491-4D2B-8E1E-B48B1FAC9AB5}"/>
              </a:ext>
            </a:extLst>
          </p:cNvPr>
          <p:cNvGrpSpPr/>
          <p:nvPr/>
        </p:nvGrpSpPr>
        <p:grpSpPr>
          <a:xfrm>
            <a:off x="6527800" y="4838700"/>
            <a:ext cx="1130300" cy="768922"/>
            <a:chOff x="6527800" y="4838700"/>
            <a:chExt cx="1130300" cy="768922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D7CE2F7-005E-4C27-BF79-89E2C2B4ADBF}"/>
                </a:ext>
              </a:extLst>
            </p:cNvPr>
            <p:cNvSpPr txBox="1"/>
            <p:nvPr/>
          </p:nvSpPr>
          <p:spPr>
            <a:xfrm>
              <a:off x="6527800" y="5269068"/>
              <a:ext cx="1130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  <a:latin typeface="Gotham Black" pitchFamily="50" charset="0"/>
                </a:rPr>
                <a:t>10$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2C493A6-7283-481D-855C-E066155B1F6F}"/>
                </a:ext>
              </a:extLst>
            </p:cNvPr>
            <p:cNvSpPr/>
            <p:nvPr/>
          </p:nvSpPr>
          <p:spPr>
            <a:xfrm>
              <a:off x="6527800" y="4838700"/>
              <a:ext cx="1130300" cy="36830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  <a:effectLst>
              <a:outerShdw blurRad="1905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Gotham" panose="02000504050000020004" pitchFamily="2" charset="0"/>
                </a:rPr>
                <a:t>SMALL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82275B7-C396-4213-9D5C-BD602C412EF9}"/>
              </a:ext>
            </a:extLst>
          </p:cNvPr>
          <p:cNvGrpSpPr/>
          <p:nvPr/>
        </p:nvGrpSpPr>
        <p:grpSpPr>
          <a:xfrm>
            <a:off x="7962901" y="4838700"/>
            <a:ext cx="1206499" cy="768922"/>
            <a:chOff x="7962901" y="4838700"/>
            <a:chExt cx="1206499" cy="768922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53A84CA0-B974-4547-9FB7-D0CCA26C5D30}"/>
                </a:ext>
              </a:extLst>
            </p:cNvPr>
            <p:cNvSpPr/>
            <p:nvPr/>
          </p:nvSpPr>
          <p:spPr>
            <a:xfrm>
              <a:off x="8039100" y="4838700"/>
              <a:ext cx="1130300" cy="36830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  <a:effectLst>
              <a:outerShdw blurRad="1905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Gotham" panose="02000504050000020004" pitchFamily="2" charset="0"/>
                </a:rPr>
                <a:t>MEDIUM</a:t>
              </a:r>
              <a:endParaRPr lang="en-US" sz="14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0C08D1B-4409-41E6-B3D8-927E1C211C74}"/>
                </a:ext>
              </a:extLst>
            </p:cNvPr>
            <p:cNvSpPr txBox="1"/>
            <p:nvPr/>
          </p:nvSpPr>
          <p:spPr>
            <a:xfrm>
              <a:off x="7962901" y="5269068"/>
              <a:ext cx="1130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  <a:latin typeface="Gotham Black" pitchFamily="50" charset="0"/>
                </a:rPr>
                <a:t>15$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4F188D1-6A59-403A-A192-D52DB319B75F}"/>
              </a:ext>
            </a:extLst>
          </p:cNvPr>
          <p:cNvGrpSpPr/>
          <p:nvPr/>
        </p:nvGrpSpPr>
        <p:grpSpPr>
          <a:xfrm>
            <a:off x="9512301" y="4838700"/>
            <a:ext cx="1168399" cy="768922"/>
            <a:chOff x="9512301" y="4838700"/>
            <a:chExt cx="1168399" cy="768922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401703A1-68AC-44A0-9514-B479CE2D6010}"/>
                </a:ext>
              </a:extLst>
            </p:cNvPr>
            <p:cNvSpPr/>
            <p:nvPr/>
          </p:nvSpPr>
          <p:spPr>
            <a:xfrm>
              <a:off x="9550400" y="4838700"/>
              <a:ext cx="1130300" cy="36830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  <a:effectLst>
              <a:outerShdw blurRad="1905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Gotham" panose="02000504050000020004" pitchFamily="2" charset="0"/>
                </a:rPr>
                <a:t>LARGE</a:t>
              </a:r>
              <a:endParaRPr lang="en-US" sz="14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8C3438C-44E0-4E11-8F0C-C840A07EC007}"/>
                </a:ext>
              </a:extLst>
            </p:cNvPr>
            <p:cNvSpPr txBox="1"/>
            <p:nvPr/>
          </p:nvSpPr>
          <p:spPr>
            <a:xfrm>
              <a:off x="9512301" y="5269068"/>
              <a:ext cx="1130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  <a:latin typeface="Gotham Black" pitchFamily="50" charset="0"/>
                </a:rPr>
                <a:t>20$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4C9ADE8-B82F-4FCF-88F6-02AAC8EE7FBD}"/>
              </a:ext>
            </a:extLst>
          </p:cNvPr>
          <p:cNvGrpSpPr/>
          <p:nvPr/>
        </p:nvGrpSpPr>
        <p:grpSpPr>
          <a:xfrm>
            <a:off x="6455732" y="1912552"/>
            <a:ext cx="4379110" cy="684431"/>
            <a:chOff x="1222375" y="1153303"/>
            <a:chExt cx="3359150" cy="684431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32F7E4A-475A-4077-84FD-204F274F3559}"/>
                </a:ext>
              </a:extLst>
            </p:cNvPr>
            <p:cNvSpPr txBox="1"/>
            <p:nvPr/>
          </p:nvSpPr>
          <p:spPr>
            <a:xfrm>
              <a:off x="1330542" y="1153303"/>
              <a:ext cx="31208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7030A0"/>
                  </a:solidFill>
                  <a:latin typeface="Gotham Black" pitchFamily="50" charset="0"/>
                </a:rPr>
                <a:t>Fresh Mushroom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F287FD6-5B9E-40A3-9B6A-8043ADBD47F8}"/>
                </a:ext>
              </a:extLst>
            </p:cNvPr>
            <p:cNvCxnSpPr/>
            <p:nvPr/>
          </p:nvCxnSpPr>
          <p:spPr>
            <a:xfrm>
              <a:off x="1222375" y="1837734"/>
              <a:ext cx="3359150" cy="0"/>
            </a:xfrm>
            <a:prstGeom prst="line">
              <a:avLst/>
            </a:prstGeom>
            <a:ln w="22225">
              <a:solidFill>
                <a:srgbClr val="7030A0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2812999"/>
      </p:ext>
    </p:extLst>
  </p:cSld>
  <p:clrMapOvr>
    <a:masterClrMapping/>
  </p:clrMapOvr>
  <p:transition spd="slow" advClick="0" advTm="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332AE53-36F5-4955-A99A-4B550F4E1378}"/>
              </a:ext>
            </a:extLst>
          </p:cNvPr>
          <p:cNvGrpSpPr/>
          <p:nvPr/>
        </p:nvGrpSpPr>
        <p:grpSpPr>
          <a:xfrm>
            <a:off x="609600" y="710406"/>
            <a:ext cx="5227900" cy="5525294"/>
            <a:chOff x="609600" y="710406"/>
            <a:chExt cx="4584700" cy="552529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468FAE5-6001-4E80-9E44-AD73CE346B6F}"/>
                </a:ext>
              </a:extLst>
            </p:cNvPr>
            <p:cNvSpPr/>
            <p:nvPr/>
          </p:nvSpPr>
          <p:spPr>
            <a:xfrm>
              <a:off x="609600" y="710406"/>
              <a:ext cx="4584700" cy="5525294"/>
            </a:xfrm>
            <a:custGeom>
              <a:avLst/>
              <a:gdLst>
                <a:gd name="connsiteX0" fmla="*/ 0 w 4584700"/>
                <a:gd name="connsiteY0" fmla="*/ 0 h 5524500"/>
                <a:gd name="connsiteX1" fmla="*/ 4584700 w 4584700"/>
                <a:gd name="connsiteY1" fmla="*/ 0 h 5524500"/>
                <a:gd name="connsiteX2" fmla="*/ 4584700 w 4584700"/>
                <a:gd name="connsiteY2" fmla="*/ 5524500 h 5524500"/>
                <a:gd name="connsiteX3" fmla="*/ 0 w 4584700"/>
                <a:gd name="connsiteY3" fmla="*/ 5524500 h 5524500"/>
                <a:gd name="connsiteX4" fmla="*/ 0 w 4584700"/>
                <a:gd name="connsiteY4" fmla="*/ 0 h 5524500"/>
                <a:gd name="connsiteX0" fmla="*/ 0 w 4584700"/>
                <a:gd name="connsiteY0" fmla="*/ 0 h 5524500"/>
                <a:gd name="connsiteX1" fmla="*/ 4584700 w 4584700"/>
                <a:gd name="connsiteY1" fmla="*/ 0 h 5524500"/>
                <a:gd name="connsiteX2" fmla="*/ 4584700 w 4584700"/>
                <a:gd name="connsiteY2" fmla="*/ 5524500 h 5524500"/>
                <a:gd name="connsiteX3" fmla="*/ 0 w 4584700"/>
                <a:gd name="connsiteY3" fmla="*/ 5524500 h 5524500"/>
                <a:gd name="connsiteX4" fmla="*/ 91440 w 4584700"/>
                <a:gd name="connsiteY4" fmla="*/ 91440 h 5524500"/>
                <a:gd name="connsiteX0" fmla="*/ 0 w 4584700"/>
                <a:gd name="connsiteY0" fmla="*/ 0 h 5524500"/>
                <a:gd name="connsiteX1" fmla="*/ 4584700 w 4584700"/>
                <a:gd name="connsiteY1" fmla="*/ 0 h 5524500"/>
                <a:gd name="connsiteX2" fmla="*/ 4584700 w 4584700"/>
                <a:gd name="connsiteY2" fmla="*/ 5524500 h 5524500"/>
                <a:gd name="connsiteX3" fmla="*/ 0 w 4584700"/>
                <a:gd name="connsiteY3" fmla="*/ 5524500 h 5524500"/>
                <a:gd name="connsiteX4" fmla="*/ 27940 w 4584700"/>
                <a:gd name="connsiteY4" fmla="*/ 91440 h 5524500"/>
                <a:gd name="connsiteX0" fmla="*/ 3619500 w 4584700"/>
                <a:gd name="connsiteY0" fmla="*/ 25400 h 5524500"/>
                <a:gd name="connsiteX1" fmla="*/ 4584700 w 4584700"/>
                <a:gd name="connsiteY1" fmla="*/ 0 h 5524500"/>
                <a:gd name="connsiteX2" fmla="*/ 4584700 w 4584700"/>
                <a:gd name="connsiteY2" fmla="*/ 5524500 h 5524500"/>
                <a:gd name="connsiteX3" fmla="*/ 0 w 4584700"/>
                <a:gd name="connsiteY3" fmla="*/ 5524500 h 5524500"/>
                <a:gd name="connsiteX4" fmla="*/ 27940 w 4584700"/>
                <a:gd name="connsiteY4" fmla="*/ 91440 h 5524500"/>
                <a:gd name="connsiteX0" fmla="*/ 3619500 w 4584700"/>
                <a:gd name="connsiteY0" fmla="*/ 0 h 5539581"/>
                <a:gd name="connsiteX1" fmla="*/ 4584700 w 4584700"/>
                <a:gd name="connsiteY1" fmla="*/ 15081 h 5539581"/>
                <a:gd name="connsiteX2" fmla="*/ 4584700 w 4584700"/>
                <a:gd name="connsiteY2" fmla="*/ 5539581 h 5539581"/>
                <a:gd name="connsiteX3" fmla="*/ 0 w 4584700"/>
                <a:gd name="connsiteY3" fmla="*/ 5539581 h 5539581"/>
                <a:gd name="connsiteX4" fmla="*/ 27940 w 4584700"/>
                <a:gd name="connsiteY4" fmla="*/ 106521 h 5539581"/>
                <a:gd name="connsiteX0" fmla="*/ 3619500 w 4584700"/>
                <a:gd name="connsiteY0" fmla="*/ 0 h 5539581"/>
                <a:gd name="connsiteX1" fmla="*/ 4584700 w 4584700"/>
                <a:gd name="connsiteY1" fmla="*/ 15081 h 5539581"/>
                <a:gd name="connsiteX2" fmla="*/ 4584700 w 4584700"/>
                <a:gd name="connsiteY2" fmla="*/ 5539581 h 5539581"/>
                <a:gd name="connsiteX3" fmla="*/ 0 w 4584700"/>
                <a:gd name="connsiteY3" fmla="*/ 5539581 h 5539581"/>
                <a:gd name="connsiteX4" fmla="*/ 27940 w 4584700"/>
                <a:gd name="connsiteY4" fmla="*/ 106521 h 5539581"/>
                <a:gd name="connsiteX0" fmla="*/ 3619500 w 4584700"/>
                <a:gd name="connsiteY0" fmla="*/ 0 h 5525294"/>
                <a:gd name="connsiteX1" fmla="*/ 4584700 w 4584700"/>
                <a:gd name="connsiteY1" fmla="*/ 794 h 5525294"/>
                <a:gd name="connsiteX2" fmla="*/ 4584700 w 4584700"/>
                <a:gd name="connsiteY2" fmla="*/ 5525294 h 5525294"/>
                <a:gd name="connsiteX3" fmla="*/ 0 w 4584700"/>
                <a:gd name="connsiteY3" fmla="*/ 5525294 h 5525294"/>
                <a:gd name="connsiteX4" fmla="*/ 27940 w 4584700"/>
                <a:gd name="connsiteY4" fmla="*/ 92234 h 5525294"/>
                <a:gd name="connsiteX0" fmla="*/ 3619500 w 4584700"/>
                <a:gd name="connsiteY0" fmla="*/ 0 h 5525294"/>
                <a:gd name="connsiteX1" fmla="*/ 4584700 w 4584700"/>
                <a:gd name="connsiteY1" fmla="*/ 794 h 5525294"/>
                <a:gd name="connsiteX2" fmla="*/ 4584700 w 4584700"/>
                <a:gd name="connsiteY2" fmla="*/ 5525294 h 5525294"/>
                <a:gd name="connsiteX3" fmla="*/ 0 w 4584700"/>
                <a:gd name="connsiteY3" fmla="*/ 5525294 h 5525294"/>
                <a:gd name="connsiteX4" fmla="*/ 15240 w 4584700"/>
                <a:gd name="connsiteY4" fmla="*/ 92234 h 5525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4700" h="5525294">
                  <a:moveTo>
                    <a:pt x="3619500" y="0"/>
                  </a:moveTo>
                  <a:lnTo>
                    <a:pt x="4584700" y="794"/>
                  </a:lnTo>
                  <a:lnTo>
                    <a:pt x="4584700" y="5525294"/>
                  </a:lnTo>
                  <a:lnTo>
                    <a:pt x="0" y="5525294"/>
                  </a:lnTo>
                  <a:cubicBezTo>
                    <a:pt x="0" y="3683794"/>
                    <a:pt x="15240" y="92234"/>
                    <a:pt x="15240" y="92234"/>
                  </a:cubicBezTo>
                </a:path>
              </a:pathLst>
            </a:custGeom>
            <a:noFill/>
            <a:ln w="349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09E4D8-6E4E-4B81-93B9-802AB78D7AC6}"/>
                </a:ext>
              </a:extLst>
            </p:cNvPr>
            <p:cNvSpPr/>
            <p:nvPr/>
          </p:nvSpPr>
          <p:spPr>
            <a:xfrm>
              <a:off x="685800" y="792559"/>
              <a:ext cx="4432300" cy="5360988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88E0E3E-BF08-4F00-8493-AA13A4974169}"/>
              </a:ext>
            </a:extLst>
          </p:cNvPr>
          <p:cNvGrpSpPr/>
          <p:nvPr/>
        </p:nvGrpSpPr>
        <p:grpSpPr>
          <a:xfrm>
            <a:off x="609599" y="416689"/>
            <a:ext cx="4182320" cy="745129"/>
            <a:chOff x="609599" y="416689"/>
            <a:chExt cx="3649885" cy="745129"/>
          </a:xfrm>
          <a:effectLst>
            <a:outerShdw blurRad="254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75E1E9A-0EF6-4AAC-B972-737842989923}"/>
                </a:ext>
              </a:extLst>
            </p:cNvPr>
            <p:cNvSpPr/>
            <p:nvPr/>
          </p:nvSpPr>
          <p:spPr>
            <a:xfrm>
              <a:off x="609599" y="416689"/>
              <a:ext cx="3649885" cy="745129"/>
            </a:xfrm>
            <a:custGeom>
              <a:avLst/>
              <a:gdLst>
                <a:gd name="connsiteX0" fmla="*/ 0 w 3622876"/>
                <a:gd name="connsiteY0" fmla="*/ 0 h 293717"/>
                <a:gd name="connsiteX1" fmla="*/ 3622876 w 3622876"/>
                <a:gd name="connsiteY1" fmla="*/ 0 h 293717"/>
                <a:gd name="connsiteX2" fmla="*/ 3622876 w 3622876"/>
                <a:gd name="connsiteY2" fmla="*/ 293717 h 293717"/>
                <a:gd name="connsiteX3" fmla="*/ 0 w 3622876"/>
                <a:gd name="connsiteY3" fmla="*/ 293717 h 293717"/>
                <a:gd name="connsiteX4" fmla="*/ 0 w 3622876"/>
                <a:gd name="connsiteY4" fmla="*/ 0 h 293717"/>
                <a:gd name="connsiteX0" fmla="*/ 0 w 3784922"/>
                <a:gd name="connsiteY0" fmla="*/ 0 h 745129"/>
                <a:gd name="connsiteX1" fmla="*/ 3622876 w 3784922"/>
                <a:gd name="connsiteY1" fmla="*/ 0 h 745129"/>
                <a:gd name="connsiteX2" fmla="*/ 3784922 w 3784922"/>
                <a:gd name="connsiteY2" fmla="*/ 745129 h 745129"/>
                <a:gd name="connsiteX3" fmla="*/ 0 w 3784922"/>
                <a:gd name="connsiteY3" fmla="*/ 293717 h 745129"/>
                <a:gd name="connsiteX4" fmla="*/ 0 w 3784922"/>
                <a:gd name="connsiteY4" fmla="*/ 0 h 74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4922" h="745129">
                  <a:moveTo>
                    <a:pt x="0" y="0"/>
                  </a:moveTo>
                  <a:lnTo>
                    <a:pt x="3622876" y="0"/>
                  </a:lnTo>
                  <a:lnTo>
                    <a:pt x="3784922" y="745129"/>
                  </a:lnTo>
                  <a:lnTo>
                    <a:pt x="0" y="293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667C114B-70B2-4D30-BBD8-4ABD57D1231A}"/>
                </a:ext>
              </a:extLst>
            </p:cNvPr>
            <p:cNvSpPr/>
            <p:nvPr/>
          </p:nvSpPr>
          <p:spPr>
            <a:xfrm>
              <a:off x="738850" y="502062"/>
              <a:ext cx="3416783" cy="569088"/>
            </a:xfrm>
            <a:custGeom>
              <a:avLst/>
              <a:gdLst>
                <a:gd name="connsiteX0" fmla="*/ 0 w 3622876"/>
                <a:gd name="connsiteY0" fmla="*/ 0 h 293717"/>
                <a:gd name="connsiteX1" fmla="*/ 3622876 w 3622876"/>
                <a:gd name="connsiteY1" fmla="*/ 0 h 293717"/>
                <a:gd name="connsiteX2" fmla="*/ 3622876 w 3622876"/>
                <a:gd name="connsiteY2" fmla="*/ 293717 h 293717"/>
                <a:gd name="connsiteX3" fmla="*/ 0 w 3622876"/>
                <a:gd name="connsiteY3" fmla="*/ 293717 h 293717"/>
                <a:gd name="connsiteX4" fmla="*/ 0 w 3622876"/>
                <a:gd name="connsiteY4" fmla="*/ 0 h 293717"/>
                <a:gd name="connsiteX0" fmla="*/ 0 w 3784922"/>
                <a:gd name="connsiteY0" fmla="*/ 0 h 745129"/>
                <a:gd name="connsiteX1" fmla="*/ 3622876 w 3784922"/>
                <a:gd name="connsiteY1" fmla="*/ 0 h 745129"/>
                <a:gd name="connsiteX2" fmla="*/ 3784922 w 3784922"/>
                <a:gd name="connsiteY2" fmla="*/ 745129 h 745129"/>
                <a:gd name="connsiteX3" fmla="*/ 0 w 3784922"/>
                <a:gd name="connsiteY3" fmla="*/ 293717 h 745129"/>
                <a:gd name="connsiteX4" fmla="*/ 0 w 3784922"/>
                <a:gd name="connsiteY4" fmla="*/ 0 h 745129"/>
                <a:gd name="connsiteX0" fmla="*/ 0 w 3813269"/>
                <a:gd name="connsiteY0" fmla="*/ 0 h 1017653"/>
                <a:gd name="connsiteX1" fmla="*/ 3622876 w 3813269"/>
                <a:gd name="connsiteY1" fmla="*/ 0 h 1017653"/>
                <a:gd name="connsiteX2" fmla="*/ 3813269 w 3813269"/>
                <a:gd name="connsiteY2" fmla="*/ 1017653 h 1017653"/>
                <a:gd name="connsiteX3" fmla="*/ 0 w 3813269"/>
                <a:gd name="connsiteY3" fmla="*/ 293717 h 1017653"/>
                <a:gd name="connsiteX4" fmla="*/ 0 w 3813269"/>
                <a:gd name="connsiteY4" fmla="*/ 0 h 101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3269" h="1017653">
                  <a:moveTo>
                    <a:pt x="0" y="0"/>
                  </a:moveTo>
                  <a:lnTo>
                    <a:pt x="3622876" y="0"/>
                  </a:lnTo>
                  <a:lnTo>
                    <a:pt x="3813269" y="1017653"/>
                  </a:lnTo>
                  <a:lnTo>
                    <a:pt x="0" y="2937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9E1764-9D7B-4C83-AF38-200C9592F27C}"/>
              </a:ext>
            </a:extLst>
          </p:cNvPr>
          <p:cNvGrpSpPr/>
          <p:nvPr/>
        </p:nvGrpSpPr>
        <p:grpSpPr>
          <a:xfrm flipH="1">
            <a:off x="6354501" y="710406"/>
            <a:ext cx="5151699" cy="5525294"/>
            <a:chOff x="609600" y="710406"/>
            <a:chExt cx="4584700" cy="5525294"/>
          </a:xfrm>
        </p:grpSpPr>
        <p:sp>
          <p:nvSpPr>
            <p:cNvPr id="13" name="Rectangle 1">
              <a:extLst>
                <a:ext uri="{FF2B5EF4-FFF2-40B4-BE49-F238E27FC236}">
                  <a16:creationId xmlns:a16="http://schemas.microsoft.com/office/drawing/2014/main" id="{7D6AB63E-9C3D-4F1D-90B1-A59EA25D1B0B}"/>
                </a:ext>
              </a:extLst>
            </p:cNvPr>
            <p:cNvSpPr/>
            <p:nvPr/>
          </p:nvSpPr>
          <p:spPr>
            <a:xfrm>
              <a:off x="609600" y="710406"/>
              <a:ext cx="4584700" cy="5525294"/>
            </a:xfrm>
            <a:custGeom>
              <a:avLst/>
              <a:gdLst>
                <a:gd name="connsiteX0" fmla="*/ 0 w 4584700"/>
                <a:gd name="connsiteY0" fmla="*/ 0 h 5524500"/>
                <a:gd name="connsiteX1" fmla="*/ 4584700 w 4584700"/>
                <a:gd name="connsiteY1" fmla="*/ 0 h 5524500"/>
                <a:gd name="connsiteX2" fmla="*/ 4584700 w 4584700"/>
                <a:gd name="connsiteY2" fmla="*/ 5524500 h 5524500"/>
                <a:gd name="connsiteX3" fmla="*/ 0 w 4584700"/>
                <a:gd name="connsiteY3" fmla="*/ 5524500 h 5524500"/>
                <a:gd name="connsiteX4" fmla="*/ 0 w 4584700"/>
                <a:gd name="connsiteY4" fmla="*/ 0 h 5524500"/>
                <a:gd name="connsiteX0" fmla="*/ 0 w 4584700"/>
                <a:gd name="connsiteY0" fmla="*/ 0 h 5524500"/>
                <a:gd name="connsiteX1" fmla="*/ 4584700 w 4584700"/>
                <a:gd name="connsiteY1" fmla="*/ 0 h 5524500"/>
                <a:gd name="connsiteX2" fmla="*/ 4584700 w 4584700"/>
                <a:gd name="connsiteY2" fmla="*/ 5524500 h 5524500"/>
                <a:gd name="connsiteX3" fmla="*/ 0 w 4584700"/>
                <a:gd name="connsiteY3" fmla="*/ 5524500 h 5524500"/>
                <a:gd name="connsiteX4" fmla="*/ 91440 w 4584700"/>
                <a:gd name="connsiteY4" fmla="*/ 91440 h 5524500"/>
                <a:gd name="connsiteX0" fmla="*/ 0 w 4584700"/>
                <a:gd name="connsiteY0" fmla="*/ 0 h 5524500"/>
                <a:gd name="connsiteX1" fmla="*/ 4584700 w 4584700"/>
                <a:gd name="connsiteY1" fmla="*/ 0 h 5524500"/>
                <a:gd name="connsiteX2" fmla="*/ 4584700 w 4584700"/>
                <a:gd name="connsiteY2" fmla="*/ 5524500 h 5524500"/>
                <a:gd name="connsiteX3" fmla="*/ 0 w 4584700"/>
                <a:gd name="connsiteY3" fmla="*/ 5524500 h 5524500"/>
                <a:gd name="connsiteX4" fmla="*/ 27940 w 4584700"/>
                <a:gd name="connsiteY4" fmla="*/ 91440 h 5524500"/>
                <a:gd name="connsiteX0" fmla="*/ 3619500 w 4584700"/>
                <a:gd name="connsiteY0" fmla="*/ 25400 h 5524500"/>
                <a:gd name="connsiteX1" fmla="*/ 4584700 w 4584700"/>
                <a:gd name="connsiteY1" fmla="*/ 0 h 5524500"/>
                <a:gd name="connsiteX2" fmla="*/ 4584700 w 4584700"/>
                <a:gd name="connsiteY2" fmla="*/ 5524500 h 5524500"/>
                <a:gd name="connsiteX3" fmla="*/ 0 w 4584700"/>
                <a:gd name="connsiteY3" fmla="*/ 5524500 h 5524500"/>
                <a:gd name="connsiteX4" fmla="*/ 27940 w 4584700"/>
                <a:gd name="connsiteY4" fmla="*/ 91440 h 5524500"/>
                <a:gd name="connsiteX0" fmla="*/ 3619500 w 4584700"/>
                <a:gd name="connsiteY0" fmla="*/ 0 h 5539581"/>
                <a:gd name="connsiteX1" fmla="*/ 4584700 w 4584700"/>
                <a:gd name="connsiteY1" fmla="*/ 15081 h 5539581"/>
                <a:gd name="connsiteX2" fmla="*/ 4584700 w 4584700"/>
                <a:gd name="connsiteY2" fmla="*/ 5539581 h 5539581"/>
                <a:gd name="connsiteX3" fmla="*/ 0 w 4584700"/>
                <a:gd name="connsiteY3" fmla="*/ 5539581 h 5539581"/>
                <a:gd name="connsiteX4" fmla="*/ 27940 w 4584700"/>
                <a:gd name="connsiteY4" fmla="*/ 106521 h 5539581"/>
                <a:gd name="connsiteX0" fmla="*/ 3619500 w 4584700"/>
                <a:gd name="connsiteY0" fmla="*/ 0 h 5539581"/>
                <a:gd name="connsiteX1" fmla="*/ 4584700 w 4584700"/>
                <a:gd name="connsiteY1" fmla="*/ 15081 h 5539581"/>
                <a:gd name="connsiteX2" fmla="*/ 4584700 w 4584700"/>
                <a:gd name="connsiteY2" fmla="*/ 5539581 h 5539581"/>
                <a:gd name="connsiteX3" fmla="*/ 0 w 4584700"/>
                <a:gd name="connsiteY3" fmla="*/ 5539581 h 5539581"/>
                <a:gd name="connsiteX4" fmla="*/ 27940 w 4584700"/>
                <a:gd name="connsiteY4" fmla="*/ 106521 h 5539581"/>
                <a:gd name="connsiteX0" fmla="*/ 3619500 w 4584700"/>
                <a:gd name="connsiteY0" fmla="*/ 0 h 5525294"/>
                <a:gd name="connsiteX1" fmla="*/ 4584700 w 4584700"/>
                <a:gd name="connsiteY1" fmla="*/ 794 h 5525294"/>
                <a:gd name="connsiteX2" fmla="*/ 4584700 w 4584700"/>
                <a:gd name="connsiteY2" fmla="*/ 5525294 h 5525294"/>
                <a:gd name="connsiteX3" fmla="*/ 0 w 4584700"/>
                <a:gd name="connsiteY3" fmla="*/ 5525294 h 5525294"/>
                <a:gd name="connsiteX4" fmla="*/ 27940 w 4584700"/>
                <a:gd name="connsiteY4" fmla="*/ 92234 h 5525294"/>
                <a:gd name="connsiteX0" fmla="*/ 3619500 w 4584700"/>
                <a:gd name="connsiteY0" fmla="*/ 0 h 5525294"/>
                <a:gd name="connsiteX1" fmla="*/ 4584700 w 4584700"/>
                <a:gd name="connsiteY1" fmla="*/ 794 h 5525294"/>
                <a:gd name="connsiteX2" fmla="*/ 4584700 w 4584700"/>
                <a:gd name="connsiteY2" fmla="*/ 5525294 h 5525294"/>
                <a:gd name="connsiteX3" fmla="*/ 0 w 4584700"/>
                <a:gd name="connsiteY3" fmla="*/ 5525294 h 5525294"/>
                <a:gd name="connsiteX4" fmla="*/ 15240 w 4584700"/>
                <a:gd name="connsiteY4" fmla="*/ 92234 h 5525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4700" h="5525294">
                  <a:moveTo>
                    <a:pt x="3619500" y="0"/>
                  </a:moveTo>
                  <a:lnTo>
                    <a:pt x="4584700" y="794"/>
                  </a:lnTo>
                  <a:lnTo>
                    <a:pt x="4584700" y="5525294"/>
                  </a:lnTo>
                  <a:lnTo>
                    <a:pt x="0" y="5525294"/>
                  </a:lnTo>
                  <a:cubicBezTo>
                    <a:pt x="0" y="3683794"/>
                    <a:pt x="15240" y="92234"/>
                    <a:pt x="15240" y="92234"/>
                  </a:cubicBezTo>
                </a:path>
              </a:pathLst>
            </a:custGeom>
            <a:noFill/>
            <a:ln w="349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258A54C-4833-4637-A68E-7AF52C0808CF}"/>
                </a:ext>
              </a:extLst>
            </p:cNvPr>
            <p:cNvSpPr/>
            <p:nvPr/>
          </p:nvSpPr>
          <p:spPr>
            <a:xfrm>
              <a:off x="685800" y="792559"/>
              <a:ext cx="4432300" cy="5360988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75FA22D-D496-4A13-9737-1772FC4BC703}"/>
              </a:ext>
            </a:extLst>
          </p:cNvPr>
          <p:cNvGrpSpPr/>
          <p:nvPr/>
        </p:nvGrpSpPr>
        <p:grpSpPr>
          <a:xfrm flipH="1">
            <a:off x="7400082" y="416689"/>
            <a:ext cx="4106117" cy="745129"/>
            <a:chOff x="609599" y="416689"/>
            <a:chExt cx="3649885" cy="745129"/>
          </a:xfrm>
          <a:effectLst>
            <a:outerShdw blurRad="254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A01D9C4F-D99D-4BE9-8377-B33E8F397835}"/>
                </a:ext>
              </a:extLst>
            </p:cNvPr>
            <p:cNvSpPr/>
            <p:nvPr/>
          </p:nvSpPr>
          <p:spPr>
            <a:xfrm>
              <a:off x="609599" y="416689"/>
              <a:ext cx="3649885" cy="745129"/>
            </a:xfrm>
            <a:custGeom>
              <a:avLst/>
              <a:gdLst>
                <a:gd name="connsiteX0" fmla="*/ 0 w 3622876"/>
                <a:gd name="connsiteY0" fmla="*/ 0 h 293717"/>
                <a:gd name="connsiteX1" fmla="*/ 3622876 w 3622876"/>
                <a:gd name="connsiteY1" fmla="*/ 0 h 293717"/>
                <a:gd name="connsiteX2" fmla="*/ 3622876 w 3622876"/>
                <a:gd name="connsiteY2" fmla="*/ 293717 h 293717"/>
                <a:gd name="connsiteX3" fmla="*/ 0 w 3622876"/>
                <a:gd name="connsiteY3" fmla="*/ 293717 h 293717"/>
                <a:gd name="connsiteX4" fmla="*/ 0 w 3622876"/>
                <a:gd name="connsiteY4" fmla="*/ 0 h 293717"/>
                <a:gd name="connsiteX0" fmla="*/ 0 w 3784922"/>
                <a:gd name="connsiteY0" fmla="*/ 0 h 745129"/>
                <a:gd name="connsiteX1" fmla="*/ 3622876 w 3784922"/>
                <a:gd name="connsiteY1" fmla="*/ 0 h 745129"/>
                <a:gd name="connsiteX2" fmla="*/ 3784922 w 3784922"/>
                <a:gd name="connsiteY2" fmla="*/ 745129 h 745129"/>
                <a:gd name="connsiteX3" fmla="*/ 0 w 3784922"/>
                <a:gd name="connsiteY3" fmla="*/ 293717 h 745129"/>
                <a:gd name="connsiteX4" fmla="*/ 0 w 3784922"/>
                <a:gd name="connsiteY4" fmla="*/ 0 h 74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4922" h="745129">
                  <a:moveTo>
                    <a:pt x="0" y="0"/>
                  </a:moveTo>
                  <a:lnTo>
                    <a:pt x="3622876" y="0"/>
                  </a:lnTo>
                  <a:lnTo>
                    <a:pt x="3784922" y="745129"/>
                  </a:lnTo>
                  <a:lnTo>
                    <a:pt x="0" y="293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5C74D0AA-231D-4F60-8B83-78DA6C8D18C9}"/>
                </a:ext>
              </a:extLst>
            </p:cNvPr>
            <p:cNvSpPr/>
            <p:nvPr/>
          </p:nvSpPr>
          <p:spPr>
            <a:xfrm>
              <a:off x="738850" y="502062"/>
              <a:ext cx="3416783" cy="569088"/>
            </a:xfrm>
            <a:custGeom>
              <a:avLst/>
              <a:gdLst>
                <a:gd name="connsiteX0" fmla="*/ 0 w 3622876"/>
                <a:gd name="connsiteY0" fmla="*/ 0 h 293717"/>
                <a:gd name="connsiteX1" fmla="*/ 3622876 w 3622876"/>
                <a:gd name="connsiteY1" fmla="*/ 0 h 293717"/>
                <a:gd name="connsiteX2" fmla="*/ 3622876 w 3622876"/>
                <a:gd name="connsiteY2" fmla="*/ 293717 h 293717"/>
                <a:gd name="connsiteX3" fmla="*/ 0 w 3622876"/>
                <a:gd name="connsiteY3" fmla="*/ 293717 h 293717"/>
                <a:gd name="connsiteX4" fmla="*/ 0 w 3622876"/>
                <a:gd name="connsiteY4" fmla="*/ 0 h 293717"/>
                <a:gd name="connsiteX0" fmla="*/ 0 w 3784922"/>
                <a:gd name="connsiteY0" fmla="*/ 0 h 745129"/>
                <a:gd name="connsiteX1" fmla="*/ 3622876 w 3784922"/>
                <a:gd name="connsiteY1" fmla="*/ 0 h 745129"/>
                <a:gd name="connsiteX2" fmla="*/ 3784922 w 3784922"/>
                <a:gd name="connsiteY2" fmla="*/ 745129 h 745129"/>
                <a:gd name="connsiteX3" fmla="*/ 0 w 3784922"/>
                <a:gd name="connsiteY3" fmla="*/ 293717 h 745129"/>
                <a:gd name="connsiteX4" fmla="*/ 0 w 3784922"/>
                <a:gd name="connsiteY4" fmla="*/ 0 h 745129"/>
                <a:gd name="connsiteX0" fmla="*/ 0 w 3813269"/>
                <a:gd name="connsiteY0" fmla="*/ 0 h 1017653"/>
                <a:gd name="connsiteX1" fmla="*/ 3622876 w 3813269"/>
                <a:gd name="connsiteY1" fmla="*/ 0 h 1017653"/>
                <a:gd name="connsiteX2" fmla="*/ 3813269 w 3813269"/>
                <a:gd name="connsiteY2" fmla="*/ 1017653 h 1017653"/>
                <a:gd name="connsiteX3" fmla="*/ 0 w 3813269"/>
                <a:gd name="connsiteY3" fmla="*/ 293717 h 1017653"/>
                <a:gd name="connsiteX4" fmla="*/ 0 w 3813269"/>
                <a:gd name="connsiteY4" fmla="*/ 0 h 101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3269" h="1017653">
                  <a:moveTo>
                    <a:pt x="0" y="0"/>
                  </a:moveTo>
                  <a:lnTo>
                    <a:pt x="3622876" y="0"/>
                  </a:lnTo>
                  <a:lnTo>
                    <a:pt x="3813269" y="1017653"/>
                  </a:lnTo>
                  <a:lnTo>
                    <a:pt x="0" y="2937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949C168-FE6F-4DE1-AC9E-2040EF871926}"/>
              </a:ext>
            </a:extLst>
          </p:cNvPr>
          <p:cNvGrpSpPr/>
          <p:nvPr/>
        </p:nvGrpSpPr>
        <p:grpSpPr>
          <a:xfrm>
            <a:off x="1222375" y="1153303"/>
            <a:ext cx="3359150" cy="684431"/>
            <a:chOff x="1222375" y="1153303"/>
            <a:chExt cx="3359150" cy="6844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49C10EB-1130-466A-9E00-0BF8A849E09C}"/>
                </a:ext>
              </a:extLst>
            </p:cNvPr>
            <p:cNvSpPr txBox="1"/>
            <p:nvPr/>
          </p:nvSpPr>
          <p:spPr>
            <a:xfrm>
              <a:off x="1352550" y="1153303"/>
              <a:ext cx="309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7030A0"/>
                  </a:solidFill>
                  <a:latin typeface="Gotham Black" pitchFamily="50" charset="0"/>
                </a:rPr>
                <a:t>Beef Dish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561DCBE-3063-4789-8043-5BAE3EB19DE3}"/>
                </a:ext>
              </a:extLst>
            </p:cNvPr>
            <p:cNvCxnSpPr/>
            <p:nvPr/>
          </p:nvCxnSpPr>
          <p:spPr>
            <a:xfrm>
              <a:off x="1222375" y="1837734"/>
              <a:ext cx="3359150" cy="0"/>
            </a:xfrm>
            <a:prstGeom prst="line">
              <a:avLst/>
            </a:prstGeom>
            <a:ln w="22225">
              <a:solidFill>
                <a:srgbClr val="7030A0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5CC5E1B-4F6D-475A-A636-251D92116B11}"/>
              </a:ext>
            </a:extLst>
          </p:cNvPr>
          <p:cNvGrpSpPr/>
          <p:nvPr/>
        </p:nvGrpSpPr>
        <p:grpSpPr>
          <a:xfrm>
            <a:off x="7546975" y="1153303"/>
            <a:ext cx="3359150" cy="684431"/>
            <a:chOff x="7546975" y="1153303"/>
            <a:chExt cx="3359150" cy="68443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B9FC5F-AC49-44FB-A4CC-26B81F8FF7B2}"/>
                </a:ext>
              </a:extLst>
            </p:cNvPr>
            <p:cNvSpPr txBox="1"/>
            <p:nvPr/>
          </p:nvSpPr>
          <p:spPr>
            <a:xfrm>
              <a:off x="7588250" y="1153303"/>
              <a:ext cx="325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7030A0"/>
                  </a:solidFill>
                  <a:latin typeface="Gotham Black" pitchFamily="50" charset="0"/>
                </a:rPr>
                <a:t>Chicken Dish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C554AF3-BA5F-4A18-A7F5-66EFCF68E739}"/>
                </a:ext>
              </a:extLst>
            </p:cNvPr>
            <p:cNvCxnSpPr/>
            <p:nvPr/>
          </p:nvCxnSpPr>
          <p:spPr>
            <a:xfrm>
              <a:off x="7546975" y="1837734"/>
              <a:ext cx="3359150" cy="0"/>
            </a:xfrm>
            <a:prstGeom prst="line">
              <a:avLst/>
            </a:prstGeom>
            <a:ln w="22225">
              <a:solidFill>
                <a:srgbClr val="7030A0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AEC7034-5FA1-453D-BCF0-1509906D3557}"/>
              </a:ext>
            </a:extLst>
          </p:cNvPr>
          <p:cNvGrpSpPr/>
          <p:nvPr/>
        </p:nvGrpSpPr>
        <p:grpSpPr>
          <a:xfrm>
            <a:off x="696489" y="2056382"/>
            <a:ext cx="4882507" cy="642140"/>
            <a:chOff x="696489" y="2056382"/>
            <a:chExt cx="4882507" cy="64214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E139BC9-BB92-42DF-9D8D-7ABAA34BFF22}"/>
                </a:ext>
              </a:extLst>
            </p:cNvPr>
            <p:cNvSpPr txBox="1"/>
            <p:nvPr/>
          </p:nvSpPr>
          <p:spPr>
            <a:xfrm>
              <a:off x="696490" y="2056382"/>
              <a:ext cx="29262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 panose="02000504050000020004" pitchFamily="2" charset="0"/>
                </a:rPr>
                <a:t>BEEF STEW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C762ACF-BBDC-48B2-BB31-824DC662D704}"/>
                </a:ext>
              </a:extLst>
            </p:cNvPr>
            <p:cNvSpPr txBox="1"/>
            <p:nvPr/>
          </p:nvSpPr>
          <p:spPr>
            <a:xfrm>
              <a:off x="3519055" y="2056382"/>
              <a:ext cx="20599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7030A0"/>
                  </a:solidFill>
                  <a:latin typeface="Gotham" panose="02000504050000020004" pitchFamily="2" charset="0"/>
                </a:rPr>
                <a:t>$10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2578522-7C4E-42E5-BFE1-E3A98CDD79B9}"/>
                </a:ext>
              </a:extLst>
            </p:cNvPr>
            <p:cNvSpPr txBox="1"/>
            <p:nvPr/>
          </p:nvSpPr>
          <p:spPr>
            <a:xfrm>
              <a:off x="696489" y="2390745"/>
              <a:ext cx="35514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 panose="02000504050000020004" pitchFamily="2" charset="0"/>
                </a:rPr>
                <a:t>Beef stew with Rice and Iced Tea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E26EAF7-F8B7-4B21-9E1C-973192A4717D}"/>
              </a:ext>
            </a:extLst>
          </p:cNvPr>
          <p:cNvGrpSpPr/>
          <p:nvPr/>
        </p:nvGrpSpPr>
        <p:grpSpPr>
          <a:xfrm>
            <a:off x="696489" y="3112865"/>
            <a:ext cx="3551419" cy="857583"/>
            <a:chOff x="696489" y="2056382"/>
            <a:chExt cx="3551419" cy="857583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72F4B21-3876-4EEE-9AF3-362918F5EF4E}"/>
                </a:ext>
              </a:extLst>
            </p:cNvPr>
            <p:cNvSpPr txBox="1"/>
            <p:nvPr/>
          </p:nvSpPr>
          <p:spPr>
            <a:xfrm>
              <a:off x="696490" y="2056382"/>
              <a:ext cx="29262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 panose="02000504050000020004" pitchFamily="2" charset="0"/>
                </a:rPr>
                <a:t>CORNED BEEF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7187596-B219-4972-84BA-C8844F0A1DB8}"/>
                </a:ext>
              </a:extLst>
            </p:cNvPr>
            <p:cNvSpPr txBox="1"/>
            <p:nvPr/>
          </p:nvSpPr>
          <p:spPr>
            <a:xfrm>
              <a:off x="696489" y="2390745"/>
              <a:ext cx="35514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 panose="02000504050000020004" pitchFamily="2" charset="0"/>
                </a:rPr>
                <a:t>Special corned beef with Rice and Iced Tea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1857B0C-C5DA-4DA4-9DE8-6A77A2FA3D16}"/>
              </a:ext>
            </a:extLst>
          </p:cNvPr>
          <p:cNvGrpSpPr/>
          <p:nvPr/>
        </p:nvGrpSpPr>
        <p:grpSpPr>
          <a:xfrm>
            <a:off x="696489" y="4169348"/>
            <a:ext cx="3551419" cy="857583"/>
            <a:chOff x="696489" y="2056382"/>
            <a:chExt cx="3551419" cy="857583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EF9789C-27AB-48FA-B2AB-FB7D6DA2BD5A}"/>
                </a:ext>
              </a:extLst>
            </p:cNvPr>
            <p:cNvSpPr txBox="1"/>
            <p:nvPr/>
          </p:nvSpPr>
          <p:spPr>
            <a:xfrm>
              <a:off x="696490" y="2056382"/>
              <a:ext cx="29262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 panose="02000504050000020004" pitchFamily="2" charset="0"/>
                </a:rPr>
                <a:t>BEEF MEATLOAF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1486414-CDC6-4F0D-ABD7-706BB84CBC29}"/>
                </a:ext>
              </a:extLst>
            </p:cNvPr>
            <p:cNvSpPr txBox="1"/>
            <p:nvPr/>
          </p:nvSpPr>
          <p:spPr>
            <a:xfrm>
              <a:off x="696489" y="2390745"/>
              <a:ext cx="35514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 panose="02000504050000020004" pitchFamily="2" charset="0"/>
                </a:rPr>
                <a:t>Argentina beef meatloaf with Rice and Pineapple Juice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3C47663-0A77-4C46-BE26-E027EF999C33}"/>
              </a:ext>
            </a:extLst>
          </p:cNvPr>
          <p:cNvGrpSpPr/>
          <p:nvPr/>
        </p:nvGrpSpPr>
        <p:grpSpPr>
          <a:xfrm>
            <a:off x="696489" y="5225831"/>
            <a:ext cx="3551419" cy="857583"/>
            <a:chOff x="696489" y="2056382"/>
            <a:chExt cx="3551419" cy="857583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8043FBC-36E1-4078-B388-D369EC9E21FE}"/>
                </a:ext>
              </a:extLst>
            </p:cNvPr>
            <p:cNvSpPr txBox="1"/>
            <p:nvPr/>
          </p:nvSpPr>
          <p:spPr>
            <a:xfrm>
              <a:off x="696490" y="2056382"/>
              <a:ext cx="29262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 panose="02000504050000020004" pitchFamily="2" charset="0"/>
                </a:rPr>
                <a:t>BEEF STEAKS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53C515F-0423-469B-8CEC-E50037A290CE}"/>
                </a:ext>
              </a:extLst>
            </p:cNvPr>
            <p:cNvSpPr txBox="1"/>
            <p:nvPr/>
          </p:nvSpPr>
          <p:spPr>
            <a:xfrm>
              <a:off x="696489" y="2390745"/>
              <a:ext cx="35514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 panose="02000504050000020004" pitchFamily="2" charset="0"/>
                </a:rPr>
                <a:t>Beef Steaks with Rice and Pineapple Juice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CBDA76-3384-4147-974C-24BA9F2172B8}"/>
              </a:ext>
            </a:extLst>
          </p:cNvPr>
          <p:cNvGrpSpPr/>
          <p:nvPr/>
        </p:nvGrpSpPr>
        <p:grpSpPr>
          <a:xfrm>
            <a:off x="6440125" y="2056382"/>
            <a:ext cx="3551419" cy="857583"/>
            <a:chOff x="696489" y="2056382"/>
            <a:chExt cx="3551419" cy="857583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ACCCA44-AE5A-4205-AD47-5C67B44FC77B}"/>
                </a:ext>
              </a:extLst>
            </p:cNvPr>
            <p:cNvSpPr txBox="1"/>
            <p:nvPr/>
          </p:nvSpPr>
          <p:spPr>
            <a:xfrm>
              <a:off x="696490" y="2056382"/>
              <a:ext cx="29262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 panose="02000504050000020004" pitchFamily="2" charset="0"/>
                </a:rPr>
                <a:t>CHICKEN MARSALA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F844E51-2438-48DC-BD91-F02E4CE84CED}"/>
                </a:ext>
              </a:extLst>
            </p:cNvPr>
            <p:cNvSpPr txBox="1"/>
            <p:nvPr/>
          </p:nvSpPr>
          <p:spPr>
            <a:xfrm>
              <a:off x="696489" y="2390745"/>
              <a:ext cx="35514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 panose="02000504050000020004" pitchFamily="2" charset="0"/>
                </a:rPr>
                <a:t>Chicken Marsala with Rice and Iced Tea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2FAAD03-148B-456F-B15C-E8EEAF8C8B09}"/>
              </a:ext>
            </a:extLst>
          </p:cNvPr>
          <p:cNvGrpSpPr/>
          <p:nvPr/>
        </p:nvGrpSpPr>
        <p:grpSpPr>
          <a:xfrm>
            <a:off x="6440125" y="3112865"/>
            <a:ext cx="4671220" cy="707886"/>
            <a:chOff x="696489" y="2056382"/>
            <a:chExt cx="3551419" cy="707886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F1FE86E-6BAF-4D50-99F4-7F9D64863084}"/>
                </a:ext>
              </a:extLst>
            </p:cNvPr>
            <p:cNvSpPr txBox="1"/>
            <p:nvPr/>
          </p:nvSpPr>
          <p:spPr>
            <a:xfrm>
              <a:off x="696490" y="2056382"/>
              <a:ext cx="29262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 panose="02000504050000020004" pitchFamily="2" charset="0"/>
                </a:rPr>
                <a:t>GARLIC ROAST CHICKEN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1A19536-F018-41AE-AF79-62B4206F5D41}"/>
                </a:ext>
              </a:extLst>
            </p:cNvPr>
            <p:cNvSpPr txBox="1"/>
            <p:nvPr/>
          </p:nvSpPr>
          <p:spPr>
            <a:xfrm>
              <a:off x="696489" y="2390745"/>
              <a:ext cx="35514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 panose="02000504050000020004" pitchFamily="2" charset="0"/>
                </a:rPr>
                <a:t>Garlic Roast Chicken with Rice and Iced Tea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78E55CE-0453-4501-A507-414C48E6CBE1}"/>
              </a:ext>
            </a:extLst>
          </p:cNvPr>
          <p:cNvGrpSpPr/>
          <p:nvPr/>
        </p:nvGrpSpPr>
        <p:grpSpPr>
          <a:xfrm>
            <a:off x="6440125" y="4169348"/>
            <a:ext cx="4466000" cy="857583"/>
            <a:chOff x="696489" y="2056382"/>
            <a:chExt cx="3551419" cy="857583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E9626E0-24A2-4DAF-80C4-E75075CC62F5}"/>
                </a:ext>
              </a:extLst>
            </p:cNvPr>
            <p:cNvSpPr txBox="1"/>
            <p:nvPr/>
          </p:nvSpPr>
          <p:spPr>
            <a:xfrm>
              <a:off x="696490" y="2056382"/>
              <a:ext cx="29262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 panose="02000504050000020004" pitchFamily="2" charset="0"/>
                </a:rPr>
                <a:t>GARLIC ROAST CHICKEN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5E4BA3F-BF17-4BBA-A01F-DF4BBE66B6D1}"/>
                </a:ext>
              </a:extLst>
            </p:cNvPr>
            <p:cNvSpPr txBox="1"/>
            <p:nvPr/>
          </p:nvSpPr>
          <p:spPr>
            <a:xfrm>
              <a:off x="696489" y="2390745"/>
              <a:ext cx="35514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 panose="02000504050000020004" pitchFamily="2" charset="0"/>
                </a:rPr>
                <a:t>Garlic Roast Chicken with Rice and Pineapple Juice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8880B62-EF5E-4AFC-975D-7A898A7DCB34}"/>
              </a:ext>
            </a:extLst>
          </p:cNvPr>
          <p:cNvGrpSpPr/>
          <p:nvPr/>
        </p:nvGrpSpPr>
        <p:grpSpPr>
          <a:xfrm>
            <a:off x="6440125" y="5225831"/>
            <a:ext cx="3551419" cy="857583"/>
            <a:chOff x="696489" y="2056382"/>
            <a:chExt cx="3551419" cy="857583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E70589E-7DF4-4710-AF44-5282CA8605B7}"/>
                </a:ext>
              </a:extLst>
            </p:cNvPr>
            <p:cNvSpPr txBox="1"/>
            <p:nvPr/>
          </p:nvSpPr>
          <p:spPr>
            <a:xfrm>
              <a:off x="696490" y="2056382"/>
              <a:ext cx="29262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 panose="02000504050000020004" pitchFamily="2" charset="0"/>
                </a:rPr>
                <a:t>COCONUT CHICKEN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897829AF-C486-4651-9265-F3A126640D6F}"/>
                </a:ext>
              </a:extLst>
            </p:cNvPr>
            <p:cNvSpPr txBox="1"/>
            <p:nvPr/>
          </p:nvSpPr>
          <p:spPr>
            <a:xfrm>
              <a:off x="696489" y="2390745"/>
              <a:ext cx="35514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 panose="02000504050000020004" pitchFamily="2" charset="0"/>
                </a:rPr>
                <a:t>Coconut chicken with Rice and </a:t>
              </a:r>
              <a:r>
                <a:rPr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 panose="02000504050000020004" pitchFamily="2" charset="0"/>
                </a:rPr>
                <a:t>Pineapple Juice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4C762ACF-BBDC-48B2-BB31-824DC662D704}"/>
              </a:ext>
            </a:extLst>
          </p:cNvPr>
          <p:cNvSpPr txBox="1"/>
          <p:nvPr/>
        </p:nvSpPr>
        <p:spPr>
          <a:xfrm>
            <a:off x="3519055" y="3072943"/>
            <a:ext cx="2059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7030A0"/>
                </a:solidFill>
                <a:latin typeface="Gotham" panose="02000504050000020004" pitchFamily="2" charset="0"/>
              </a:rPr>
              <a:t>$15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C762ACF-BBDC-48B2-BB31-824DC662D704}"/>
              </a:ext>
            </a:extLst>
          </p:cNvPr>
          <p:cNvSpPr txBox="1"/>
          <p:nvPr/>
        </p:nvSpPr>
        <p:spPr>
          <a:xfrm>
            <a:off x="3511936" y="4141638"/>
            <a:ext cx="2059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7030A0"/>
                </a:solidFill>
                <a:latin typeface="Gotham" panose="02000504050000020004" pitchFamily="2" charset="0"/>
              </a:rPr>
              <a:t>$16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C762ACF-BBDC-48B2-BB31-824DC662D704}"/>
              </a:ext>
            </a:extLst>
          </p:cNvPr>
          <p:cNvSpPr txBox="1"/>
          <p:nvPr/>
        </p:nvSpPr>
        <p:spPr>
          <a:xfrm>
            <a:off x="3462944" y="5273304"/>
            <a:ext cx="2059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7030A0"/>
                </a:solidFill>
                <a:latin typeface="Gotham" panose="02000504050000020004" pitchFamily="2" charset="0"/>
              </a:rPr>
              <a:t>$12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C762ACF-BBDC-48B2-BB31-824DC662D704}"/>
              </a:ext>
            </a:extLst>
          </p:cNvPr>
          <p:cNvSpPr txBox="1"/>
          <p:nvPr/>
        </p:nvSpPr>
        <p:spPr>
          <a:xfrm>
            <a:off x="9300850" y="2208782"/>
            <a:ext cx="2059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7030A0"/>
                </a:solidFill>
                <a:latin typeface="Gotham" panose="02000504050000020004" pitchFamily="2" charset="0"/>
              </a:rPr>
              <a:t>$10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C762ACF-BBDC-48B2-BB31-824DC662D704}"/>
              </a:ext>
            </a:extLst>
          </p:cNvPr>
          <p:cNvSpPr txBox="1"/>
          <p:nvPr/>
        </p:nvSpPr>
        <p:spPr>
          <a:xfrm>
            <a:off x="9300850" y="3225343"/>
            <a:ext cx="2059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7030A0"/>
                </a:solidFill>
                <a:latin typeface="Gotham" panose="02000504050000020004" pitchFamily="2" charset="0"/>
              </a:rPr>
              <a:t>$15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C762ACF-BBDC-48B2-BB31-824DC662D704}"/>
              </a:ext>
            </a:extLst>
          </p:cNvPr>
          <p:cNvSpPr txBox="1"/>
          <p:nvPr/>
        </p:nvSpPr>
        <p:spPr>
          <a:xfrm>
            <a:off x="9293731" y="4294038"/>
            <a:ext cx="2059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7030A0"/>
                </a:solidFill>
                <a:latin typeface="Gotham" panose="02000504050000020004" pitchFamily="2" charset="0"/>
              </a:rPr>
              <a:t>$16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C762ACF-BBDC-48B2-BB31-824DC662D704}"/>
              </a:ext>
            </a:extLst>
          </p:cNvPr>
          <p:cNvSpPr txBox="1"/>
          <p:nvPr/>
        </p:nvSpPr>
        <p:spPr>
          <a:xfrm>
            <a:off x="9244739" y="5425704"/>
            <a:ext cx="2059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7030A0"/>
                </a:solidFill>
                <a:latin typeface="Gotham" panose="02000504050000020004" pitchFamily="2" charset="0"/>
              </a:rPr>
              <a:t>$12</a:t>
            </a:r>
          </a:p>
        </p:txBody>
      </p:sp>
    </p:spTree>
    <p:extLst>
      <p:ext uri="{BB962C8B-B14F-4D97-AF65-F5344CB8AC3E}">
        <p14:creationId xmlns:p14="http://schemas.microsoft.com/office/powerpoint/2010/main" val="48597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332AE53-36F5-4955-A99A-4B550F4E1378}"/>
              </a:ext>
            </a:extLst>
          </p:cNvPr>
          <p:cNvGrpSpPr/>
          <p:nvPr/>
        </p:nvGrpSpPr>
        <p:grpSpPr>
          <a:xfrm>
            <a:off x="609600" y="710406"/>
            <a:ext cx="4584700" cy="5525294"/>
            <a:chOff x="609600" y="710406"/>
            <a:chExt cx="4584700" cy="552529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468FAE5-6001-4E80-9E44-AD73CE346B6F}"/>
                </a:ext>
              </a:extLst>
            </p:cNvPr>
            <p:cNvSpPr/>
            <p:nvPr/>
          </p:nvSpPr>
          <p:spPr>
            <a:xfrm>
              <a:off x="609600" y="710406"/>
              <a:ext cx="4584700" cy="5525294"/>
            </a:xfrm>
            <a:custGeom>
              <a:avLst/>
              <a:gdLst>
                <a:gd name="connsiteX0" fmla="*/ 0 w 4584700"/>
                <a:gd name="connsiteY0" fmla="*/ 0 h 5524500"/>
                <a:gd name="connsiteX1" fmla="*/ 4584700 w 4584700"/>
                <a:gd name="connsiteY1" fmla="*/ 0 h 5524500"/>
                <a:gd name="connsiteX2" fmla="*/ 4584700 w 4584700"/>
                <a:gd name="connsiteY2" fmla="*/ 5524500 h 5524500"/>
                <a:gd name="connsiteX3" fmla="*/ 0 w 4584700"/>
                <a:gd name="connsiteY3" fmla="*/ 5524500 h 5524500"/>
                <a:gd name="connsiteX4" fmla="*/ 0 w 4584700"/>
                <a:gd name="connsiteY4" fmla="*/ 0 h 5524500"/>
                <a:gd name="connsiteX0" fmla="*/ 0 w 4584700"/>
                <a:gd name="connsiteY0" fmla="*/ 0 h 5524500"/>
                <a:gd name="connsiteX1" fmla="*/ 4584700 w 4584700"/>
                <a:gd name="connsiteY1" fmla="*/ 0 h 5524500"/>
                <a:gd name="connsiteX2" fmla="*/ 4584700 w 4584700"/>
                <a:gd name="connsiteY2" fmla="*/ 5524500 h 5524500"/>
                <a:gd name="connsiteX3" fmla="*/ 0 w 4584700"/>
                <a:gd name="connsiteY3" fmla="*/ 5524500 h 5524500"/>
                <a:gd name="connsiteX4" fmla="*/ 91440 w 4584700"/>
                <a:gd name="connsiteY4" fmla="*/ 91440 h 5524500"/>
                <a:gd name="connsiteX0" fmla="*/ 0 w 4584700"/>
                <a:gd name="connsiteY0" fmla="*/ 0 h 5524500"/>
                <a:gd name="connsiteX1" fmla="*/ 4584700 w 4584700"/>
                <a:gd name="connsiteY1" fmla="*/ 0 h 5524500"/>
                <a:gd name="connsiteX2" fmla="*/ 4584700 w 4584700"/>
                <a:gd name="connsiteY2" fmla="*/ 5524500 h 5524500"/>
                <a:gd name="connsiteX3" fmla="*/ 0 w 4584700"/>
                <a:gd name="connsiteY3" fmla="*/ 5524500 h 5524500"/>
                <a:gd name="connsiteX4" fmla="*/ 27940 w 4584700"/>
                <a:gd name="connsiteY4" fmla="*/ 91440 h 5524500"/>
                <a:gd name="connsiteX0" fmla="*/ 3619500 w 4584700"/>
                <a:gd name="connsiteY0" fmla="*/ 25400 h 5524500"/>
                <a:gd name="connsiteX1" fmla="*/ 4584700 w 4584700"/>
                <a:gd name="connsiteY1" fmla="*/ 0 h 5524500"/>
                <a:gd name="connsiteX2" fmla="*/ 4584700 w 4584700"/>
                <a:gd name="connsiteY2" fmla="*/ 5524500 h 5524500"/>
                <a:gd name="connsiteX3" fmla="*/ 0 w 4584700"/>
                <a:gd name="connsiteY3" fmla="*/ 5524500 h 5524500"/>
                <a:gd name="connsiteX4" fmla="*/ 27940 w 4584700"/>
                <a:gd name="connsiteY4" fmla="*/ 91440 h 5524500"/>
                <a:gd name="connsiteX0" fmla="*/ 3619500 w 4584700"/>
                <a:gd name="connsiteY0" fmla="*/ 0 h 5539581"/>
                <a:gd name="connsiteX1" fmla="*/ 4584700 w 4584700"/>
                <a:gd name="connsiteY1" fmla="*/ 15081 h 5539581"/>
                <a:gd name="connsiteX2" fmla="*/ 4584700 w 4584700"/>
                <a:gd name="connsiteY2" fmla="*/ 5539581 h 5539581"/>
                <a:gd name="connsiteX3" fmla="*/ 0 w 4584700"/>
                <a:gd name="connsiteY3" fmla="*/ 5539581 h 5539581"/>
                <a:gd name="connsiteX4" fmla="*/ 27940 w 4584700"/>
                <a:gd name="connsiteY4" fmla="*/ 106521 h 5539581"/>
                <a:gd name="connsiteX0" fmla="*/ 3619500 w 4584700"/>
                <a:gd name="connsiteY0" fmla="*/ 0 h 5539581"/>
                <a:gd name="connsiteX1" fmla="*/ 4584700 w 4584700"/>
                <a:gd name="connsiteY1" fmla="*/ 15081 h 5539581"/>
                <a:gd name="connsiteX2" fmla="*/ 4584700 w 4584700"/>
                <a:gd name="connsiteY2" fmla="*/ 5539581 h 5539581"/>
                <a:gd name="connsiteX3" fmla="*/ 0 w 4584700"/>
                <a:gd name="connsiteY3" fmla="*/ 5539581 h 5539581"/>
                <a:gd name="connsiteX4" fmla="*/ 27940 w 4584700"/>
                <a:gd name="connsiteY4" fmla="*/ 106521 h 5539581"/>
                <a:gd name="connsiteX0" fmla="*/ 3619500 w 4584700"/>
                <a:gd name="connsiteY0" fmla="*/ 0 h 5525294"/>
                <a:gd name="connsiteX1" fmla="*/ 4584700 w 4584700"/>
                <a:gd name="connsiteY1" fmla="*/ 794 h 5525294"/>
                <a:gd name="connsiteX2" fmla="*/ 4584700 w 4584700"/>
                <a:gd name="connsiteY2" fmla="*/ 5525294 h 5525294"/>
                <a:gd name="connsiteX3" fmla="*/ 0 w 4584700"/>
                <a:gd name="connsiteY3" fmla="*/ 5525294 h 5525294"/>
                <a:gd name="connsiteX4" fmla="*/ 27940 w 4584700"/>
                <a:gd name="connsiteY4" fmla="*/ 92234 h 5525294"/>
                <a:gd name="connsiteX0" fmla="*/ 3619500 w 4584700"/>
                <a:gd name="connsiteY0" fmla="*/ 0 h 5525294"/>
                <a:gd name="connsiteX1" fmla="*/ 4584700 w 4584700"/>
                <a:gd name="connsiteY1" fmla="*/ 794 h 5525294"/>
                <a:gd name="connsiteX2" fmla="*/ 4584700 w 4584700"/>
                <a:gd name="connsiteY2" fmla="*/ 5525294 h 5525294"/>
                <a:gd name="connsiteX3" fmla="*/ 0 w 4584700"/>
                <a:gd name="connsiteY3" fmla="*/ 5525294 h 5525294"/>
                <a:gd name="connsiteX4" fmla="*/ 15240 w 4584700"/>
                <a:gd name="connsiteY4" fmla="*/ 92234 h 5525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4700" h="5525294">
                  <a:moveTo>
                    <a:pt x="3619500" y="0"/>
                  </a:moveTo>
                  <a:lnTo>
                    <a:pt x="4584700" y="794"/>
                  </a:lnTo>
                  <a:lnTo>
                    <a:pt x="4584700" y="5525294"/>
                  </a:lnTo>
                  <a:lnTo>
                    <a:pt x="0" y="5525294"/>
                  </a:lnTo>
                  <a:cubicBezTo>
                    <a:pt x="0" y="3683794"/>
                    <a:pt x="15240" y="92234"/>
                    <a:pt x="15240" y="92234"/>
                  </a:cubicBezTo>
                </a:path>
              </a:pathLst>
            </a:custGeom>
            <a:noFill/>
            <a:ln w="349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09E4D8-6E4E-4B81-93B9-802AB78D7AC6}"/>
                </a:ext>
              </a:extLst>
            </p:cNvPr>
            <p:cNvSpPr/>
            <p:nvPr/>
          </p:nvSpPr>
          <p:spPr>
            <a:xfrm>
              <a:off x="685800" y="792559"/>
              <a:ext cx="4432300" cy="5360988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88E0E3E-BF08-4F00-8493-AA13A4974169}"/>
              </a:ext>
            </a:extLst>
          </p:cNvPr>
          <p:cNvGrpSpPr/>
          <p:nvPr/>
        </p:nvGrpSpPr>
        <p:grpSpPr>
          <a:xfrm>
            <a:off x="609599" y="416689"/>
            <a:ext cx="3649885" cy="745129"/>
            <a:chOff x="609599" y="416689"/>
            <a:chExt cx="3649885" cy="745129"/>
          </a:xfrm>
          <a:effectLst>
            <a:outerShdw blurRad="254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75E1E9A-0EF6-4AAC-B972-737842989923}"/>
                </a:ext>
              </a:extLst>
            </p:cNvPr>
            <p:cNvSpPr/>
            <p:nvPr/>
          </p:nvSpPr>
          <p:spPr>
            <a:xfrm>
              <a:off x="609599" y="416689"/>
              <a:ext cx="3649885" cy="745129"/>
            </a:xfrm>
            <a:custGeom>
              <a:avLst/>
              <a:gdLst>
                <a:gd name="connsiteX0" fmla="*/ 0 w 3622876"/>
                <a:gd name="connsiteY0" fmla="*/ 0 h 293717"/>
                <a:gd name="connsiteX1" fmla="*/ 3622876 w 3622876"/>
                <a:gd name="connsiteY1" fmla="*/ 0 h 293717"/>
                <a:gd name="connsiteX2" fmla="*/ 3622876 w 3622876"/>
                <a:gd name="connsiteY2" fmla="*/ 293717 h 293717"/>
                <a:gd name="connsiteX3" fmla="*/ 0 w 3622876"/>
                <a:gd name="connsiteY3" fmla="*/ 293717 h 293717"/>
                <a:gd name="connsiteX4" fmla="*/ 0 w 3622876"/>
                <a:gd name="connsiteY4" fmla="*/ 0 h 293717"/>
                <a:gd name="connsiteX0" fmla="*/ 0 w 3784922"/>
                <a:gd name="connsiteY0" fmla="*/ 0 h 745129"/>
                <a:gd name="connsiteX1" fmla="*/ 3622876 w 3784922"/>
                <a:gd name="connsiteY1" fmla="*/ 0 h 745129"/>
                <a:gd name="connsiteX2" fmla="*/ 3784922 w 3784922"/>
                <a:gd name="connsiteY2" fmla="*/ 745129 h 745129"/>
                <a:gd name="connsiteX3" fmla="*/ 0 w 3784922"/>
                <a:gd name="connsiteY3" fmla="*/ 293717 h 745129"/>
                <a:gd name="connsiteX4" fmla="*/ 0 w 3784922"/>
                <a:gd name="connsiteY4" fmla="*/ 0 h 74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4922" h="745129">
                  <a:moveTo>
                    <a:pt x="0" y="0"/>
                  </a:moveTo>
                  <a:lnTo>
                    <a:pt x="3622876" y="0"/>
                  </a:lnTo>
                  <a:lnTo>
                    <a:pt x="3784922" y="745129"/>
                  </a:lnTo>
                  <a:lnTo>
                    <a:pt x="0" y="293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667C114B-70B2-4D30-BBD8-4ABD57D1231A}"/>
                </a:ext>
              </a:extLst>
            </p:cNvPr>
            <p:cNvSpPr/>
            <p:nvPr/>
          </p:nvSpPr>
          <p:spPr>
            <a:xfrm>
              <a:off x="738850" y="502062"/>
              <a:ext cx="3416783" cy="569088"/>
            </a:xfrm>
            <a:custGeom>
              <a:avLst/>
              <a:gdLst>
                <a:gd name="connsiteX0" fmla="*/ 0 w 3622876"/>
                <a:gd name="connsiteY0" fmla="*/ 0 h 293717"/>
                <a:gd name="connsiteX1" fmla="*/ 3622876 w 3622876"/>
                <a:gd name="connsiteY1" fmla="*/ 0 h 293717"/>
                <a:gd name="connsiteX2" fmla="*/ 3622876 w 3622876"/>
                <a:gd name="connsiteY2" fmla="*/ 293717 h 293717"/>
                <a:gd name="connsiteX3" fmla="*/ 0 w 3622876"/>
                <a:gd name="connsiteY3" fmla="*/ 293717 h 293717"/>
                <a:gd name="connsiteX4" fmla="*/ 0 w 3622876"/>
                <a:gd name="connsiteY4" fmla="*/ 0 h 293717"/>
                <a:gd name="connsiteX0" fmla="*/ 0 w 3784922"/>
                <a:gd name="connsiteY0" fmla="*/ 0 h 745129"/>
                <a:gd name="connsiteX1" fmla="*/ 3622876 w 3784922"/>
                <a:gd name="connsiteY1" fmla="*/ 0 h 745129"/>
                <a:gd name="connsiteX2" fmla="*/ 3784922 w 3784922"/>
                <a:gd name="connsiteY2" fmla="*/ 745129 h 745129"/>
                <a:gd name="connsiteX3" fmla="*/ 0 w 3784922"/>
                <a:gd name="connsiteY3" fmla="*/ 293717 h 745129"/>
                <a:gd name="connsiteX4" fmla="*/ 0 w 3784922"/>
                <a:gd name="connsiteY4" fmla="*/ 0 h 745129"/>
                <a:gd name="connsiteX0" fmla="*/ 0 w 3813269"/>
                <a:gd name="connsiteY0" fmla="*/ 0 h 1017653"/>
                <a:gd name="connsiteX1" fmla="*/ 3622876 w 3813269"/>
                <a:gd name="connsiteY1" fmla="*/ 0 h 1017653"/>
                <a:gd name="connsiteX2" fmla="*/ 3813269 w 3813269"/>
                <a:gd name="connsiteY2" fmla="*/ 1017653 h 1017653"/>
                <a:gd name="connsiteX3" fmla="*/ 0 w 3813269"/>
                <a:gd name="connsiteY3" fmla="*/ 293717 h 1017653"/>
                <a:gd name="connsiteX4" fmla="*/ 0 w 3813269"/>
                <a:gd name="connsiteY4" fmla="*/ 0 h 101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3269" h="1017653">
                  <a:moveTo>
                    <a:pt x="0" y="0"/>
                  </a:moveTo>
                  <a:lnTo>
                    <a:pt x="3622876" y="0"/>
                  </a:lnTo>
                  <a:lnTo>
                    <a:pt x="3813269" y="1017653"/>
                  </a:lnTo>
                  <a:lnTo>
                    <a:pt x="0" y="2937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9E1764-9D7B-4C83-AF38-200C9592F27C}"/>
              </a:ext>
            </a:extLst>
          </p:cNvPr>
          <p:cNvGrpSpPr/>
          <p:nvPr/>
        </p:nvGrpSpPr>
        <p:grpSpPr>
          <a:xfrm flipH="1">
            <a:off x="6921500" y="710406"/>
            <a:ext cx="4584700" cy="5525294"/>
            <a:chOff x="609600" y="710406"/>
            <a:chExt cx="4584700" cy="5525294"/>
          </a:xfrm>
        </p:grpSpPr>
        <p:sp>
          <p:nvSpPr>
            <p:cNvPr id="13" name="Rectangle 1">
              <a:extLst>
                <a:ext uri="{FF2B5EF4-FFF2-40B4-BE49-F238E27FC236}">
                  <a16:creationId xmlns:a16="http://schemas.microsoft.com/office/drawing/2014/main" id="{7D6AB63E-9C3D-4F1D-90B1-A59EA25D1B0B}"/>
                </a:ext>
              </a:extLst>
            </p:cNvPr>
            <p:cNvSpPr/>
            <p:nvPr/>
          </p:nvSpPr>
          <p:spPr>
            <a:xfrm>
              <a:off x="609600" y="710406"/>
              <a:ext cx="4584700" cy="5525294"/>
            </a:xfrm>
            <a:custGeom>
              <a:avLst/>
              <a:gdLst>
                <a:gd name="connsiteX0" fmla="*/ 0 w 4584700"/>
                <a:gd name="connsiteY0" fmla="*/ 0 h 5524500"/>
                <a:gd name="connsiteX1" fmla="*/ 4584700 w 4584700"/>
                <a:gd name="connsiteY1" fmla="*/ 0 h 5524500"/>
                <a:gd name="connsiteX2" fmla="*/ 4584700 w 4584700"/>
                <a:gd name="connsiteY2" fmla="*/ 5524500 h 5524500"/>
                <a:gd name="connsiteX3" fmla="*/ 0 w 4584700"/>
                <a:gd name="connsiteY3" fmla="*/ 5524500 h 5524500"/>
                <a:gd name="connsiteX4" fmla="*/ 0 w 4584700"/>
                <a:gd name="connsiteY4" fmla="*/ 0 h 5524500"/>
                <a:gd name="connsiteX0" fmla="*/ 0 w 4584700"/>
                <a:gd name="connsiteY0" fmla="*/ 0 h 5524500"/>
                <a:gd name="connsiteX1" fmla="*/ 4584700 w 4584700"/>
                <a:gd name="connsiteY1" fmla="*/ 0 h 5524500"/>
                <a:gd name="connsiteX2" fmla="*/ 4584700 w 4584700"/>
                <a:gd name="connsiteY2" fmla="*/ 5524500 h 5524500"/>
                <a:gd name="connsiteX3" fmla="*/ 0 w 4584700"/>
                <a:gd name="connsiteY3" fmla="*/ 5524500 h 5524500"/>
                <a:gd name="connsiteX4" fmla="*/ 91440 w 4584700"/>
                <a:gd name="connsiteY4" fmla="*/ 91440 h 5524500"/>
                <a:gd name="connsiteX0" fmla="*/ 0 w 4584700"/>
                <a:gd name="connsiteY0" fmla="*/ 0 h 5524500"/>
                <a:gd name="connsiteX1" fmla="*/ 4584700 w 4584700"/>
                <a:gd name="connsiteY1" fmla="*/ 0 h 5524500"/>
                <a:gd name="connsiteX2" fmla="*/ 4584700 w 4584700"/>
                <a:gd name="connsiteY2" fmla="*/ 5524500 h 5524500"/>
                <a:gd name="connsiteX3" fmla="*/ 0 w 4584700"/>
                <a:gd name="connsiteY3" fmla="*/ 5524500 h 5524500"/>
                <a:gd name="connsiteX4" fmla="*/ 27940 w 4584700"/>
                <a:gd name="connsiteY4" fmla="*/ 91440 h 5524500"/>
                <a:gd name="connsiteX0" fmla="*/ 3619500 w 4584700"/>
                <a:gd name="connsiteY0" fmla="*/ 25400 h 5524500"/>
                <a:gd name="connsiteX1" fmla="*/ 4584700 w 4584700"/>
                <a:gd name="connsiteY1" fmla="*/ 0 h 5524500"/>
                <a:gd name="connsiteX2" fmla="*/ 4584700 w 4584700"/>
                <a:gd name="connsiteY2" fmla="*/ 5524500 h 5524500"/>
                <a:gd name="connsiteX3" fmla="*/ 0 w 4584700"/>
                <a:gd name="connsiteY3" fmla="*/ 5524500 h 5524500"/>
                <a:gd name="connsiteX4" fmla="*/ 27940 w 4584700"/>
                <a:gd name="connsiteY4" fmla="*/ 91440 h 5524500"/>
                <a:gd name="connsiteX0" fmla="*/ 3619500 w 4584700"/>
                <a:gd name="connsiteY0" fmla="*/ 0 h 5539581"/>
                <a:gd name="connsiteX1" fmla="*/ 4584700 w 4584700"/>
                <a:gd name="connsiteY1" fmla="*/ 15081 h 5539581"/>
                <a:gd name="connsiteX2" fmla="*/ 4584700 w 4584700"/>
                <a:gd name="connsiteY2" fmla="*/ 5539581 h 5539581"/>
                <a:gd name="connsiteX3" fmla="*/ 0 w 4584700"/>
                <a:gd name="connsiteY3" fmla="*/ 5539581 h 5539581"/>
                <a:gd name="connsiteX4" fmla="*/ 27940 w 4584700"/>
                <a:gd name="connsiteY4" fmla="*/ 106521 h 5539581"/>
                <a:gd name="connsiteX0" fmla="*/ 3619500 w 4584700"/>
                <a:gd name="connsiteY0" fmla="*/ 0 h 5539581"/>
                <a:gd name="connsiteX1" fmla="*/ 4584700 w 4584700"/>
                <a:gd name="connsiteY1" fmla="*/ 15081 h 5539581"/>
                <a:gd name="connsiteX2" fmla="*/ 4584700 w 4584700"/>
                <a:gd name="connsiteY2" fmla="*/ 5539581 h 5539581"/>
                <a:gd name="connsiteX3" fmla="*/ 0 w 4584700"/>
                <a:gd name="connsiteY3" fmla="*/ 5539581 h 5539581"/>
                <a:gd name="connsiteX4" fmla="*/ 27940 w 4584700"/>
                <a:gd name="connsiteY4" fmla="*/ 106521 h 5539581"/>
                <a:gd name="connsiteX0" fmla="*/ 3619500 w 4584700"/>
                <a:gd name="connsiteY0" fmla="*/ 0 h 5525294"/>
                <a:gd name="connsiteX1" fmla="*/ 4584700 w 4584700"/>
                <a:gd name="connsiteY1" fmla="*/ 794 h 5525294"/>
                <a:gd name="connsiteX2" fmla="*/ 4584700 w 4584700"/>
                <a:gd name="connsiteY2" fmla="*/ 5525294 h 5525294"/>
                <a:gd name="connsiteX3" fmla="*/ 0 w 4584700"/>
                <a:gd name="connsiteY3" fmla="*/ 5525294 h 5525294"/>
                <a:gd name="connsiteX4" fmla="*/ 27940 w 4584700"/>
                <a:gd name="connsiteY4" fmla="*/ 92234 h 5525294"/>
                <a:gd name="connsiteX0" fmla="*/ 3619500 w 4584700"/>
                <a:gd name="connsiteY0" fmla="*/ 0 h 5525294"/>
                <a:gd name="connsiteX1" fmla="*/ 4584700 w 4584700"/>
                <a:gd name="connsiteY1" fmla="*/ 794 h 5525294"/>
                <a:gd name="connsiteX2" fmla="*/ 4584700 w 4584700"/>
                <a:gd name="connsiteY2" fmla="*/ 5525294 h 5525294"/>
                <a:gd name="connsiteX3" fmla="*/ 0 w 4584700"/>
                <a:gd name="connsiteY3" fmla="*/ 5525294 h 5525294"/>
                <a:gd name="connsiteX4" fmla="*/ 15240 w 4584700"/>
                <a:gd name="connsiteY4" fmla="*/ 92234 h 5525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4700" h="5525294">
                  <a:moveTo>
                    <a:pt x="3619500" y="0"/>
                  </a:moveTo>
                  <a:lnTo>
                    <a:pt x="4584700" y="794"/>
                  </a:lnTo>
                  <a:lnTo>
                    <a:pt x="4584700" y="5525294"/>
                  </a:lnTo>
                  <a:lnTo>
                    <a:pt x="0" y="5525294"/>
                  </a:lnTo>
                  <a:cubicBezTo>
                    <a:pt x="0" y="3683794"/>
                    <a:pt x="15240" y="92234"/>
                    <a:pt x="15240" y="92234"/>
                  </a:cubicBezTo>
                </a:path>
              </a:pathLst>
            </a:custGeom>
            <a:noFill/>
            <a:ln w="349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258A54C-4833-4637-A68E-7AF52C0808CF}"/>
                </a:ext>
              </a:extLst>
            </p:cNvPr>
            <p:cNvSpPr/>
            <p:nvPr/>
          </p:nvSpPr>
          <p:spPr>
            <a:xfrm>
              <a:off x="685800" y="792559"/>
              <a:ext cx="4432300" cy="5360988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75FA22D-D496-4A13-9737-1772FC4BC703}"/>
              </a:ext>
            </a:extLst>
          </p:cNvPr>
          <p:cNvGrpSpPr/>
          <p:nvPr/>
        </p:nvGrpSpPr>
        <p:grpSpPr>
          <a:xfrm flipH="1">
            <a:off x="7856315" y="416689"/>
            <a:ext cx="3649885" cy="745129"/>
            <a:chOff x="609599" y="416689"/>
            <a:chExt cx="3649885" cy="745129"/>
          </a:xfrm>
          <a:effectLst>
            <a:outerShdw blurRad="254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A01D9C4F-D99D-4BE9-8377-B33E8F397835}"/>
                </a:ext>
              </a:extLst>
            </p:cNvPr>
            <p:cNvSpPr/>
            <p:nvPr/>
          </p:nvSpPr>
          <p:spPr>
            <a:xfrm>
              <a:off x="609599" y="416689"/>
              <a:ext cx="3649885" cy="745129"/>
            </a:xfrm>
            <a:custGeom>
              <a:avLst/>
              <a:gdLst>
                <a:gd name="connsiteX0" fmla="*/ 0 w 3622876"/>
                <a:gd name="connsiteY0" fmla="*/ 0 h 293717"/>
                <a:gd name="connsiteX1" fmla="*/ 3622876 w 3622876"/>
                <a:gd name="connsiteY1" fmla="*/ 0 h 293717"/>
                <a:gd name="connsiteX2" fmla="*/ 3622876 w 3622876"/>
                <a:gd name="connsiteY2" fmla="*/ 293717 h 293717"/>
                <a:gd name="connsiteX3" fmla="*/ 0 w 3622876"/>
                <a:gd name="connsiteY3" fmla="*/ 293717 h 293717"/>
                <a:gd name="connsiteX4" fmla="*/ 0 w 3622876"/>
                <a:gd name="connsiteY4" fmla="*/ 0 h 293717"/>
                <a:gd name="connsiteX0" fmla="*/ 0 w 3784922"/>
                <a:gd name="connsiteY0" fmla="*/ 0 h 745129"/>
                <a:gd name="connsiteX1" fmla="*/ 3622876 w 3784922"/>
                <a:gd name="connsiteY1" fmla="*/ 0 h 745129"/>
                <a:gd name="connsiteX2" fmla="*/ 3784922 w 3784922"/>
                <a:gd name="connsiteY2" fmla="*/ 745129 h 745129"/>
                <a:gd name="connsiteX3" fmla="*/ 0 w 3784922"/>
                <a:gd name="connsiteY3" fmla="*/ 293717 h 745129"/>
                <a:gd name="connsiteX4" fmla="*/ 0 w 3784922"/>
                <a:gd name="connsiteY4" fmla="*/ 0 h 74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4922" h="745129">
                  <a:moveTo>
                    <a:pt x="0" y="0"/>
                  </a:moveTo>
                  <a:lnTo>
                    <a:pt x="3622876" y="0"/>
                  </a:lnTo>
                  <a:lnTo>
                    <a:pt x="3784922" y="745129"/>
                  </a:lnTo>
                  <a:lnTo>
                    <a:pt x="0" y="293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5C74D0AA-231D-4F60-8B83-78DA6C8D18C9}"/>
                </a:ext>
              </a:extLst>
            </p:cNvPr>
            <p:cNvSpPr/>
            <p:nvPr/>
          </p:nvSpPr>
          <p:spPr>
            <a:xfrm>
              <a:off x="738850" y="502062"/>
              <a:ext cx="3416783" cy="569088"/>
            </a:xfrm>
            <a:custGeom>
              <a:avLst/>
              <a:gdLst>
                <a:gd name="connsiteX0" fmla="*/ 0 w 3622876"/>
                <a:gd name="connsiteY0" fmla="*/ 0 h 293717"/>
                <a:gd name="connsiteX1" fmla="*/ 3622876 w 3622876"/>
                <a:gd name="connsiteY1" fmla="*/ 0 h 293717"/>
                <a:gd name="connsiteX2" fmla="*/ 3622876 w 3622876"/>
                <a:gd name="connsiteY2" fmla="*/ 293717 h 293717"/>
                <a:gd name="connsiteX3" fmla="*/ 0 w 3622876"/>
                <a:gd name="connsiteY3" fmla="*/ 293717 h 293717"/>
                <a:gd name="connsiteX4" fmla="*/ 0 w 3622876"/>
                <a:gd name="connsiteY4" fmla="*/ 0 h 293717"/>
                <a:gd name="connsiteX0" fmla="*/ 0 w 3784922"/>
                <a:gd name="connsiteY0" fmla="*/ 0 h 745129"/>
                <a:gd name="connsiteX1" fmla="*/ 3622876 w 3784922"/>
                <a:gd name="connsiteY1" fmla="*/ 0 h 745129"/>
                <a:gd name="connsiteX2" fmla="*/ 3784922 w 3784922"/>
                <a:gd name="connsiteY2" fmla="*/ 745129 h 745129"/>
                <a:gd name="connsiteX3" fmla="*/ 0 w 3784922"/>
                <a:gd name="connsiteY3" fmla="*/ 293717 h 745129"/>
                <a:gd name="connsiteX4" fmla="*/ 0 w 3784922"/>
                <a:gd name="connsiteY4" fmla="*/ 0 h 745129"/>
                <a:gd name="connsiteX0" fmla="*/ 0 w 3813269"/>
                <a:gd name="connsiteY0" fmla="*/ 0 h 1017653"/>
                <a:gd name="connsiteX1" fmla="*/ 3622876 w 3813269"/>
                <a:gd name="connsiteY1" fmla="*/ 0 h 1017653"/>
                <a:gd name="connsiteX2" fmla="*/ 3813269 w 3813269"/>
                <a:gd name="connsiteY2" fmla="*/ 1017653 h 1017653"/>
                <a:gd name="connsiteX3" fmla="*/ 0 w 3813269"/>
                <a:gd name="connsiteY3" fmla="*/ 293717 h 1017653"/>
                <a:gd name="connsiteX4" fmla="*/ 0 w 3813269"/>
                <a:gd name="connsiteY4" fmla="*/ 0 h 101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3269" h="1017653">
                  <a:moveTo>
                    <a:pt x="0" y="0"/>
                  </a:moveTo>
                  <a:lnTo>
                    <a:pt x="3622876" y="0"/>
                  </a:lnTo>
                  <a:lnTo>
                    <a:pt x="3813269" y="1017653"/>
                  </a:lnTo>
                  <a:lnTo>
                    <a:pt x="0" y="2937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949C168-FE6F-4DE1-AC9E-2040EF871926}"/>
              </a:ext>
            </a:extLst>
          </p:cNvPr>
          <p:cNvGrpSpPr/>
          <p:nvPr/>
        </p:nvGrpSpPr>
        <p:grpSpPr>
          <a:xfrm>
            <a:off x="1222375" y="1153303"/>
            <a:ext cx="3359150" cy="684431"/>
            <a:chOff x="1222375" y="1153303"/>
            <a:chExt cx="3359150" cy="6844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49C10EB-1130-466A-9E00-0BF8A849E09C}"/>
                </a:ext>
              </a:extLst>
            </p:cNvPr>
            <p:cNvSpPr txBox="1"/>
            <p:nvPr/>
          </p:nvSpPr>
          <p:spPr>
            <a:xfrm>
              <a:off x="1352550" y="1153303"/>
              <a:ext cx="309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7030A0"/>
                  </a:solidFill>
                  <a:latin typeface="Gotham Black" pitchFamily="50" charset="0"/>
                </a:rPr>
                <a:t>Vegetable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561DCBE-3063-4789-8043-5BAE3EB19DE3}"/>
                </a:ext>
              </a:extLst>
            </p:cNvPr>
            <p:cNvCxnSpPr/>
            <p:nvPr/>
          </p:nvCxnSpPr>
          <p:spPr>
            <a:xfrm>
              <a:off x="1222375" y="1837734"/>
              <a:ext cx="3359150" cy="0"/>
            </a:xfrm>
            <a:prstGeom prst="line">
              <a:avLst/>
            </a:prstGeom>
            <a:ln w="22225">
              <a:solidFill>
                <a:srgbClr val="7030A0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5CC5E1B-4F6D-475A-A636-251D92116B11}"/>
              </a:ext>
            </a:extLst>
          </p:cNvPr>
          <p:cNvGrpSpPr/>
          <p:nvPr/>
        </p:nvGrpSpPr>
        <p:grpSpPr>
          <a:xfrm>
            <a:off x="7546975" y="1153303"/>
            <a:ext cx="3359150" cy="684431"/>
            <a:chOff x="7546975" y="1153303"/>
            <a:chExt cx="3359150" cy="68443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B9FC5F-AC49-44FB-A4CC-26B81F8FF7B2}"/>
                </a:ext>
              </a:extLst>
            </p:cNvPr>
            <p:cNvSpPr txBox="1"/>
            <p:nvPr/>
          </p:nvSpPr>
          <p:spPr>
            <a:xfrm>
              <a:off x="7664450" y="1153303"/>
              <a:ext cx="309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7030A0"/>
                  </a:solidFill>
                  <a:latin typeface="Gotham Black" pitchFamily="50" charset="0"/>
                </a:rPr>
                <a:t>Desserts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C554AF3-BA5F-4A18-A7F5-66EFCF68E739}"/>
                </a:ext>
              </a:extLst>
            </p:cNvPr>
            <p:cNvCxnSpPr/>
            <p:nvPr/>
          </p:nvCxnSpPr>
          <p:spPr>
            <a:xfrm>
              <a:off x="7546975" y="1837734"/>
              <a:ext cx="3359150" cy="0"/>
            </a:xfrm>
            <a:prstGeom prst="line">
              <a:avLst/>
            </a:prstGeom>
            <a:ln w="22225">
              <a:solidFill>
                <a:srgbClr val="7030A0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AEC7034-5FA1-453D-BCF0-1509906D3557}"/>
              </a:ext>
            </a:extLst>
          </p:cNvPr>
          <p:cNvGrpSpPr/>
          <p:nvPr/>
        </p:nvGrpSpPr>
        <p:grpSpPr>
          <a:xfrm>
            <a:off x="1352550" y="4684098"/>
            <a:ext cx="3098800" cy="1336974"/>
            <a:chOff x="1352550" y="2056382"/>
            <a:chExt cx="3098800" cy="133697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E139BC9-BB92-42DF-9D8D-7ABAA34BFF22}"/>
                </a:ext>
              </a:extLst>
            </p:cNvPr>
            <p:cNvSpPr txBox="1"/>
            <p:nvPr/>
          </p:nvSpPr>
          <p:spPr>
            <a:xfrm>
              <a:off x="1352550" y="2056382"/>
              <a:ext cx="309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 panose="02000504050000020004" pitchFamily="2" charset="0"/>
                </a:rPr>
                <a:t>Vegetable Ravioli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C762ACF-BBDC-48B2-BB31-824DC662D704}"/>
                </a:ext>
              </a:extLst>
            </p:cNvPr>
            <p:cNvSpPr txBox="1"/>
            <p:nvPr/>
          </p:nvSpPr>
          <p:spPr>
            <a:xfrm>
              <a:off x="1352550" y="2993246"/>
              <a:ext cx="309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7030A0"/>
                  </a:solidFill>
                  <a:latin typeface="Gotham" panose="02000504050000020004" pitchFamily="2" charset="0"/>
                </a:rPr>
                <a:t>$10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05683E4-4EBE-4FE7-8BBA-EE37F723CC35}"/>
                </a:ext>
              </a:extLst>
            </p:cNvPr>
            <p:cNvSpPr txBox="1"/>
            <p:nvPr/>
          </p:nvSpPr>
          <p:spPr>
            <a:xfrm>
              <a:off x="1352550" y="2437919"/>
              <a:ext cx="309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 panose="02000504050000020004" pitchFamily="2" charset="0"/>
                </a:rPr>
                <a:t>Toasted bread with tomatoes, shanghai and sweet vegetable 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B1F3D07C-4435-4A45-8366-407B9ADF748F}"/>
              </a:ext>
            </a:extLst>
          </p:cNvPr>
          <p:cNvSpPr/>
          <p:nvPr/>
        </p:nvSpPr>
        <p:spPr>
          <a:xfrm>
            <a:off x="1703649" y="2247918"/>
            <a:ext cx="2407534" cy="240753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27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4C9D643-3FF5-4C04-9EA6-BCB7B341C552}"/>
              </a:ext>
            </a:extLst>
          </p:cNvPr>
          <p:cNvGrpSpPr/>
          <p:nvPr/>
        </p:nvGrpSpPr>
        <p:grpSpPr>
          <a:xfrm>
            <a:off x="7664450" y="4684098"/>
            <a:ext cx="3098800" cy="1336974"/>
            <a:chOff x="1352550" y="2056382"/>
            <a:chExt cx="3098800" cy="133697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1F86038-B9A2-4F2A-9D37-1A46A0FC5917}"/>
                </a:ext>
              </a:extLst>
            </p:cNvPr>
            <p:cNvSpPr txBox="1"/>
            <p:nvPr/>
          </p:nvSpPr>
          <p:spPr>
            <a:xfrm>
              <a:off x="1352550" y="2056382"/>
              <a:ext cx="309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 panose="02000504050000020004" pitchFamily="2" charset="0"/>
                </a:rPr>
                <a:t>Sweet Desserts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2D87761-3564-4F34-8ACD-1E00038822B3}"/>
                </a:ext>
              </a:extLst>
            </p:cNvPr>
            <p:cNvSpPr txBox="1"/>
            <p:nvPr/>
          </p:nvSpPr>
          <p:spPr>
            <a:xfrm>
              <a:off x="1352550" y="2993246"/>
              <a:ext cx="309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7030A0"/>
                  </a:solidFill>
                  <a:latin typeface="Gotham" panose="02000504050000020004" pitchFamily="2" charset="0"/>
                </a:rPr>
                <a:t>$15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8A64F7F-785E-4C60-A5BC-CEE5F9894681}"/>
                </a:ext>
              </a:extLst>
            </p:cNvPr>
            <p:cNvSpPr txBox="1"/>
            <p:nvPr/>
          </p:nvSpPr>
          <p:spPr>
            <a:xfrm>
              <a:off x="1352550" y="2437919"/>
              <a:ext cx="309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 panose="02000504050000020004" pitchFamily="2" charset="0"/>
                </a:rPr>
                <a:t>Hot cake with sweet cream and blur berry on top</a:t>
              </a:r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D6FE47D5-3696-4D31-8613-B940646FD105}"/>
              </a:ext>
            </a:extLst>
          </p:cNvPr>
          <p:cNvSpPr/>
          <p:nvPr/>
        </p:nvSpPr>
        <p:spPr>
          <a:xfrm>
            <a:off x="8015549" y="2247918"/>
            <a:ext cx="2407534" cy="240753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27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86887"/>
      </p:ext>
    </p:extLst>
  </p:cSld>
  <p:clrMapOvr>
    <a:masterClrMapping/>
  </p:clrMapOvr>
  <p:transition spd="slow" advClick="0" advTm="5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332AE53-36F5-4955-A99A-4B550F4E1378}"/>
              </a:ext>
            </a:extLst>
          </p:cNvPr>
          <p:cNvGrpSpPr/>
          <p:nvPr/>
        </p:nvGrpSpPr>
        <p:grpSpPr>
          <a:xfrm>
            <a:off x="609600" y="710406"/>
            <a:ext cx="4584700" cy="5525294"/>
            <a:chOff x="609600" y="710406"/>
            <a:chExt cx="4584700" cy="552529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468FAE5-6001-4E80-9E44-AD73CE346B6F}"/>
                </a:ext>
              </a:extLst>
            </p:cNvPr>
            <p:cNvSpPr/>
            <p:nvPr/>
          </p:nvSpPr>
          <p:spPr>
            <a:xfrm>
              <a:off x="609600" y="710406"/>
              <a:ext cx="4584700" cy="5525294"/>
            </a:xfrm>
            <a:custGeom>
              <a:avLst/>
              <a:gdLst>
                <a:gd name="connsiteX0" fmla="*/ 0 w 4584700"/>
                <a:gd name="connsiteY0" fmla="*/ 0 h 5524500"/>
                <a:gd name="connsiteX1" fmla="*/ 4584700 w 4584700"/>
                <a:gd name="connsiteY1" fmla="*/ 0 h 5524500"/>
                <a:gd name="connsiteX2" fmla="*/ 4584700 w 4584700"/>
                <a:gd name="connsiteY2" fmla="*/ 5524500 h 5524500"/>
                <a:gd name="connsiteX3" fmla="*/ 0 w 4584700"/>
                <a:gd name="connsiteY3" fmla="*/ 5524500 h 5524500"/>
                <a:gd name="connsiteX4" fmla="*/ 0 w 4584700"/>
                <a:gd name="connsiteY4" fmla="*/ 0 h 5524500"/>
                <a:gd name="connsiteX0" fmla="*/ 0 w 4584700"/>
                <a:gd name="connsiteY0" fmla="*/ 0 h 5524500"/>
                <a:gd name="connsiteX1" fmla="*/ 4584700 w 4584700"/>
                <a:gd name="connsiteY1" fmla="*/ 0 h 5524500"/>
                <a:gd name="connsiteX2" fmla="*/ 4584700 w 4584700"/>
                <a:gd name="connsiteY2" fmla="*/ 5524500 h 5524500"/>
                <a:gd name="connsiteX3" fmla="*/ 0 w 4584700"/>
                <a:gd name="connsiteY3" fmla="*/ 5524500 h 5524500"/>
                <a:gd name="connsiteX4" fmla="*/ 91440 w 4584700"/>
                <a:gd name="connsiteY4" fmla="*/ 91440 h 5524500"/>
                <a:gd name="connsiteX0" fmla="*/ 0 w 4584700"/>
                <a:gd name="connsiteY0" fmla="*/ 0 h 5524500"/>
                <a:gd name="connsiteX1" fmla="*/ 4584700 w 4584700"/>
                <a:gd name="connsiteY1" fmla="*/ 0 h 5524500"/>
                <a:gd name="connsiteX2" fmla="*/ 4584700 w 4584700"/>
                <a:gd name="connsiteY2" fmla="*/ 5524500 h 5524500"/>
                <a:gd name="connsiteX3" fmla="*/ 0 w 4584700"/>
                <a:gd name="connsiteY3" fmla="*/ 5524500 h 5524500"/>
                <a:gd name="connsiteX4" fmla="*/ 27940 w 4584700"/>
                <a:gd name="connsiteY4" fmla="*/ 91440 h 5524500"/>
                <a:gd name="connsiteX0" fmla="*/ 3619500 w 4584700"/>
                <a:gd name="connsiteY0" fmla="*/ 25400 h 5524500"/>
                <a:gd name="connsiteX1" fmla="*/ 4584700 w 4584700"/>
                <a:gd name="connsiteY1" fmla="*/ 0 h 5524500"/>
                <a:gd name="connsiteX2" fmla="*/ 4584700 w 4584700"/>
                <a:gd name="connsiteY2" fmla="*/ 5524500 h 5524500"/>
                <a:gd name="connsiteX3" fmla="*/ 0 w 4584700"/>
                <a:gd name="connsiteY3" fmla="*/ 5524500 h 5524500"/>
                <a:gd name="connsiteX4" fmla="*/ 27940 w 4584700"/>
                <a:gd name="connsiteY4" fmla="*/ 91440 h 5524500"/>
                <a:gd name="connsiteX0" fmla="*/ 3619500 w 4584700"/>
                <a:gd name="connsiteY0" fmla="*/ 0 h 5539581"/>
                <a:gd name="connsiteX1" fmla="*/ 4584700 w 4584700"/>
                <a:gd name="connsiteY1" fmla="*/ 15081 h 5539581"/>
                <a:gd name="connsiteX2" fmla="*/ 4584700 w 4584700"/>
                <a:gd name="connsiteY2" fmla="*/ 5539581 h 5539581"/>
                <a:gd name="connsiteX3" fmla="*/ 0 w 4584700"/>
                <a:gd name="connsiteY3" fmla="*/ 5539581 h 5539581"/>
                <a:gd name="connsiteX4" fmla="*/ 27940 w 4584700"/>
                <a:gd name="connsiteY4" fmla="*/ 106521 h 5539581"/>
                <a:gd name="connsiteX0" fmla="*/ 3619500 w 4584700"/>
                <a:gd name="connsiteY0" fmla="*/ 0 h 5539581"/>
                <a:gd name="connsiteX1" fmla="*/ 4584700 w 4584700"/>
                <a:gd name="connsiteY1" fmla="*/ 15081 h 5539581"/>
                <a:gd name="connsiteX2" fmla="*/ 4584700 w 4584700"/>
                <a:gd name="connsiteY2" fmla="*/ 5539581 h 5539581"/>
                <a:gd name="connsiteX3" fmla="*/ 0 w 4584700"/>
                <a:gd name="connsiteY3" fmla="*/ 5539581 h 5539581"/>
                <a:gd name="connsiteX4" fmla="*/ 27940 w 4584700"/>
                <a:gd name="connsiteY4" fmla="*/ 106521 h 5539581"/>
                <a:gd name="connsiteX0" fmla="*/ 3619500 w 4584700"/>
                <a:gd name="connsiteY0" fmla="*/ 0 h 5525294"/>
                <a:gd name="connsiteX1" fmla="*/ 4584700 w 4584700"/>
                <a:gd name="connsiteY1" fmla="*/ 794 h 5525294"/>
                <a:gd name="connsiteX2" fmla="*/ 4584700 w 4584700"/>
                <a:gd name="connsiteY2" fmla="*/ 5525294 h 5525294"/>
                <a:gd name="connsiteX3" fmla="*/ 0 w 4584700"/>
                <a:gd name="connsiteY3" fmla="*/ 5525294 h 5525294"/>
                <a:gd name="connsiteX4" fmla="*/ 27940 w 4584700"/>
                <a:gd name="connsiteY4" fmla="*/ 92234 h 5525294"/>
                <a:gd name="connsiteX0" fmla="*/ 3619500 w 4584700"/>
                <a:gd name="connsiteY0" fmla="*/ 0 h 5525294"/>
                <a:gd name="connsiteX1" fmla="*/ 4584700 w 4584700"/>
                <a:gd name="connsiteY1" fmla="*/ 794 h 5525294"/>
                <a:gd name="connsiteX2" fmla="*/ 4584700 w 4584700"/>
                <a:gd name="connsiteY2" fmla="*/ 5525294 h 5525294"/>
                <a:gd name="connsiteX3" fmla="*/ 0 w 4584700"/>
                <a:gd name="connsiteY3" fmla="*/ 5525294 h 5525294"/>
                <a:gd name="connsiteX4" fmla="*/ 15240 w 4584700"/>
                <a:gd name="connsiteY4" fmla="*/ 92234 h 5525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4700" h="5525294">
                  <a:moveTo>
                    <a:pt x="3619500" y="0"/>
                  </a:moveTo>
                  <a:lnTo>
                    <a:pt x="4584700" y="794"/>
                  </a:lnTo>
                  <a:lnTo>
                    <a:pt x="4584700" y="5525294"/>
                  </a:lnTo>
                  <a:lnTo>
                    <a:pt x="0" y="5525294"/>
                  </a:lnTo>
                  <a:cubicBezTo>
                    <a:pt x="0" y="3683794"/>
                    <a:pt x="15240" y="92234"/>
                    <a:pt x="15240" y="92234"/>
                  </a:cubicBezTo>
                </a:path>
              </a:pathLst>
            </a:custGeom>
            <a:noFill/>
            <a:ln w="349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09E4D8-6E4E-4B81-93B9-802AB78D7AC6}"/>
                </a:ext>
              </a:extLst>
            </p:cNvPr>
            <p:cNvSpPr/>
            <p:nvPr/>
          </p:nvSpPr>
          <p:spPr>
            <a:xfrm>
              <a:off x="685800" y="792559"/>
              <a:ext cx="4432300" cy="5360988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88E0E3E-BF08-4F00-8493-AA13A4974169}"/>
              </a:ext>
            </a:extLst>
          </p:cNvPr>
          <p:cNvGrpSpPr/>
          <p:nvPr/>
        </p:nvGrpSpPr>
        <p:grpSpPr>
          <a:xfrm>
            <a:off x="609599" y="416689"/>
            <a:ext cx="3649885" cy="745129"/>
            <a:chOff x="609599" y="416689"/>
            <a:chExt cx="3649885" cy="745129"/>
          </a:xfrm>
          <a:effectLst>
            <a:outerShdw blurRad="254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75E1E9A-0EF6-4AAC-B972-737842989923}"/>
                </a:ext>
              </a:extLst>
            </p:cNvPr>
            <p:cNvSpPr/>
            <p:nvPr/>
          </p:nvSpPr>
          <p:spPr>
            <a:xfrm>
              <a:off x="609599" y="416689"/>
              <a:ext cx="3649885" cy="745129"/>
            </a:xfrm>
            <a:custGeom>
              <a:avLst/>
              <a:gdLst>
                <a:gd name="connsiteX0" fmla="*/ 0 w 3622876"/>
                <a:gd name="connsiteY0" fmla="*/ 0 h 293717"/>
                <a:gd name="connsiteX1" fmla="*/ 3622876 w 3622876"/>
                <a:gd name="connsiteY1" fmla="*/ 0 h 293717"/>
                <a:gd name="connsiteX2" fmla="*/ 3622876 w 3622876"/>
                <a:gd name="connsiteY2" fmla="*/ 293717 h 293717"/>
                <a:gd name="connsiteX3" fmla="*/ 0 w 3622876"/>
                <a:gd name="connsiteY3" fmla="*/ 293717 h 293717"/>
                <a:gd name="connsiteX4" fmla="*/ 0 w 3622876"/>
                <a:gd name="connsiteY4" fmla="*/ 0 h 293717"/>
                <a:gd name="connsiteX0" fmla="*/ 0 w 3784922"/>
                <a:gd name="connsiteY0" fmla="*/ 0 h 745129"/>
                <a:gd name="connsiteX1" fmla="*/ 3622876 w 3784922"/>
                <a:gd name="connsiteY1" fmla="*/ 0 h 745129"/>
                <a:gd name="connsiteX2" fmla="*/ 3784922 w 3784922"/>
                <a:gd name="connsiteY2" fmla="*/ 745129 h 745129"/>
                <a:gd name="connsiteX3" fmla="*/ 0 w 3784922"/>
                <a:gd name="connsiteY3" fmla="*/ 293717 h 745129"/>
                <a:gd name="connsiteX4" fmla="*/ 0 w 3784922"/>
                <a:gd name="connsiteY4" fmla="*/ 0 h 74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4922" h="745129">
                  <a:moveTo>
                    <a:pt x="0" y="0"/>
                  </a:moveTo>
                  <a:lnTo>
                    <a:pt x="3622876" y="0"/>
                  </a:lnTo>
                  <a:lnTo>
                    <a:pt x="3784922" y="745129"/>
                  </a:lnTo>
                  <a:lnTo>
                    <a:pt x="0" y="293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667C114B-70B2-4D30-BBD8-4ABD57D1231A}"/>
                </a:ext>
              </a:extLst>
            </p:cNvPr>
            <p:cNvSpPr/>
            <p:nvPr/>
          </p:nvSpPr>
          <p:spPr>
            <a:xfrm>
              <a:off x="738850" y="502062"/>
              <a:ext cx="3416783" cy="569088"/>
            </a:xfrm>
            <a:custGeom>
              <a:avLst/>
              <a:gdLst>
                <a:gd name="connsiteX0" fmla="*/ 0 w 3622876"/>
                <a:gd name="connsiteY0" fmla="*/ 0 h 293717"/>
                <a:gd name="connsiteX1" fmla="*/ 3622876 w 3622876"/>
                <a:gd name="connsiteY1" fmla="*/ 0 h 293717"/>
                <a:gd name="connsiteX2" fmla="*/ 3622876 w 3622876"/>
                <a:gd name="connsiteY2" fmla="*/ 293717 h 293717"/>
                <a:gd name="connsiteX3" fmla="*/ 0 w 3622876"/>
                <a:gd name="connsiteY3" fmla="*/ 293717 h 293717"/>
                <a:gd name="connsiteX4" fmla="*/ 0 w 3622876"/>
                <a:gd name="connsiteY4" fmla="*/ 0 h 293717"/>
                <a:gd name="connsiteX0" fmla="*/ 0 w 3784922"/>
                <a:gd name="connsiteY0" fmla="*/ 0 h 745129"/>
                <a:gd name="connsiteX1" fmla="*/ 3622876 w 3784922"/>
                <a:gd name="connsiteY1" fmla="*/ 0 h 745129"/>
                <a:gd name="connsiteX2" fmla="*/ 3784922 w 3784922"/>
                <a:gd name="connsiteY2" fmla="*/ 745129 h 745129"/>
                <a:gd name="connsiteX3" fmla="*/ 0 w 3784922"/>
                <a:gd name="connsiteY3" fmla="*/ 293717 h 745129"/>
                <a:gd name="connsiteX4" fmla="*/ 0 w 3784922"/>
                <a:gd name="connsiteY4" fmla="*/ 0 h 745129"/>
                <a:gd name="connsiteX0" fmla="*/ 0 w 3813269"/>
                <a:gd name="connsiteY0" fmla="*/ 0 h 1017653"/>
                <a:gd name="connsiteX1" fmla="*/ 3622876 w 3813269"/>
                <a:gd name="connsiteY1" fmla="*/ 0 h 1017653"/>
                <a:gd name="connsiteX2" fmla="*/ 3813269 w 3813269"/>
                <a:gd name="connsiteY2" fmla="*/ 1017653 h 1017653"/>
                <a:gd name="connsiteX3" fmla="*/ 0 w 3813269"/>
                <a:gd name="connsiteY3" fmla="*/ 293717 h 1017653"/>
                <a:gd name="connsiteX4" fmla="*/ 0 w 3813269"/>
                <a:gd name="connsiteY4" fmla="*/ 0 h 101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3269" h="1017653">
                  <a:moveTo>
                    <a:pt x="0" y="0"/>
                  </a:moveTo>
                  <a:lnTo>
                    <a:pt x="3622876" y="0"/>
                  </a:lnTo>
                  <a:lnTo>
                    <a:pt x="3813269" y="1017653"/>
                  </a:lnTo>
                  <a:lnTo>
                    <a:pt x="0" y="2937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9E1764-9D7B-4C83-AF38-200C9592F27C}"/>
              </a:ext>
            </a:extLst>
          </p:cNvPr>
          <p:cNvGrpSpPr/>
          <p:nvPr/>
        </p:nvGrpSpPr>
        <p:grpSpPr>
          <a:xfrm flipH="1">
            <a:off x="6921500" y="710406"/>
            <a:ext cx="4584700" cy="5525294"/>
            <a:chOff x="609600" y="710406"/>
            <a:chExt cx="4584700" cy="5525294"/>
          </a:xfrm>
        </p:grpSpPr>
        <p:sp>
          <p:nvSpPr>
            <p:cNvPr id="13" name="Rectangle 1">
              <a:extLst>
                <a:ext uri="{FF2B5EF4-FFF2-40B4-BE49-F238E27FC236}">
                  <a16:creationId xmlns:a16="http://schemas.microsoft.com/office/drawing/2014/main" id="{7D6AB63E-9C3D-4F1D-90B1-A59EA25D1B0B}"/>
                </a:ext>
              </a:extLst>
            </p:cNvPr>
            <p:cNvSpPr/>
            <p:nvPr/>
          </p:nvSpPr>
          <p:spPr>
            <a:xfrm>
              <a:off x="609600" y="710406"/>
              <a:ext cx="4584700" cy="5525294"/>
            </a:xfrm>
            <a:custGeom>
              <a:avLst/>
              <a:gdLst>
                <a:gd name="connsiteX0" fmla="*/ 0 w 4584700"/>
                <a:gd name="connsiteY0" fmla="*/ 0 h 5524500"/>
                <a:gd name="connsiteX1" fmla="*/ 4584700 w 4584700"/>
                <a:gd name="connsiteY1" fmla="*/ 0 h 5524500"/>
                <a:gd name="connsiteX2" fmla="*/ 4584700 w 4584700"/>
                <a:gd name="connsiteY2" fmla="*/ 5524500 h 5524500"/>
                <a:gd name="connsiteX3" fmla="*/ 0 w 4584700"/>
                <a:gd name="connsiteY3" fmla="*/ 5524500 h 5524500"/>
                <a:gd name="connsiteX4" fmla="*/ 0 w 4584700"/>
                <a:gd name="connsiteY4" fmla="*/ 0 h 5524500"/>
                <a:gd name="connsiteX0" fmla="*/ 0 w 4584700"/>
                <a:gd name="connsiteY0" fmla="*/ 0 h 5524500"/>
                <a:gd name="connsiteX1" fmla="*/ 4584700 w 4584700"/>
                <a:gd name="connsiteY1" fmla="*/ 0 h 5524500"/>
                <a:gd name="connsiteX2" fmla="*/ 4584700 w 4584700"/>
                <a:gd name="connsiteY2" fmla="*/ 5524500 h 5524500"/>
                <a:gd name="connsiteX3" fmla="*/ 0 w 4584700"/>
                <a:gd name="connsiteY3" fmla="*/ 5524500 h 5524500"/>
                <a:gd name="connsiteX4" fmla="*/ 91440 w 4584700"/>
                <a:gd name="connsiteY4" fmla="*/ 91440 h 5524500"/>
                <a:gd name="connsiteX0" fmla="*/ 0 w 4584700"/>
                <a:gd name="connsiteY0" fmla="*/ 0 h 5524500"/>
                <a:gd name="connsiteX1" fmla="*/ 4584700 w 4584700"/>
                <a:gd name="connsiteY1" fmla="*/ 0 h 5524500"/>
                <a:gd name="connsiteX2" fmla="*/ 4584700 w 4584700"/>
                <a:gd name="connsiteY2" fmla="*/ 5524500 h 5524500"/>
                <a:gd name="connsiteX3" fmla="*/ 0 w 4584700"/>
                <a:gd name="connsiteY3" fmla="*/ 5524500 h 5524500"/>
                <a:gd name="connsiteX4" fmla="*/ 27940 w 4584700"/>
                <a:gd name="connsiteY4" fmla="*/ 91440 h 5524500"/>
                <a:gd name="connsiteX0" fmla="*/ 3619500 w 4584700"/>
                <a:gd name="connsiteY0" fmla="*/ 25400 h 5524500"/>
                <a:gd name="connsiteX1" fmla="*/ 4584700 w 4584700"/>
                <a:gd name="connsiteY1" fmla="*/ 0 h 5524500"/>
                <a:gd name="connsiteX2" fmla="*/ 4584700 w 4584700"/>
                <a:gd name="connsiteY2" fmla="*/ 5524500 h 5524500"/>
                <a:gd name="connsiteX3" fmla="*/ 0 w 4584700"/>
                <a:gd name="connsiteY3" fmla="*/ 5524500 h 5524500"/>
                <a:gd name="connsiteX4" fmla="*/ 27940 w 4584700"/>
                <a:gd name="connsiteY4" fmla="*/ 91440 h 5524500"/>
                <a:gd name="connsiteX0" fmla="*/ 3619500 w 4584700"/>
                <a:gd name="connsiteY0" fmla="*/ 0 h 5539581"/>
                <a:gd name="connsiteX1" fmla="*/ 4584700 w 4584700"/>
                <a:gd name="connsiteY1" fmla="*/ 15081 h 5539581"/>
                <a:gd name="connsiteX2" fmla="*/ 4584700 w 4584700"/>
                <a:gd name="connsiteY2" fmla="*/ 5539581 h 5539581"/>
                <a:gd name="connsiteX3" fmla="*/ 0 w 4584700"/>
                <a:gd name="connsiteY3" fmla="*/ 5539581 h 5539581"/>
                <a:gd name="connsiteX4" fmla="*/ 27940 w 4584700"/>
                <a:gd name="connsiteY4" fmla="*/ 106521 h 5539581"/>
                <a:gd name="connsiteX0" fmla="*/ 3619500 w 4584700"/>
                <a:gd name="connsiteY0" fmla="*/ 0 h 5539581"/>
                <a:gd name="connsiteX1" fmla="*/ 4584700 w 4584700"/>
                <a:gd name="connsiteY1" fmla="*/ 15081 h 5539581"/>
                <a:gd name="connsiteX2" fmla="*/ 4584700 w 4584700"/>
                <a:gd name="connsiteY2" fmla="*/ 5539581 h 5539581"/>
                <a:gd name="connsiteX3" fmla="*/ 0 w 4584700"/>
                <a:gd name="connsiteY3" fmla="*/ 5539581 h 5539581"/>
                <a:gd name="connsiteX4" fmla="*/ 27940 w 4584700"/>
                <a:gd name="connsiteY4" fmla="*/ 106521 h 5539581"/>
                <a:gd name="connsiteX0" fmla="*/ 3619500 w 4584700"/>
                <a:gd name="connsiteY0" fmla="*/ 0 h 5525294"/>
                <a:gd name="connsiteX1" fmla="*/ 4584700 w 4584700"/>
                <a:gd name="connsiteY1" fmla="*/ 794 h 5525294"/>
                <a:gd name="connsiteX2" fmla="*/ 4584700 w 4584700"/>
                <a:gd name="connsiteY2" fmla="*/ 5525294 h 5525294"/>
                <a:gd name="connsiteX3" fmla="*/ 0 w 4584700"/>
                <a:gd name="connsiteY3" fmla="*/ 5525294 h 5525294"/>
                <a:gd name="connsiteX4" fmla="*/ 27940 w 4584700"/>
                <a:gd name="connsiteY4" fmla="*/ 92234 h 5525294"/>
                <a:gd name="connsiteX0" fmla="*/ 3619500 w 4584700"/>
                <a:gd name="connsiteY0" fmla="*/ 0 h 5525294"/>
                <a:gd name="connsiteX1" fmla="*/ 4584700 w 4584700"/>
                <a:gd name="connsiteY1" fmla="*/ 794 h 5525294"/>
                <a:gd name="connsiteX2" fmla="*/ 4584700 w 4584700"/>
                <a:gd name="connsiteY2" fmla="*/ 5525294 h 5525294"/>
                <a:gd name="connsiteX3" fmla="*/ 0 w 4584700"/>
                <a:gd name="connsiteY3" fmla="*/ 5525294 h 5525294"/>
                <a:gd name="connsiteX4" fmla="*/ 15240 w 4584700"/>
                <a:gd name="connsiteY4" fmla="*/ 92234 h 5525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4700" h="5525294">
                  <a:moveTo>
                    <a:pt x="3619500" y="0"/>
                  </a:moveTo>
                  <a:lnTo>
                    <a:pt x="4584700" y="794"/>
                  </a:lnTo>
                  <a:lnTo>
                    <a:pt x="4584700" y="5525294"/>
                  </a:lnTo>
                  <a:lnTo>
                    <a:pt x="0" y="5525294"/>
                  </a:lnTo>
                  <a:cubicBezTo>
                    <a:pt x="0" y="3683794"/>
                    <a:pt x="15240" y="92234"/>
                    <a:pt x="15240" y="92234"/>
                  </a:cubicBezTo>
                </a:path>
              </a:pathLst>
            </a:custGeom>
            <a:noFill/>
            <a:ln w="349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258A54C-4833-4637-A68E-7AF52C0808CF}"/>
                </a:ext>
              </a:extLst>
            </p:cNvPr>
            <p:cNvSpPr/>
            <p:nvPr/>
          </p:nvSpPr>
          <p:spPr>
            <a:xfrm>
              <a:off x="685800" y="792559"/>
              <a:ext cx="4432300" cy="5360988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75FA22D-D496-4A13-9737-1772FC4BC703}"/>
              </a:ext>
            </a:extLst>
          </p:cNvPr>
          <p:cNvGrpSpPr/>
          <p:nvPr/>
        </p:nvGrpSpPr>
        <p:grpSpPr>
          <a:xfrm flipH="1">
            <a:off x="7856315" y="416689"/>
            <a:ext cx="3649885" cy="745129"/>
            <a:chOff x="609599" y="416689"/>
            <a:chExt cx="3649885" cy="745129"/>
          </a:xfrm>
          <a:effectLst>
            <a:outerShdw blurRad="254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A01D9C4F-D99D-4BE9-8377-B33E8F397835}"/>
                </a:ext>
              </a:extLst>
            </p:cNvPr>
            <p:cNvSpPr/>
            <p:nvPr/>
          </p:nvSpPr>
          <p:spPr>
            <a:xfrm>
              <a:off x="609599" y="416689"/>
              <a:ext cx="3649885" cy="745129"/>
            </a:xfrm>
            <a:custGeom>
              <a:avLst/>
              <a:gdLst>
                <a:gd name="connsiteX0" fmla="*/ 0 w 3622876"/>
                <a:gd name="connsiteY0" fmla="*/ 0 h 293717"/>
                <a:gd name="connsiteX1" fmla="*/ 3622876 w 3622876"/>
                <a:gd name="connsiteY1" fmla="*/ 0 h 293717"/>
                <a:gd name="connsiteX2" fmla="*/ 3622876 w 3622876"/>
                <a:gd name="connsiteY2" fmla="*/ 293717 h 293717"/>
                <a:gd name="connsiteX3" fmla="*/ 0 w 3622876"/>
                <a:gd name="connsiteY3" fmla="*/ 293717 h 293717"/>
                <a:gd name="connsiteX4" fmla="*/ 0 w 3622876"/>
                <a:gd name="connsiteY4" fmla="*/ 0 h 293717"/>
                <a:gd name="connsiteX0" fmla="*/ 0 w 3784922"/>
                <a:gd name="connsiteY0" fmla="*/ 0 h 745129"/>
                <a:gd name="connsiteX1" fmla="*/ 3622876 w 3784922"/>
                <a:gd name="connsiteY1" fmla="*/ 0 h 745129"/>
                <a:gd name="connsiteX2" fmla="*/ 3784922 w 3784922"/>
                <a:gd name="connsiteY2" fmla="*/ 745129 h 745129"/>
                <a:gd name="connsiteX3" fmla="*/ 0 w 3784922"/>
                <a:gd name="connsiteY3" fmla="*/ 293717 h 745129"/>
                <a:gd name="connsiteX4" fmla="*/ 0 w 3784922"/>
                <a:gd name="connsiteY4" fmla="*/ 0 h 74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4922" h="745129">
                  <a:moveTo>
                    <a:pt x="0" y="0"/>
                  </a:moveTo>
                  <a:lnTo>
                    <a:pt x="3622876" y="0"/>
                  </a:lnTo>
                  <a:lnTo>
                    <a:pt x="3784922" y="745129"/>
                  </a:lnTo>
                  <a:lnTo>
                    <a:pt x="0" y="293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5C74D0AA-231D-4F60-8B83-78DA6C8D18C9}"/>
                </a:ext>
              </a:extLst>
            </p:cNvPr>
            <p:cNvSpPr/>
            <p:nvPr/>
          </p:nvSpPr>
          <p:spPr>
            <a:xfrm>
              <a:off x="738850" y="502062"/>
              <a:ext cx="3416783" cy="569088"/>
            </a:xfrm>
            <a:custGeom>
              <a:avLst/>
              <a:gdLst>
                <a:gd name="connsiteX0" fmla="*/ 0 w 3622876"/>
                <a:gd name="connsiteY0" fmla="*/ 0 h 293717"/>
                <a:gd name="connsiteX1" fmla="*/ 3622876 w 3622876"/>
                <a:gd name="connsiteY1" fmla="*/ 0 h 293717"/>
                <a:gd name="connsiteX2" fmla="*/ 3622876 w 3622876"/>
                <a:gd name="connsiteY2" fmla="*/ 293717 h 293717"/>
                <a:gd name="connsiteX3" fmla="*/ 0 w 3622876"/>
                <a:gd name="connsiteY3" fmla="*/ 293717 h 293717"/>
                <a:gd name="connsiteX4" fmla="*/ 0 w 3622876"/>
                <a:gd name="connsiteY4" fmla="*/ 0 h 293717"/>
                <a:gd name="connsiteX0" fmla="*/ 0 w 3784922"/>
                <a:gd name="connsiteY0" fmla="*/ 0 h 745129"/>
                <a:gd name="connsiteX1" fmla="*/ 3622876 w 3784922"/>
                <a:gd name="connsiteY1" fmla="*/ 0 h 745129"/>
                <a:gd name="connsiteX2" fmla="*/ 3784922 w 3784922"/>
                <a:gd name="connsiteY2" fmla="*/ 745129 h 745129"/>
                <a:gd name="connsiteX3" fmla="*/ 0 w 3784922"/>
                <a:gd name="connsiteY3" fmla="*/ 293717 h 745129"/>
                <a:gd name="connsiteX4" fmla="*/ 0 w 3784922"/>
                <a:gd name="connsiteY4" fmla="*/ 0 h 745129"/>
                <a:gd name="connsiteX0" fmla="*/ 0 w 3813269"/>
                <a:gd name="connsiteY0" fmla="*/ 0 h 1017653"/>
                <a:gd name="connsiteX1" fmla="*/ 3622876 w 3813269"/>
                <a:gd name="connsiteY1" fmla="*/ 0 h 1017653"/>
                <a:gd name="connsiteX2" fmla="*/ 3813269 w 3813269"/>
                <a:gd name="connsiteY2" fmla="*/ 1017653 h 1017653"/>
                <a:gd name="connsiteX3" fmla="*/ 0 w 3813269"/>
                <a:gd name="connsiteY3" fmla="*/ 293717 h 1017653"/>
                <a:gd name="connsiteX4" fmla="*/ 0 w 3813269"/>
                <a:gd name="connsiteY4" fmla="*/ 0 h 101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3269" h="1017653">
                  <a:moveTo>
                    <a:pt x="0" y="0"/>
                  </a:moveTo>
                  <a:lnTo>
                    <a:pt x="3622876" y="0"/>
                  </a:lnTo>
                  <a:lnTo>
                    <a:pt x="3813269" y="1017653"/>
                  </a:lnTo>
                  <a:lnTo>
                    <a:pt x="0" y="2937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949C168-FE6F-4DE1-AC9E-2040EF871926}"/>
              </a:ext>
            </a:extLst>
          </p:cNvPr>
          <p:cNvGrpSpPr/>
          <p:nvPr/>
        </p:nvGrpSpPr>
        <p:grpSpPr>
          <a:xfrm>
            <a:off x="1222375" y="1153303"/>
            <a:ext cx="3359150" cy="684431"/>
            <a:chOff x="1222375" y="1153303"/>
            <a:chExt cx="3359150" cy="6844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49C10EB-1130-466A-9E00-0BF8A849E09C}"/>
                </a:ext>
              </a:extLst>
            </p:cNvPr>
            <p:cNvSpPr txBox="1"/>
            <p:nvPr/>
          </p:nvSpPr>
          <p:spPr>
            <a:xfrm>
              <a:off x="1352550" y="1153303"/>
              <a:ext cx="309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7030A0"/>
                  </a:solidFill>
                  <a:latin typeface="Gotham Black" pitchFamily="50" charset="0"/>
                </a:rPr>
                <a:t>Hot Drinks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561DCBE-3063-4789-8043-5BAE3EB19DE3}"/>
                </a:ext>
              </a:extLst>
            </p:cNvPr>
            <p:cNvCxnSpPr/>
            <p:nvPr/>
          </p:nvCxnSpPr>
          <p:spPr>
            <a:xfrm>
              <a:off x="1222375" y="1837734"/>
              <a:ext cx="3359150" cy="0"/>
            </a:xfrm>
            <a:prstGeom prst="line">
              <a:avLst/>
            </a:prstGeom>
            <a:ln w="22225">
              <a:solidFill>
                <a:srgbClr val="7030A0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5CC5E1B-4F6D-475A-A636-251D92116B11}"/>
              </a:ext>
            </a:extLst>
          </p:cNvPr>
          <p:cNvGrpSpPr/>
          <p:nvPr/>
        </p:nvGrpSpPr>
        <p:grpSpPr>
          <a:xfrm>
            <a:off x="7546975" y="1153303"/>
            <a:ext cx="3359150" cy="684431"/>
            <a:chOff x="7546975" y="1153303"/>
            <a:chExt cx="3359150" cy="68443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B9FC5F-AC49-44FB-A4CC-26B81F8FF7B2}"/>
                </a:ext>
              </a:extLst>
            </p:cNvPr>
            <p:cNvSpPr txBox="1"/>
            <p:nvPr/>
          </p:nvSpPr>
          <p:spPr>
            <a:xfrm>
              <a:off x="7664450" y="1153303"/>
              <a:ext cx="309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7030A0"/>
                  </a:solidFill>
                  <a:latin typeface="Gotham Black" pitchFamily="50" charset="0"/>
                </a:rPr>
                <a:t>Brewery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C554AF3-BA5F-4A18-A7F5-66EFCF68E739}"/>
                </a:ext>
              </a:extLst>
            </p:cNvPr>
            <p:cNvCxnSpPr/>
            <p:nvPr/>
          </p:nvCxnSpPr>
          <p:spPr>
            <a:xfrm>
              <a:off x="7546975" y="1837734"/>
              <a:ext cx="3359150" cy="0"/>
            </a:xfrm>
            <a:prstGeom prst="line">
              <a:avLst/>
            </a:prstGeom>
            <a:ln w="22225">
              <a:solidFill>
                <a:srgbClr val="7030A0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AEC7034-5FA1-453D-BCF0-1509906D3557}"/>
              </a:ext>
            </a:extLst>
          </p:cNvPr>
          <p:cNvGrpSpPr/>
          <p:nvPr/>
        </p:nvGrpSpPr>
        <p:grpSpPr>
          <a:xfrm>
            <a:off x="1352550" y="2056382"/>
            <a:ext cx="3098800" cy="893882"/>
            <a:chOff x="1352550" y="2056382"/>
            <a:chExt cx="3098800" cy="89388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E139BC9-BB92-42DF-9D8D-7ABAA34BFF22}"/>
                </a:ext>
              </a:extLst>
            </p:cNvPr>
            <p:cNvSpPr txBox="1"/>
            <p:nvPr/>
          </p:nvSpPr>
          <p:spPr>
            <a:xfrm>
              <a:off x="1352550" y="2056382"/>
              <a:ext cx="309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 panose="02000504050000020004" pitchFamily="2" charset="0"/>
                </a:rPr>
                <a:t>Espresso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C762ACF-BBDC-48B2-BB31-824DC662D704}"/>
                </a:ext>
              </a:extLst>
            </p:cNvPr>
            <p:cNvSpPr txBox="1"/>
            <p:nvPr/>
          </p:nvSpPr>
          <p:spPr>
            <a:xfrm>
              <a:off x="1352550" y="2550154"/>
              <a:ext cx="309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7030A0"/>
                  </a:solidFill>
                  <a:latin typeface="Gotham" panose="02000504050000020004" pitchFamily="2" charset="0"/>
                </a:rPr>
                <a:t>$5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C17A155-0BA6-4759-B97A-B8C8D9D61FD6}"/>
              </a:ext>
            </a:extLst>
          </p:cNvPr>
          <p:cNvGrpSpPr/>
          <p:nvPr/>
        </p:nvGrpSpPr>
        <p:grpSpPr>
          <a:xfrm>
            <a:off x="1352550" y="3123507"/>
            <a:ext cx="3098800" cy="893882"/>
            <a:chOff x="1352550" y="3187640"/>
            <a:chExt cx="3098800" cy="89388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60BB4FA-A2B4-49A1-B555-F1EEF6906627}"/>
                </a:ext>
              </a:extLst>
            </p:cNvPr>
            <p:cNvSpPr txBox="1"/>
            <p:nvPr/>
          </p:nvSpPr>
          <p:spPr>
            <a:xfrm>
              <a:off x="1352550" y="3187640"/>
              <a:ext cx="309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 panose="02000504050000020004" pitchFamily="2" charset="0"/>
                </a:rPr>
                <a:t>Cappuccino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CA2BD6C-F8FA-49A2-BE9C-0C85CCC42000}"/>
                </a:ext>
              </a:extLst>
            </p:cNvPr>
            <p:cNvSpPr txBox="1"/>
            <p:nvPr/>
          </p:nvSpPr>
          <p:spPr>
            <a:xfrm>
              <a:off x="1352550" y="3681412"/>
              <a:ext cx="309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7030A0"/>
                  </a:solidFill>
                  <a:latin typeface="Gotham" panose="02000504050000020004" pitchFamily="2" charset="0"/>
                </a:rPr>
                <a:t>$4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0284DEA-2AF0-4A73-AFAB-C829EF622BEF}"/>
              </a:ext>
            </a:extLst>
          </p:cNvPr>
          <p:cNvGrpSpPr/>
          <p:nvPr/>
        </p:nvGrpSpPr>
        <p:grpSpPr>
          <a:xfrm>
            <a:off x="1352550" y="4190632"/>
            <a:ext cx="3098800" cy="893882"/>
            <a:chOff x="1352550" y="4952049"/>
            <a:chExt cx="3098800" cy="89388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B2C41DE-EAFC-45EE-AF65-60C1D7201342}"/>
                </a:ext>
              </a:extLst>
            </p:cNvPr>
            <p:cNvSpPr txBox="1"/>
            <p:nvPr/>
          </p:nvSpPr>
          <p:spPr>
            <a:xfrm>
              <a:off x="1352550" y="4952049"/>
              <a:ext cx="309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 panose="02000504050000020004" pitchFamily="2" charset="0"/>
                </a:rPr>
                <a:t>Hot Chocolate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5C5F2BA-BD52-41F8-A968-9FAECDA07E94}"/>
                </a:ext>
              </a:extLst>
            </p:cNvPr>
            <p:cNvSpPr txBox="1"/>
            <p:nvPr/>
          </p:nvSpPr>
          <p:spPr>
            <a:xfrm>
              <a:off x="1352550" y="5445821"/>
              <a:ext cx="309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7030A0"/>
                  </a:solidFill>
                  <a:latin typeface="Gotham" panose="02000504050000020004" pitchFamily="2" charset="0"/>
                </a:rPr>
                <a:t>$2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A96B1BD-CB1D-4A8F-B338-83DBD78D82F8}"/>
              </a:ext>
            </a:extLst>
          </p:cNvPr>
          <p:cNvGrpSpPr/>
          <p:nvPr/>
        </p:nvGrpSpPr>
        <p:grpSpPr>
          <a:xfrm>
            <a:off x="1352550" y="5257756"/>
            <a:ext cx="3098800" cy="893882"/>
            <a:chOff x="1352550" y="4952049"/>
            <a:chExt cx="3098800" cy="89388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A1513B0-4A84-46C0-87B9-665D1708DE84}"/>
                </a:ext>
              </a:extLst>
            </p:cNvPr>
            <p:cNvSpPr txBox="1"/>
            <p:nvPr/>
          </p:nvSpPr>
          <p:spPr>
            <a:xfrm>
              <a:off x="1352550" y="4952049"/>
              <a:ext cx="309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 panose="02000504050000020004" pitchFamily="2" charset="0"/>
                </a:rPr>
                <a:t>Mocha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1C471D5-A977-4559-AA32-73E3D5A06D08}"/>
                </a:ext>
              </a:extLst>
            </p:cNvPr>
            <p:cNvSpPr txBox="1"/>
            <p:nvPr/>
          </p:nvSpPr>
          <p:spPr>
            <a:xfrm>
              <a:off x="1352550" y="5445821"/>
              <a:ext cx="309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7030A0"/>
                  </a:solidFill>
                  <a:latin typeface="Gotham" panose="02000504050000020004" pitchFamily="2" charset="0"/>
                </a:rPr>
                <a:t>$5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0E656F2-23AA-42EF-9D24-7DFBD3C5ECB4}"/>
              </a:ext>
            </a:extLst>
          </p:cNvPr>
          <p:cNvGrpSpPr/>
          <p:nvPr/>
        </p:nvGrpSpPr>
        <p:grpSpPr>
          <a:xfrm>
            <a:off x="7661275" y="2056382"/>
            <a:ext cx="3098800" cy="893882"/>
            <a:chOff x="1352550" y="2056382"/>
            <a:chExt cx="3098800" cy="89388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F34D81B-6085-404E-9DD8-B4C8B0EB8EC6}"/>
                </a:ext>
              </a:extLst>
            </p:cNvPr>
            <p:cNvSpPr txBox="1"/>
            <p:nvPr/>
          </p:nvSpPr>
          <p:spPr>
            <a:xfrm>
              <a:off x="1352550" y="2056382"/>
              <a:ext cx="309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 panose="02000504050000020004" pitchFamily="2" charset="0"/>
                </a:rPr>
                <a:t>Dark Ale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6E4093A-BA8B-4109-A62F-ACADAB811C7A}"/>
                </a:ext>
              </a:extLst>
            </p:cNvPr>
            <p:cNvSpPr txBox="1"/>
            <p:nvPr/>
          </p:nvSpPr>
          <p:spPr>
            <a:xfrm>
              <a:off x="1352550" y="2550154"/>
              <a:ext cx="309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7030A0"/>
                  </a:solidFill>
                  <a:latin typeface="Gotham" panose="02000504050000020004" pitchFamily="2" charset="0"/>
                </a:rPr>
                <a:t>$5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F0FAA35-1986-40AB-9AC1-BEBEC51EF996}"/>
              </a:ext>
            </a:extLst>
          </p:cNvPr>
          <p:cNvGrpSpPr/>
          <p:nvPr/>
        </p:nvGrpSpPr>
        <p:grpSpPr>
          <a:xfrm>
            <a:off x="7661275" y="3123507"/>
            <a:ext cx="3098800" cy="893882"/>
            <a:chOff x="1352550" y="3187640"/>
            <a:chExt cx="3098800" cy="89388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691A6A3-34ED-42BA-A6F3-B54722B3DDEE}"/>
                </a:ext>
              </a:extLst>
            </p:cNvPr>
            <p:cNvSpPr txBox="1"/>
            <p:nvPr/>
          </p:nvSpPr>
          <p:spPr>
            <a:xfrm>
              <a:off x="1352550" y="3187640"/>
              <a:ext cx="309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 panose="02000504050000020004" pitchFamily="2" charset="0"/>
                </a:rPr>
                <a:t>El Diablo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FDD5EB4-6F5E-4B7D-8729-B701E3A35875}"/>
                </a:ext>
              </a:extLst>
            </p:cNvPr>
            <p:cNvSpPr txBox="1"/>
            <p:nvPr/>
          </p:nvSpPr>
          <p:spPr>
            <a:xfrm>
              <a:off x="1352550" y="3681412"/>
              <a:ext cx="309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7030A0"/>
                  </a:solidFill>
                  <a:latin typeface="Gotham" panose="02000504050000020004" pitchFamily="2" charset="0"/>
                </a:rPr>
                <a:t>$5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AA832D2-3304-40D5-8DC0-FE85FC691C8B}"/>
              </a:ext>
            </a:extLst>
          </p:cNvPr>
          <p:cNvGrpSpPr/>
          <p:nvPr/>
        </p:nvGrpSpPr>
        <p:grpSpPr>
          <a:xfrm>
            <a:off x="7661275" y="4190632"/>
            <a:ext cx="3098800" cy="893882"/>
            <a:chOff x="1352550" y="4952049"/>
            <a:chExt cx="3098800" cy="89388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C892FDA-6CF3-4931-AC67-4CE4BD1899D4}"/>
                </a:ext>
              </a:extLst>
            </p:cNvPr>
            <p:cNvSpPr txBox="1"/>
            <p:nvPr/>
          </p:nvSpPr>
          <p:spPr>
            <a:xfrm>
              <a:off x="1352550" y="4952049"/>
              <a:ext cx="309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 panose="02000504050000020004" pitchFamily="2" charset="0"/>
                </a:rPr>
                <a:t>Margarita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76F217E-903F-4C15-8227-9105B2258B1C}"/>
                </a:ext>
              </a:extLst>
            </p:cNvPr>
            <p:cNvSpPr txBox="1"/>
            <p:nvPr/>
          </p:nvSpPr>
          <p:spPr>
            <a:xfrm>
              <a:off x="1352550" y="5445821"/>
              <a:ext cx="309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7030A0"/>
                  </a:solidFill>
                  <a:latin typeface="Gotham" panose="02000504050000020004" pitchFamily="2" charset="0"/>
                </a:rPr>
                <a:t>$5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59CBDCF-09C2-4B08-8339-2FFC9533A603}"/>
              </a:ext>
            </a:extLst>
          </p:cNvPr>
          <p:cNvGrpSpPr/>
          <p:nvPr/>
        </p:nvGrpSpPr>
        <p:grpSpPr>
          <a:xfrm>
            <a:off x="7661275" y="5257756"/>
            <a:ext cx="3098800" cy="893882"/>
            <a:chOff x="1352550" y="4952049"/>
            <a:chExt cx="3098800" cy="89388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7E24B3E-28ED-44EB-A97B-E8F6ADC6B52B}"/>
                </a:ext>
              </a:extLst>
            </p:cNvPr>
            <p:cNvSpPr txBox="1"/>
            <p:nvPr/>
          </p:nvSpPr>
          <p:spPr>
            <a:xfrm>
              <a:off x="1352550" y="4952049"/>
              <a:ext cx="309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 panose="02000504050000020004" pitchFamily="2" charset="0"/>
                </a:rPr>
                <a:t>Bombshell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45BE3FB-7C1B-4404-806F-3C7C72DBBFA1}"/>
                </a:ext>
              </a:extLst>
            </p:cNvPr>
            <p:cNvSpPr txBox="1"/>
            <p:nvPr/>
          </p:nvSpPr>
          <p:spPr>
            <a:xfrm>
              <a:off x="1352550" y="5445821"/>
              <a:ext cx="309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7030A0"/>
                  </a:solidFill>
                  <a:latin typeface="Gotham" panose="02000504050000020004" pitchFamily="2" charset="0"/>
                </a:rPr>
                <a:t>$5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0845311"/>
      </p:ext>
    </p:extLst>
  </p:cSld>
  <p:clrMapOvr>
    <a:masterClrMapping/>
  </p:clrMapOvr>
  <p:transition spd="slow" advClick="0" advTm="5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332AE53-36F5-4955-A99A-4B550F4E1378}"/>
              </a:ext>
            </a:extLst>
          </p:cNvPr>
          <p:cNvGrpSpPr/>
          <p:nvPr/>
        </p:nvGrpSpPr>
        <p:grpSpPr>
          <a:xfrm>
            <a:off x="609599" y="710406"/>
            <a:ext cx="10972801" cy="5525294"/>
            <a:chOff x="609600" y="710406"/>
            <a:chExt cx="4584700" cy="552529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468FAE5-6001-4E80-9E44-AD73CE346B6F}"/>
                </a:ext>
              </a:extLst>
            </p:cNvPr>
            <p:cNvSpPr/>
            <p:nvPr/>
          </p:nvSpPr>
          <p:spPr>
            <a:xfrm>
              <a:off x="609600" y="710406"/>
              <a:ext cx="4584700" cy="5525294"/>
            </a:xfrm>
            <a:custGeom>
              <a:avLst/>
              <a:gdLst>
                <a:gd name="connsiteX0" fmla="*/ 0 w 4584700"/>
                <a:gd name="connsiteY0" fmla="*/ 0 h 5524500"/>
                <a:gd name="connsiteX1" fmla="*/ 4584700 w 4584700"/>
                <a:gd name="connsiteY1" fmla="*/ 0 h 5524500"/>
                <a:gd name="connsiteX2" fmla="*/ 4584700 w 4584700"/>
                <a:gd name="connsiteY2" fmla="*/ 5524500 h 5524500"/>
                <a:gd name="connsiteX3" fmla="*/ 0 w 4584700"/>
                <a:gd name="connsiteY3" fmla="*/ 5524500 h 5524500"/>
                <a:gd name="connsiteX4" fmla="*/ 0 w 4584700"/>
                <a:gd name="connsiteY4" fmla="*/ 0 h 5524500"/>
                <a:gd name="connsiteX0" fmla="*/ 0 w 4584700"/>
                <a:gd name="connsiteY0" fmla="*/ 0 h 5524500"/>
                <a:gd name="connsiteX1" fmla="*/ 4584700 w 4584700"/>
                <a:gd name="connsiteY1" fmla="*/ 0 h 5524500"/>
                <a:gd name="connsiteX2" fmla="*/ 4584700 w 4584700"/>
                <a:gd name="connsiteY2" fmla="*/ 5524500 h 5524500"/>
                <a:gd name="connsiteX3" fmla="*/ 0 w 4584700"/>
                <a:gd name="connsiteY3" fmla="*/ 5524500 h 5524500"/>
                <a:gd name="connsiteX4" fmla="*/ 91440 w 4584700"/>
                <a:gd name="connsiteY4" fmla="*/ 91440 h 5524500"/>
                <a:gd name="connsiteX0" fmla="*/ 0 w 4584700"/>
                <a:gd name="connsiteY0" fmla="*/ 0 h 5524500"/>
                <a:gd name="connsiteX1" fmla="*/ 4584700 w 4584700"/>
                <a:gd name="connsiteY1" fmla="*/ 0 h 5524500"/>
                <a:gd name="connsiteX2" fmla="*/ 4584700 w 4584700"/>
                <a:gd name="connsiteY2" fmla="*/ 5524500 h 5524500"/>
                <a:gd name="connsiteX3" fmla="*/ 0 w 4584700"/>
                <a:gd name="connsiteY3" fmla="*/ 5524500 h 5524500"/>
                <a:gd name="connsiteX4" fmla="*/ 27940 w 4584700"/>
                <a:gd name="connsiteY4" fmla="*/ 91440 h 5524500"/>
                <a:gd name="connsiteX0" fmla="*/ 3619500 w 4584700"/>
                <a:gd name="connsiteY0" fmla="*/ 25400 h 5524500"/>
                <a:gd name="connsiteX1" fmla="*/ 4584700 w 4584700"/>
                <a:gd name="connsiteY1" fmla="*/ 0 h 5524500"/>
                <a:gd name="connsiteX2" fmla="*/ 4584700 w 4584700"/>
                <a:gd name="connsiteY2" fmla="*/ 5524500 h 5524500"/>
                <a:gd name="connsiteX3" fmla="*/ 0 w 4584700"/>
                <a:gd name="connsiteY3" fmla="*/ 5524500 h 5524500"/>
                <a:gd name="connsiteX4" fmla="*/ 27940 w 4584700"/>
                <a:gd name="connsiteY4" fmla="*/ 91440 h 5524500"/>
                <a:gd name="connsiteX0" fmla="*/ 3619500 w 4584700"/>
                <a:gd name="connsiteY0" fmla="*/ 0 h 5539581"/>
                <a:gd name="connsiteX1" fmla="*/ 4584700 w 4584700"/>
                <a:gd name="connsiteY1" fmla="*/ 15081 h 5539581"/>
                <a:gd name="connsiteX2" fmla="*/ 4584700 w 4584700"/>
                <a:gd name="connsiteY2" fmla="*/ 5539581 h 5539581"/>
                <a:gd name="connsiteX3" fmla="*/ 0 w 4584700"/>
                <a:gd name="connsiteY3" fmla="*/ 5539581 h 5539581"/>
                <a:gd name="connsiteX4" fmla="*/ 27940 w 4584700"/>
                <a:gd name="connsiteY4" fmla="*/ 106521 h 5539581"/>
                <a:gd name="connsiteX0" fmla="*/ 3619500 w 4584700"/>
                <a:gd name="connsiteY0" fmla="*/ 0 h 5539581"/>
                <a:gd name="connsiteX1" fmla="*/ 4584700 w 4584700"/>
                <a:gd name="connsiteY1" fmla="*/ 15081 h 5539581"/>
                <a:gd name="connsiteX2" fmla="*/ 4584700 w 4584700"/>
                <a:gd name="connsiteY2" fmla="*/ 5539581 h 5539581"/>
                <a:gd name="connsiteX3" fmla="*/ 0 w 4584700"/>
                <a:gd name="connsiteY3" fmla="*/ 5539581 h 5539581"/>
                <a:gd name="connsiteX4" fmla="*/ 27940 w 4584700"/>
                <a:gd name="connsiteY4" fmla="*/ 106521 h 5539581"/>
                <a:gd name="connsiteX0" fmla="*/ 3619500 w 4584700"/>
                <a:gd name="connsiteY0" fmla="*/ 0 h 5525294"/>
                <a:gd name="connsiteX1" fmla="*/ 4584700 w 4584700"/>
                <a:gd name="connsiteY1" fmla="*/ 794 h 5525294"/>
                <a:gd name="connsiteX2" fmla="*/ 4584700 w 4584700"/>
                <a:gd name="connsiteY2" fmla="*/ 5525294 h 5525294"/>
                <a:gd name="connsiteX3" fmla="*/ 0 w 4584700"/>
                <a:gd name="connsiteY3" fmla="*/ 5525294 h 5525294"/>
                <a:gd name="connsiteX4" fmla="*/ 27940 w 4584700"/>
                <a:gd name="connsiteY4" fmla="*/ 92234 h 5525294"/>
                <a:gd name="connsiteX0" fmla="*/ 3619500 w 4584700"/>
                <a:gd name="connsiteY0" fmla="*/ 0 h 5525294"/>
                <a:gd name="connsiteX1" fmla="*/ 4584700 w 4584700"/>
                <a:gd name="connsiteY1" fmla="*/ 794 h 5525294"/>
                <a:gd name="connsiteX2" fmla="*/ 4584700 w 4584700"/>
                <a:gd name="connsiteY2" fmla="*/ 5525294 h 5525294"/>
                <a:gd name="connsiteX3" fmla="*/ 0 w 4584700"/>
                <a:gd name="connsiteY3" fmla="*/ 5525294 h 5525294"/>
                <a:gd name="connsiteX4" fmla="*/ 15240 w 4584700"/>
                <a:gd name="connsiteY4" fmla="*/ 92234 h 5525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4700" h="5525294">
                  <a:moveTo>
                    <a:pt x="3619500" y="0"/>
                  </a:moveTo>
                  <a:lnTo>
                    <a:pt x="4584700" y="794"/>
                  </a:lnTo>
                  <a:lnTo>
                    <a:pt x="4584700" y="5525294"/>
                  </a:lnTo>
                  <a:lnTo>
                    <a:pt x="0" y="5525294"/>
                  </a:lnTo>
                  <a:cubicBezTo>
                    <a:pt x="0" y="3683794"/>
                    <a:pt x="15240" y="92234"/>
                    <a:pt x="15240" y="92234"/>
                  </a:cubicBezTo>
                </a:path>
              </a:pathLst>
            </a:custGeom>
            <a:noFill/>
            <a:ln w="349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09E4D8-6E4E-4B81-93B9-802AB78D7AC6}"/>
                </a:ext>
              </a:extLst>
            </p:cNvPr>
            <p:cNvSpPr/>
            <p:nvPr/>
          </p:nvSpPr>
          <p:spPr>
            <a:xfrm>
              <a:off x="667970" y="825500"/>
              <a:ext cx="4489185" cy="5295106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88E0E3E-BF08-4F00-8493-AA13A4974169}"/>
              </a:ext>
            </a:extLst>
          </p:cNvPr>
          <p:cNvGrpSpPr/>
          <p:nvPr/>
        </p:nvGrpSpPr>
        <p:grpSpPr>
          <a:xfrm>
            <a:off x="609599" y="416689"/>
            <a:ext cx="8763001" cy="967611"/>
            <a:chOff x="609599" y="416689"/>
            <a:chExt cx="3649885" cy="745129"/>
          </a:xfrm>
          <a:effectLst>
            <a:outerShdw blurRad="254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75E1E9A-0EF6-4AAC-B972-737842989923}"/>
                </a:ext>
              </a:extLst>
            </p:cNvPr>
            <p:cNvSpPr/>
            <p:nvPr/>
          </p:nvSpPr>
          <p:spPr>
            <a:xfrm>
              <a:off x="609599" y="416689"/>
              <a:ext cx="3649885" cy="745129"/>
            </a:xfrm>
            <a:custGeom>
              <a:avLst/>
              <a:gdLst>
                <a:gd name="connsiteX0" fmla="*/ 0 w 3622876"/>
                <a:gd name="connsiteY0" fmla="*/ 0 h 293717"/>
                <a:gd name="connsiteX1" fmla="*/ 3622876 w 3622876"/>
                <a:gd name="connsiteY1" fmla="*/ 0 h 293717"/>
                <a:gd name="connsiteX2" fmla="*/ 3622876 w 3622876"/>
                <a:gd name="connsiteY2" fmla="*/ 293717 h 293717"/>
                <a:gd name="connsiteX3" fmla="*/ 0 w 3622876"/>
                <a:gd name="connsiteY3" fmla="*/ 293717 h 293717"/>
                <a:gd name="connsiteX4" fmla="*/ 0 w 3622876"/>
                <a:gd name="connsiteY4" fmla="*/ 0 h 293717"/>
                <a:gd name="connsiteX0" fmla="*/ 0 w 3784922"/>
                <a:gd name="connsiteY0" fmla="*/ 0 h 745129"/>
                <a:gd name="connsiteX1" fmla="*/ 3622876 w 3784922"/>
                <a:gd name="connsiteY1" fmla="*/ 0 h 745129"/>
                <a:gd name="connsiteX2" fmla="*/ 3784922 w 3784922"/>
                <a:gd name="connsiteY2" fmla="*/ 745129 h 745129"/>
                <a:gd name="connsiteX3" fmla="*/ 0 w 3784922"/>
                <a:gd name="connsiteY3" fmla="*/ 293717 h 745129"/>
                <a:gd name="connsiteX4" fmla="*/ 0 w 3784922"/>
                <a:gd name="connsiteY4" fmla="*/ 0 h 74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4922" h="745129">
                  <a:moveTo>
                    <a:pt x="0" y="0"/>
                  </a:moveTo>
                  <a:lnTo>
                    <a:pt x="3622876" y="0"/>
                  </a:lnTo>
                  <a:lnTo>
                    <a:pt x="3784922" y="745129"/>
                  </a:lnTo>
                  <a:lnTo>
                    <a:pt x="0" y="293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667C114B-70B2-4D30-BBD8-4ABD57D1231A}"/>
                </a:ext>
              </a:extLst>
            </p:cNvPr>
            <p:cNvSpPr/>
            <p:nvPr/>
          </p:nvSpPr>
          <p:spPr>
            <a:xfrm>
              <a:off x="738850" y="502062"/>
              <a:ext cx="3416783" cy="569088"/>
            </a:xfrm>
            <a:custGeom>
              <a:avLst/>
              <a:gdLst>
                <a:gd name="connsiteX0" fmla="*/ 0 w 3622876"/>
                <a:gd name="connsiteY0" fmla="*/ 0 h 293717"/>
                <a:gd name="connsiteX1" fmla="*/ 3622876 w 3622876"/>
                <a:gd name="connsiteY1" fmla="*/ 0 h 293717"/>
                <a:gd name="connsiteX2" fmla="*/ 3622876 w 3622876"/>
                <a:gd name="connsiteY2" fmla="*/ 293717 h 293717"/>
                <a:gd name="connsiteX3" fmla="*/ 0 w 3622876"/>
                <a:gd name="connsiteY3" fmla="*/ 293717 h 293717"/>
                <a:gd name="connsiteX4" fmla="*/ 0 w 3622876"/>
                <a:gd name="connsiteY4" fmla="*/ 0 h 293717"/>
                <a:gd name="connsiteX0" fmla="*/ 0 w 3784922"/>
                <a:gd name="connsiteY0" fmla="*/ 0 h 745129"/>
                <a:gd name="connsiteX1" fmla="*/ 3622876 w 3784922"/>
                <a:gd name="connsiteY1" fmla="*/ 0 h 745129"/>
                <a:gd name="connsiteX2" fmla="*/ 3784922 w 3784922"/>
                <a:gd name="connsiteY2" fmla="*/ 745129 h 745129"/>
                <a:gd name="connsiteX3" fmla="*/ 0 w 3784922"/>
                <a:gd name="connsiteY3" fmla="*/ 293717 h 745129"/>
                <a:gd name="connsiteX4" fmla="*/ 0 w 3784922"/>
                <a:gd name="connsiteY4" fmla="*/ 0 h 745129"/>
                <a:gd name="connsiteX0" fmla="*/ 0 w 3813269"/>
                <a:gd name="connsiteY0" fmla="*/ 0 h 1017653"/>
                <a:gd name="connsiteX1" fmla="*/ 3622876 w 3813269"/>
                <a:gd name="connsiteY1" fmla="*/ 0 h 1017653"/>
                <a:gd name="connsiteX2" fmla="*/ 3813269 w 3813269"/>
                <a:gd name="connsiteY2" fmla="*/ 1017653 h 1017653"/>
                <a:gd name="connsiteX3" fmla="*/ 0 w 3813269"/>
                <a:gd name="connsiteY3" fmla="*/ 293717 h 1017653"/>
                <a:gd name="connsiteX4" fmla="*/ 0 w 3813269"/>
                <a:gd name="connsiteY4" fmla="*/ 0 h 101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3269" h="1017653">
                  <a:moveTo>
                    <a:pt x="0" y="0"/>
                  </a:moveTo>
                  <a:lnTo>
                    <a:pt x="3622876" y="0"/>
                  </a:lnTo>
                  <a:lnTo>
                    <a:pt x="3813269" y="1017653"/>
                  </a:lnTo>
                  <a:lnTo>
                    <a:pt x="0" y="2937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4C0556C-B513-499F-A7D4-2806BAEF10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55" y="2293055"/>
            <a:ext cx="3124406" cy="2082938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62578EF3-57F6-4226-BEFC-C3710188EEF6}"/>
              </a:ext>
            </a:extLst>
          </p:cNvPr>
          <p:cNvSpPr txBox="1"/>
          <p:nvPr/>
        </p:nvSpPr>
        <p:spPr>
          <a:xfrm>
            <a:off x="1709550" y="5120332"/>
            <a:ext cx="309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</a:rPr>
              <a:t>1-800-123-4567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941055A-7196-44BB-AAC7-EB535010686B}"/>
              </a:ext>
            </a:extLst>
          </p:cNvPr>
          <p:cNvSpPr txBox="1"/>
          <p:nvPr/>
        </p:nvSpPr>
        <p:spPr>
          <a:xfrm>
            <a:off x="1068199" y="5520442"/>
            <a:ext cx="5027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</a:rPr>
              <a:t>www.foodorganickitchenresto.com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C493A6-7283-481D-855C-E066155B1F6F}"/>
              </a:ext>
            </a:extLst>
          </p:cNvPr>
          <p:cNvSpPr/>
          <p:nvPr/>
        </p:nvSpPr>
        <p:spPr>
          <a:xfrm>
            <a:off x="1208654" y="2931569"/>
            <a:ext cx="2014317" cy="3683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905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Gotham" panose="02000504050000020004" pitchFamily="2" charset="0"/>
              </a:rPr>
              <a:t>Weddings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4C9ADE8-B82F-4FCF-88F6-02AAC8EE7FBD}"/>
              </a:ext>
            </a:extLst>
          </p:cNvPr>
          <p:cNvGrpSpPr/>
          <p:nvPr/>
        </p:nvGrpSpPr>
        <p:grpSpPr>
          <a:xfrm>
            <a:off x="1258699" y="1912552"/>
            <a:ext cx="4379110" cy="684431"/>
            <a:chOff x="1222375" y="1153303"/>
            <a:chExt cx="3359150" cy="684431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32F7E4A-475A-4077-84FD-204F274F3559}"/>
                </a:ext>
              </a:extLst>
            </p:cNvPr>
            <p:cNvSpPr txBox="1"/>
            <p:nvPr/>
          </p:nvSpPr>
          <p:spPr>
            <a:xfrm>
              <a:off x="1352550" y="1153303"/>
              <a:ext cx="309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7030A0"/>
                  </a:solidFill>
                  <a:latin typeface="Gotham Black" pitchFamily="50" charset="0"/>
                </a:rPr>
                <a:t>Special Events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F287FD6-5B9E-40A3-9B6A-8043ADBD47F8}"/>
                </a:ext>
              </a:extLst>
            </p:cNvPr>
            <p:cNvCxnSpPr/>
            <p:nvPr/>
          </p:nvCxnSpPr>
          <p:spPr>
            <a:xfrm>
              <a:off x="1222375" y="1837734"/>
              <a:ext cx="3359150" cy="0"/>
            </a:xfrm>
            <a:prstGeom prst="line">
              <a:avLst/>
            </a:prstGeom>
            <a:ln w="22225">
              <a:solidFill>
                <a:srgbClr val="7030A0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8623C5F-E450-453C-9D82-71A05A9BD959}"/>
              </a:ext>
            </a:extLst>
          </p:cNvPr>
          <p:cNvSpPr/>
          <p:nvPr/>
        </p:nvSpPr>
        <p:spPr>
          <a:xfrm>
            <a:off x="3623492" y="2931569"/>
            <a:ext cx="2014317" cy="3683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905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Gotham" panose="02000504050000020004" pitchFamily="2" charset="0"/>
              </a:rPr>
              <a:t>Birthday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02EC725-C4EC-491E-B559-3D92FDB5CED8}"/>
              </a:ext>
            </a:extLst>
          </p:cNvPr>
          <p:cNvSpPr/>
          <p:nvPr/>
        </p:nvSpPr>
        <p:spPr>
          <a:xfrm>
            <a:off x="1208654" y="3639052"/>
            <a:ext cx="2014317" cy="3683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905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Gotham" panose="02000504050000020004" pitchFamily="2" charset="0"/>
              </a:rPr>
              <a:t>Family Gathering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D3017CB-8432-4098-9700-3642020243D9}"/>
              </a:ext>
            </a:extLst>
          </p:cNvPr>
          <p:cNvSpPr/>
          <p:nvPr/>
        </p:nvSpPr>
        <p:spPr>
          <a:xfrm>
            <a:off x="3623492" y="3639052"/>
            <a:ext cx="2014317" cy="3683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905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Gotham" panose="02000504050000020004" pitchFamily="2" charset="0"/>
              </a:rPr>
              <a:t>Music Party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ECA1F86-804E-45C0-9AA4-299B910E20DD}"/>
              </a:ext>
            </a:extLst>
          </p:cNvPr>
          <p:cNvSpPr/>
          <p:nvPr/>
        </p:nvSpPr>
        <p:spPr>
          <a:xfrm>
            <a:off x="1208654" y="4346535"/>
            <a:ext cx="2014317" cy="3683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905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Gotham" panose="02000504050000020004" pitchFamily="2" charset="0"/>
              </a:rPr>
              <a:t>Quiz Nights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E06DAA3-C441-40CE-B105-28AECD090F2F}"/>
              </a:ext>
            </a:extLst>
          </p:cNvPr>
          <p:cNvSpPr/>
          <p:nvPr/>
        </p:nvSpPr>
        <p:spPr>
          <a:xfrm>
            <a:off x="3623492" y="4346535"/>
            <a:ext cx="2014317" cy="3683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905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Gotham" panose="02000504050000020004" pitchFamily="2" charset="0"/>
              </a:rPr>
              <a:t>Catering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F5CC6AF-D065-4505-A1F9-A1C45C6FDE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85" y="4416899"/>
            <a:ext cx="2337415" cy="179146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1687AB-1697-4F7D-BE05-B0D4B96634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289" y="4416899"/>
            <a:ext cx="1791462" cy="179146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728CB3C-F5B6-4D19-B33B-E352140206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558" y="4416899"/>
            <a:ext cx="1791462" cy="179146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C588E86-AE26-437A-A3B2-09AAC04A65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489" y="1331028"/>
            <a:ext cx="1604914" cy="144442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A163785-79F0-43DF-B6B4-7A850C9C81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46" y="1477680"/>
            <a:ext cx="1604914" cy="139874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4996EDC-A029-47A8-BA17-570773F118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6411">
            <a:off x="6463896" y="2561720"/>
            <a:ext cx="2830434" cy="188695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27D409E-E34E-4749-972E-E84D2278015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862" y="1643686"/>
            <a:ext cx="1604914" cy="106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85631"/>
      </p:ext>
    </p:extLst>
  </p:cSld>
  <p:clrMapOvr>
    <a:masterClrMapping/>
  </p:clrMapOvr>
  <p:transition spd="slow" advClick="0" advTm="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33A088A-E778-4028-BAE0-0432991E269A}"/>
              </a:ext>
            </a:extLst>
          </p:cNvPr>
          <p:cNvSpPr txBox="1"/>
          <p:nvPr/>
        </p:nvSpPr>
        <p:spPr>
          <a:xfrm>
            <a:off x="2692400" y="4134534"/>
            <a:ext cx="7023100" cy="102733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780279"/>
              </a:avLst>
            </a:prstTxWarp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</a:rPr>
              <a:t>A TASTE AND QUALITY STATION</a:t>
            </a:r>
          </a:p>
        </p:txBody>
      </p:sp>
      <p:sp>
        <p:nvSpPr>
          <p:cNvPr id="4" name="Freeform 96">
            <a:extLst>
              <a:ext uri="{FF2B5EF4-FFF2-40B4-BE49-F238E27FC236}">
                <a16:creationId xmlns:a16="http://schemas.microsoft.com/office/drawing/2014/main" id="{28CE3AF1-DD23-4252-8909-81250AC97A29}"/>
              </a:ext>
            </a:extLst>
          </p:cNvPr>
          <p:cNvSpPr>
            <a:spLocks noEditPoints="1"/>
          </p:cNvSpPr>
          <p:nvPr/>
        </p:nvSpPr>
        <p:spPr bwMode="auto">
          <a:xfrm>
            <a:off x="5301054" y="5869301"/>
            <a:ext cx="702351" cy="703633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86 w 232"/>
              <a:gd name="T11" fmla="*/ 166 h 232"/>
              <a:gd name="T12" fmla="*/ 169 w 232"/>
              <a:gd name="T13" fmla="*/ 184 h 232"/>
              <a:gd name="T14" fmla="*/ 88 w 232"/>
              <a:gd name="T15" fmla="*/ 144 h 232"/>
              <a:gd name="T16" fmla="*/ 48 w 232"/>
              <a:gd name="T17" fmla="*/ 63 h 232"/>
              <a:gd name="T18" fmla="*/ 66 w 232"/>
              <a:gd name="T19" fmla="*/ 46 h 232"/>
              <a:gd name="T20" fmla="*/ 88 w 232"/>
              <a:gd name="T21" fmla="*/ 61 h 232"/>
              <a:gd name="T22" fmla="*/ 94 w 232"/>
              <a:gd name="T23" fmla="*/ 79 h 232"/>
              <a:gd name="T24" fmla="*/ 77 w 232"/>
              <a:gd name="T25" fmla="*/ 95 h 232"/>
              <a:gd name="T26" fmla="*/ 99 w 232"/>
              <a:gd name="T27" fmla="*/ 133 h 232"/>
              <a:gd name="T28" fmla="*/ 136 w 232"/>
              <a:gd name="T29" fmla="*/ 155 h 232"/>
              <a:gd name="T30" fmla="*/ 153 w 232"/>
              <a:gd name="T31" fmla="*/ 138 h 232"/>
              <a:gd name="T32" fmla="*/ 171 w 232"/>
              <a:gd name="T33" fmla="*/ 144 h 232"/>
              <a:gd name="T34" fmla="*/ 186 w 232"/>
              <a:gd name="T35" fmla="*/ 16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86" y="166"/>
                </a:moveTo>
                <a:cubicBezTo>
                  <a:pt x="179" y="173"/>
                  <a:pt x="169" y="184"/>
                  <a:pt x="169" y="184"/>
                </a:cubicBezTo>
                <a:cubicBezTo>
                  <a:pt x="157" y="195"/>
                  <a:pt x="126" y="183"/>
                  <a:pt x="88" y="144"/>
                </a:cubicBezTo>
                <a:cubicBezTo>
                  <a:pt x="49" y="105"/>
                  <a:pt x="37" y="75"/>
                  <a:pt x="48" y="63"/>
                </a:cubicBezTo>
                <a:cubicBezTo>
                  <a:pt x="48" y="63"/>
                  <a:pt x="59" y="53"/>
                  <a:pt x="66" y="46"/>
                </a:cubicBezTo>
                <a:cubicBezTo>
                  <a:pt x="73" y="39"/>
                  <a:pt x="81" y="51"/>
                  <a:pt x="88" y="61"/>
                </a:cubicBezTo>
                <a:cubicBezTo>
                  <a:pt x="95" y="70"/>
                  <a:pt x="96" y="76"/>
                  <a:pt x="94" y="79"/>
                </a:cubicBezTo>
                <a:cubicBezTo>
                  <a:pt x="91" y="81"/>
                  <a:pt x="82" y="90"/>
                  <a:pt x="77" y="95"/>
                </a:cubicBezTo>
                <a:cubicBezTo>
                  <a:pt x="74" y="98"/>
                  <a:pt x="74" y="107"/>
                  <a:pt x="99" y="133"/>
                </a:cubicBezTo>
                <a:cubicBezTo>
                  <a:pt x="124" y="158"/>
                  <a:pt x="134" y="158"/>
                  <a:pt x="136" y="155"/>
                </a:cubicBezTo>
                <a:cubicBezTo>
                  <a:pt x="142" y="149"/>
                  <a:pt x="151" y="140"/>
                  <a:pt x="153" y="138"/>
                </a:cubicBezTo>
                <a:cubicBezTo>
                  <a:pt x="155" y="136"/>
                  <a:pt x="162" y="137"/>
                  <a:pt x="171" y="144"/>
                </a:cubicBezTo>
                <a:cubicBezTo>
                  <a:pt x="181" y="151"/>
                  <a:pt x="193" y="159"/>
                  <a:pt x="186" y="166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107">
            <a:extLst>
              <a:ext uri="{FF2B5EF4-FFF2-40B4-BE49-F238E27FC236}">
                <a16:creationId xmlns:a16="http://schemas.microsoft.com/office/drawing/2014/main" id="{D967C149-C78D-4C86-891A-A53E64D4D3FA}"/>
              </a:ext>
            </a:extLst>
          </p:cNvPr>
          <p:cNvSpPr>
            <a:spLocks noEditPoints="1"/>
          </p:cNvSpPr>
          <p:nvPr/>
        </p:nvSpPr>
        <p:spPr bwMode="auto">
          <a:xfrm>
            <a:off x="6200781" y="5869301"/>
            <a:ext cx="702351" cy="703633"/>
          </a:xfrm>
          <a:custGeom>
            <a:avLst/>
            <a:gdLst>
              <a:gd name="T0" fmla="*/ 112 w 232"/>
              <a:gd name="T1" fmla="*/ 85 h 232"/>
              <a:gd name="T2" fmla="*/ 76 w 232"/>
              <a:gd name="T3" fmla="*/ 112 h 232"/>
              <a:gd name="T4" fmla="*/ 81 w 232"/>
              <a:gd name="T5" fmla="*/ 151 h 232"/>
              <a:gd name="T6" fmla="*/ 112 w 232"/>
              <a:gd name="T7" fmla="*/ 119 h 232"/>
              <a:gd name="T8" fmla="*/ 81 w 232"/>
              <a:gd name="T9" fmla="*/ 151 h 232"/>
              <a:gd name="T10" fmla="*/ 112 w 232"/>
              <a:gd name="T11" fmla="*/ 186 h 232"/>
              <a:gd name="T12" fmla="*/ 83 w 232"/>
              <a:gd name="T13" fmla="*/ 157 h 232"/>
              <a:gd name="T14" fmla="*/ 83 w 232"/>
              <a:gd name="T15" fmla="*/ 74 h 232"/>
              <a:gd name="T16" fmla="*/ 112 w 232"/>
              <a:gd name="T17" fmla="*/ 45 h 232"/>
              <a:gd name="T18" fmla="*/ 83 w 232"/>
              <a:gd name="T19" fmla="*/ 74 h 232"/>
              <a:gd name="T20" fmla="*/ 45 w 232"/>
              <a:gd name="T21" fmla="*/ 119 h 232"/>
              <a:gd name="T22" fmla="*/ 75 w 232"/>
              <a:gd name="T23" fmla="*/ 153 h 232"/>
              <a:gd name="T24" fmla="*/ 75 w 232"/>
              <a:gd name="T25" fmla="*/ 79 h 232"/>
              <a:gd name="T26" fmla="*/ 45 w 232"/>
              <a:gd name="T27" fmla="*/ 112 h 232"/>
              <a:gd name="T28" fmla="*/ 75 w 232"/>
              <a:gd name="T29" fmla="*/ 79 h 232"/>
              <a:gd name="T30" fmla="*/ 141 w 232"/>
              <a:gd name="T31" fmla="*/ 50 h 232"/>
              <a:gd name="T32" fmla="*/ 166 w 232"/>
              <a:gd name="T33" fmla="*/ 67 h 232"/>
              <a:gd name="T34" fmla="*/ 90 w 232"/>
              <a:gd name="T35" fmla="*/ 181 h 232"/>
              <a:gd name="T36" fmla="*/ 65 w 232"/>
              <a:gd name="T37" fmla="*/ 164 h 232"/>
              <a:gd name="T38" fmla="*/ 65 w 232"/>
              <a:gd name="T39" fmla="*/ 67 h 232"/>
              <a:gd name="T40" fmla="*/ 90 w 232"/>
              <a:gd name="T41" fmla="*/ 50 h 232"/>
              <a:gd name="T42" fmla="*/ 162 w 232"/>
              <a:gd name="T43" fmla="*/ 112 h 232"/>
              <a:gd name="T44" fmla="*/ 171 w 232"/>
              <a:gd name="T45" fmla="*/ 72 h 232"/>
              <a:gd name="T46" fmla="*/ 141 w 232"/>
              <a:gd name="T47" fmla="*/ 181 h 232"/>
              <a:gd name="T48" fmla="*/ 154 w 232"/>
              <a:gd name="T49" fmla="*/ 159 h 232"/>
              <a:gd name="T50" fmla="*/ 126 w 232"/>
              <a:gd name="T51" fmla="*/ 46 h 232"/>
              <a:gd name="T52" fmla="*/ 119 w 232"/>
              <a:gd name="T53" fmla="*/ 79 h 232"/>
              <a:gd name="T54" fmla="*/ 126 w 232"/>
              <a:gd name="T55" fmla="*/ 46 h 232"/>
              <a:gd name="T56" fmla="*/ 116 w 232"/>
              <a:gd name="T57" fmla="*/ 232 h 232"/>
              <a:gd name="T58" fmla="*/ 116 w 232"/>
              <a:gd name="T59" fmla="*/ 0 h 232"/>
              <a:gd name="T60" fmla="*/ 196 w 232"/>
              <a:gd name="T61" fmla="*/ 116 h 232"/>
              <a:gd name="T62" fmla="*/ 36 w 232"/>
              <a:gd name="T63" fmla="*/ 116 h 232"/>
              <a:gd name="T64" fmla="*/ 196 w 232"/>
              <a:gd name="T65" fmla="*/ 116 h 232"/>
              <a:gd name="T66" fmla="*/ 171 w 232"/>
              <a:gd name="T67" fmla="*/ 159 h 232"/>
              <a:gd name="T68" fmla="*/ 162 w 232"/>
              <a:gd name="T69" fmla="*/ 119 h 232"/>
              <a:gd name="T70" fmla="*/ 119 w 232"/>
              <a:gd name="T71" fmla="*/ 153 h 232"/>
              <a:gd name="T72" fmla="*/ 126 w 232"/>
              <a:gd name="T73" fmla="*/ 185 h 232"/>
              <a:gd name="T74" fmla="*/ 119 w 232"/>
              <a:gd name="T75" fmla="*/ 153 h 232"/>
              <a:gd name="T76" fmla="*/ 119 w 232"/>
              <a:gd name="T77" fmla="*/ 85 h 232"/>
              <a:gd name="T78" fmla="*/ 155 w 232"/>
              <a:gd name="T79" fmla="*/ 112 h 232"/>
              <a:gd name="T80" fmla="*/ 155 w 232"/>
              <a:gd name="T81" fmla="*/ 119 h 232"/>
              <a:gd name="T82" fmla="*/ 119 w 232"/>
              <a:gd name="T83" fmla="*/ 146 h 232"/>
              <a:gd name="T84" fmla="*/ 155 w 232"/>
              <a:gd name="T85" fmla="*/ 119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2" h="232">
                <a:moveTo>
                  <a:pt x="81" y="81"/>
                </a:moveTo>
                <a:cubicBezTo>
                  <a:pt x="91" y="83"/>
                  <a:pt x="101" y="85"/>
                  <a:pt x="112" y="85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76" y="112"/>
                  <a:pt x="76" y="112"/>
                  <a:pt x="76" y="112"/>
                </a:cubicBezTo>
                <a:cubicBezTo>
                  <a:pt x="76" y="101"/>
                  <a:pt x="78" y="90"/>
                  <a:pt x="81" y="81"/>
                </a:cubicBezTo>
                <a:close/>
                <a:moveTo>
                  <a:pt x="81" y="151"/>
                </a:moveTo>
                <a:cubicBezTo>
                  <a:pt x="91" y="148"/>
                  <a:pt x="101" y="146"/>
                  <a:pt x="112" y="146"/>
                </a:cubicBezTo>
                <a:cubicBezTo>
                  <a:pt x="112" y="119"/>
                  <a:pt x="112" y="119"/>
                  <a:pt x="112" y="119"/>
                </a:cubicBezTo>
                <a:cubicBezTo>
                  <a:pt x="76" y="119"/>
                  <a:pt x="76" y="119"/>
                  <a:pt x="76" y="119"/>
                </a:cubicBezTo>
                <a:cubicBezTo>
                  <a:pt x="76" y="131"/>
                  <a:pt x="78" y="141"/>
                  <a:pt x="81" y="151"/>
                </a:cubicBezTo>
                <a:close/>
                <a:moveTo>
                  <a:pt x="106" y="185"/>
                </a:moveTo>
                <a:cubicBezTo>
                  <a:pt x="108" y="186"/>
                  <a:pt x="110" y="186"/>
                  <a:pt x="112" y="186"/>
                </a:cubicBezTo>
                <a:cubicBezTo>
                  <a:pt x="112" y="153"/>
                  <a:pt x="112" y="153"/>
                  <a:pt x="112" y="153"/>
                </a:cubicBezTo>
                <a:cubicBezTo>
                  <a:pt x="102" y="153"/>
                  <a:pt x="92" y="154"/>
                  <a:pt x="83" y="157"/>
                </a:cubicBezTo>
                <a:cubicBezTo>
                  <a:pt x="88" y="171"/>
                  <a:pt x="96" y="181"/>
                  <a:pt x="106" y="185"/>
                </a:cubicBezTo>
                <a:close/>
                <a:moveTo>
                  <a:pt x="83" y="74"/>
                </a:moveTo>
                <a:cubicBezTo>
                  <a:pt x="92" y="77"/>
                  <a:pt x="102" y="79"/>
                  <a:pt x="112" y="79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10" y="46"/>
                  <a:pt x="108" y="46"/>
                  <a:pt x="106" y="46"/>
                </a:cubicBezTo>
                <a:cubicBezTo>
                  <a:pt x="96" y="51"/>
                  <a:pt x="88" y="61"/>
                  <a:pt x="83" y="74"/>
                </a:cubicBezTo>
                <a:close/>
                <a:moveTo>
                  <a:pt x="69" y="119"/>
                </a:moveTo>
                <a:cubicBezTo>
                  <a:pt x="45" y="119"/>
                  <a:pt x="45" y="119"/>
                  <a:pt x="45" y="119"/>
                </a:cubicBezTo>
                <a:cubicBezTo>
                  <a:pt x="46" y="134"/>
                  <a:pt x="52" y="148"/>
                  <a:pt x="61" y="159"/>
                </a:cubicBezTo>
                <a:cubicBezTo>
                  <a:pt x="65" y="157"/>
                  <a:pt x="70" y="155"/>
                  <a:pt x="75" y="153"/>
                </a:cubicBezTo>
                <a:cubicBezTo>
                  <a:pt x="72" y="143"/>
                  <a:pt x="70" y="131"/>
                  <a:pt x="69" y="119"/>
                </a:cubicBezTo>
                <a:close/>
                <a:moveTo>
                  <a:pt x="75" y="79"/>
                </a:moveTo>
                <a:cubicBezTo>
                  <a:pt x="70" y="77"/>
                  <a:pt x="65" y="75"/>
                  <a:pt x="61" y="72"/>
                </a:cubicBezTo>
                <a:cubicBezTo>
                  <a:pt x="52" y="83"/>
                  <a:pt x="46" y="97"/>
                  <a:pt x="45" y="112"/>
                </a:cubicBezTo>
                <a:cubicBezTo>
                  <a:pt x="69" y="112"/>
                  <a:pt x="69" y="112"/>
                  <a:pt x="69" y="112"/>
                </a:cubicBezTo>
                <a:cubicBezTo>
                  <a:pt x="70" y="100"/>
                  <a:pt x="72" y="89"/>
                  <a:pt x="75" y="79"/>
                </a:cubicBezTo>
                <a:close/>
                <a:moveTo>
                  <a:pt x="166" y="67"/>
                </a:moveTo>
                <a:cubicBezTo>
                  <a:pt x="159" y="60"/>
                  <a:pt x="151" y="54"/>
                  <a:pt x="141" y="50"/>
                </a:cubicBezTo>
                <a:cubicBezTo>
                  <a:pt x="146" y="56"/>
                  <a:pt x="151" y="64"/>
                  <a:pt x="154" y="73"/>
                </a:cubicBezTo>
                <a:cubicBezTo>
                  <a:pt x="159" y="71"/>
                  <a:pt x="163" y="69"/>
                  <a:pt x="166" y="67"/>
                </a:cubicBezTo>
                <a:close/>
                <a:moveTo>
                  <a:pt x="65" y="164"/>
                </a:moveTo>
                <a:cubicBezTo>
                  <a:pt x="72" y="172"/>
                  <a:pt x="81" y="178"/>
                  <a:pt x="90" y="181"/>
                </a:cubicBezTo>
                <a:cubicBezTo>
                  <a:pt x="85" y="175"/>
                  <a:pt x="81" y="168"/>
                  <a:pt x="77" y="159"/>
                </a:cubicBezTo>
                <a:cubicBezTo>
                  <a:pt x="73" y="160"/>
                  <a:pt x="69" y="162"/>
                  <a:pt x="65" y="164"/>
                </a:cubicBezTo>
                <a:close/>
                <a:moveTo>
                  <a:pt x="90" y="50"/>
                </a:moveTo>
                <a:cubicBezTo>
                  <a:pt x="81" y="54"/>
                  <a:pt x="72" y="60"/>
                  <a:pt x="65" y="67"/>
                </a:cubicBezTo>
                <a:cubicBezTo>
                  <a:pt x="69" y="69"/>
                  <a:pt x="73" y="71"/>
                  <a:pt x="77" y="73"/>
                </a:cubicBezTo>
                <a:cubicBezTo>
                  <a:pt x="81" y="64"/>
                  <a:pt x="85" y="56"/>
                  <a:pt x="90" y="50"/>
                </a:cubicBezTo>
                <a:close/>
                <a:moveTo>
                  <a:pt x="156" y="79"/>
                </a:moveTo>
                <a:cubicBezTo>
                  <a:pt x="160" y="89"/>
                  <a:pt x="161" y="100"/>
                  <a:pt x="162" y="112"/>
                </a:cubicBezTo>
                <a:cubicBezTo>
                  <a:pt x="186" y="112"/>
                  <a:pt x="186" y="112"/>
                  <a:pt x="186" y="112"/>
                </a:cubicBezTo>
                <a:cubicBezTo>
                  <a:pt x="185" y="97"/>
                  <a:pt x="180" y="83"/>
                  <a:pt x="171" y="72"/>
                </a:cubicBezTo>
                <a:cubicBezTo>
                  <a:pt x="166" y="75"/>
                  <a:pt x="161" y="77"/>
                  <a:pt x="156" y="79"/>
                </a:cubicBezTo>
                <a:close/>
                <a:moveTo>
                  <a:pt x="141" y="181"/>
                </a:moveTo>
                <a:cubicBezTo>
                  <a:pt x="151" y="178"/>
                  <a:pt x="159" y="172"/>
                  <a:pt x="166" y="164"/>
                </a:cubicBezTo>
                <a:cubicBezTo>
                  <a:pt x="163" y="162"/>
                  <a:pt x="159" y="160"/>
                  <a:pt x="154" y="159"/>
                </a:cubicBezTo>
                <a:cubicBezTo>
                  <a:pt x="151" y="168"/>
                  <a:pt x="146" y="175"/>
                  <a:pt x="141" y="181"/>
                </a:cubicBezTo>
                <a:close/>
                <a:moveTo>
                  <a:pt x="126" y="46"/>
                </a:moveTo>
                <a:cubicBezTo>
                  <a:pt x="123" y="46"/>
                  <a:pt x="121" y="46"/>
                  <a:pt x="119" y="45"/>
                </a:cubicBezTo>
                <a:cubicBezTo>
                  <a:pt x="119" y="79"/>
                  <a:pt x="119" y="79"/>
                  <a:pt x="119" y="79"/>
                </a:cubicBezTo>
                <a:cubicBezTo>
                  <a:pt x="129" y="79"/>
                  <a:pt x="139" y="77"/>
                  <a:pt x="148" y="74"/>
                </a:cubicBezTo>
                <a:cubicBezTo>
                  <a:pt x="143" y="61"/>
                  <a:pt x="135" y="51"/>
                  <a:pt x="126" y="46"/>
                </a:cubicBezTo>
                <a:close/>
                <a:moveTo>
                  <a:pt x="232" y="116"/>
                </a:moveTo>
                <a:cubicBezTo>
                  <a:pt x="232" y="180"/>
                  <a:pt x="179" y="232"/>
                  <a:pt x="116" y="232"/>
                </a:cubicBezTo>
                <a:cubicBezTo>
                  <a:pt x="52" y="232"/>
                  <a:pt x="0" y="180"/>
                  <a:pt x="0" y="116"/>
                </a:cubicBezTo>
                <a:cubicBezTo>
                  <a:pt x="0" y="52"/>
                  <a:pt x="52" y="0"/>
                  <a:pt x="116" y="0"/>
                </a:cubicBezTo>
                <a:cubicBezTo>
                  <a:pt x="179" y="0"/>
                  <a:pt x="232" y="52"/>
                  <a:pt x="232" y="116"/>
                </a:cubicBezTo>
                <a:close/>
                <a:moveTo>
                  <a:pt x="196" y="116"/>
                </a:moveTo>
                <a:cubicBezTo>
                  <a:pt x="196" y="72"/>
                  <a:pt x="160" y="36"/>
                  <a:pt x="116" y="36"/>
                </a:cubicBezTo>
                <a:cubicBezTo>
                  <a:pt x="71" y="36"/>
                  <a:pt x="36" y="72"/>
                  <a:pt x="36" y="116"/>
                </a:cubicBezTo>
                <a:cubicBezTo>
                  <a:pt x="36" y="160"/>
                  <a:pt x="71" y="196"/>
                  <a:pt x="116" y="196"/>
                </a:cubicBezTo>
                <a:cubicBezTo>
                  <a:pt x="160" y="196"/>
                  <a:pt x="196" y="160"/>
                  <a:pt x="196" y="116"/>
                </a:cubicBezTo>
                <a:close/>
                <a:moveTo>
                  <a:pt x="156" y="153"/>
                </a:moveTo>
                <a:cubicBezTo>
                  <a:pt x="161" y="155"/>
                  <a:pt x="166" y="157"/>
                  <a:pt x="171" y="159"/>
                </a:cubicBezTo>
                <a:cubicBezTo>
                  <a:pt x="180" y="148"/>
                  <a:pt x="185" y="134"/>
                  <a:pt x="186" y="119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61" y="131"/>
                  <a:pt x="160" y="143"/>
                  <a:pt x="156" y="153"/>
                </a:cubicBezTo>
                <a:close/>
                <a:moveTo>
                  <a:pt x="119" y="153"/>
                </a:moveTo>
                <a:cubicBezTo>
                  <a:pt x="119" y="186"/>
                  <a:pt x="119" y="186"/>
                  <a:pt x="119" y="186"/>
                </a:cubicBezTo>
                <a:cubicBezTo>
                  <a:pt x="121" y="186"/>
                  <a:pt x="123" y="186"/>
                  <a:pt x="126" y="185"/>
                </a:cubicBezTo>
                <a:cubicBezTo>
                  <a:pt x="135" y="181"/>
                  <a:pt x="143" y="171"/>
                  <a:pt x="148" y="157"/>
                </a:cubicBezTo>
                <a:cubicBezTo>
                  <a:pt x="139" y="154"/>
                  <a:pt x="129" y="153"/>
                  <a:pt x="119" y="153"/>
                </a:cubicBezTo>
                <a:close/>
                <a:moveTo>
                  <a:pt x="150" y="81"/>
                </a:moveTo>
                <a:cubicBezTo>
                  <a:pt x="141" y="83"/>
                  <a:pt x="130" y="85"/>
                  <a:pt x="119" y="85"/>
                </a:cubicBezTo>
                <a:cubicBezTo>
                  <a:pt x="119" y="112"/>
                  <a:pt x="119" y="112"/>
                  <a:pt x="119" y="112"/>
                </a:cubicBezTo>
                <a:cubicBezTo>
                  <a:pt x="155" y="112"/>
                  <a:pt x="155" y="112"/>
                  <a:pt x="155" y="112"/>
                </a:cubicBezTo>
                <a:cubicBezTo>
                  <a:pt x="155" y="101"/>
                  <a:pt x="153" y="90"/>
                  <a:pt x="150" y="81"/>
                </a:cubicBezTo>
                <a:close/>
                <a:moveTo>
                  <a:pt x="155" y="119"/>
                </a:moveTo>
                <a:cubicBezTo>
                  <a:pt x="119" y="119"/>
                  <a:pt x="119" y="119"/>
                  <a:pt x="119" y="119"/>
                </a:cubicBezTo>
                <a:cubicBezTo>
                  <a:pt x="119" y="146"/>
                  <a:pt x="119" y="146"/>
                  <a:pt x="119" y="146"/>
                </a:cubicBezTo>
                <a:cubicBezTo>
                  <a:pt x="130" y="146"/>
                  <a:pt x="141" y="148"/>
                  <a:pt x="150" y="151"/>
                </a:cubicBezTo>
                <a:cubicBezTo>
                  <a:pt x="153" y="141"/>
                  <a:pt x="155" y="131"/>
                  <a:pt x="155" y="119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2D8B17-0674-4776-BD6C-89F2D9D73CC9}"/>
              </a:ext>
            </a:extLst>
          </p:cNvPr>
          <p:cNvSpPr txBox="1"/>
          <p:nvPr/>
        </p:nvSpPr>
        <p:spPr>
          <a:xfrm>
            <a:off x="2004878" y="6021062"/>
            <a:ext cx="309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</a:rPr>
              <a:t>1-800-123-4567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E9E8E2-42FD-49A0-B665-0EF55C6B5E55}"/>
              </a:ext>
            </a:extLst>
          </p:cNvPr>
          <p:cNvSpPr txBox="1"/>
          <p:nvPr/>
        </p:nvSpPr>
        <p:spPr>
          <a:xfrm>
            <a:off x="7100508" y="6021062"/>
            <a:ext cx="4883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504050000020004" pitchFamily="2" charset="0"/>
              </a:rPr>
              <a:t>www.foodorganickitchenresto.com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14" y="1413163"/>
            <a:ext cx="5022272" cy="301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9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Motion origin="layout" path="M -3.125E-6 4.44444E-6 L -3.125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278</Words>
  <Application>Microsoft Office PowerPoint</Application>
  <PresentationFormat>Widescreen</PresentationFormat>
  <Paragraphs>103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 Light</vt:lpstr>
      <vt:lpstr>Gotham Black</vt:lpstr>
      <vt:lpstr>Britannic Bold</vt:lpstr>
      <vt:lpstr>Arial</vt:lpstr>
      <vt:lpstr>Gotham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Presentation Point</cp:lastModifiedBy>
  <cp:revision>26</cp:revision>
  <dcterms:created xsi:type="dcterms:W3CDTF">2018-11-18T11:37:44Z</dcterms:created>
  <dcterms:modified xsi:type="dcterms:W3CDTF">2019-09-06T19:49:05Z</dcterms:modified>
</cp:coreProperties>
</file>