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0" r:id="rId12"/>
    <p:sldId id="271" r:id="rId13"/>
    <p:sldId id="269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entury Schoolbook" panose="02040604050505020304" pitchFamily="18" charset="0"/>
      <p:regular r:id="rId21"/>
      <p:bold r:id="rId22"/>
      <p:italic r:id="rId23"/>
      <p:boldItalic r:id="rId24"/>
    </p:embeddedFont>
    <p:embeddedFont>
      <p:font typeface="Felix Titling" panose="04060505060202020A04" pitchFamily="8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12" userDrawn="1">
          <p15:clr>
            <a:srgbClr val="A4A3A4"/>
          </p15:clr>
        </p15:guide>
        <p15:guide id="4" orient="horz" pos="3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E59"/>
    <a:srgbClr val="F14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AC553-CA2C-4C11-BF47-EE209655FF40}" v="7" dt="2019-09-06T19:58:38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12" y="78"/>
      </p:cViewPr>
      <p:guideLst>
        <p:guide orient="horz" pos="768"/>
        <p:guide pos="3840"/>
        <p:guide orient="horz" pos="2112"/>
        <p:guide orient="horz" pos="3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704AC553-CA2C-4C11-BF47-EE209655FF40}"/>
    <pc:docChg chg="undo modSld">
      <pc:chgData name="Presentation Point" userId="f45ce91d846791e9" providerId="LiveId" clId="{704AC553-CA2C-4C11-BF47-EE209655FF40}" dt="2019-09-06T19:59:40.951" v="11" actId="14100"/>
      <pc:docMkLst>
        <pc:docMk/>
      </pc:docMkLst>
      <pc:sldChg chg="modSp">
        <pc:chgData name="Presentation Point" userId="f45ce91d846791e9" providerId="LiveId" clId="{704AC553-CA2C-4C11-BF47-EE209655FF40}" dt="2019-09-06T19:58:16.960" v="0" actId="313"/>
        <pc:sldMkLst>
          <pc:docMk/>
          <pc:sldMk cId="4257122599" sldId="265"/>
        </pc:sldMkLst>
        <pc:spChg chg="mod">
          <ac:chgData name="Presentation Point" userId="f45ce91d846791e9" providerId="LiveId" clId="{704AC553-CA2C-4C11-BF47-EE209655FF40}" dt="2019-09-06T19:58:16.960" v="0" actId="313"/>
          <ac:spMkLst>
            <pc:docMk/>
            <pc:sldMk cId="4257122599" sldId="265"/>
            <ac:spMk id="9" creationId="{F327E417-541F-4491-A36F-940F8ED18AFC}"/>
          </ac:spMkLst>
        </pc:spChg>
      </pc:sldChg>
      <pc:sldChg chg="modSp">
        <pc:chgData name="Presentation Point" userId="f45ce91d846791e9" providerId="LiveId" clId="{704AC553-CA2C-4C11-BF47-EE209655FF40}" dt="2019-09-06T19:58:38.283" v="5" actId="20577"/>
        <pc:sldMkLst>
          <pc:docMk/>
          <pc:sldMk cId="4101436788" sldId="268"/>
        </pc:sldMkLst>
        <pc:spChg chg="mod">
          <ac:chgData name="Presentation Point" userId="f45ce91d846791e9" providerId="LiveId" clId="{704AC553-CA2C-4C11-BF47-EE209655FF40}" dt="2019-09-06T19:58:38.283" v="5" actId="20577"/>
          <ac:spMkLst>
            <pc:docMk/>
            <pc:sldMk cId="4101436788" sldId="268"/>
            <ac:spMk id="34" creationId="{45F02861-9E09-4471-800F-79F039F6222F}"/>
          </ac:spMkLst>
        </pc:spChg>
        <pc:spChg chg="mod">
          <ac:chgData name="Presentation Point" userId="f45ce91d846791e9" providerId="LiveId" clId="{704AC553-CA2C-4C11-BF47-EE209655FF40}" dt="2019-09-06T19:58:34.621" v="3" actId="20577"/>
          <ac:spMkLst>
            <pc:docMk/>
            <pc:sldMk cId="4101436788" sldId="268"/>
            <ac:spMk id="35" creationId="{07028158-517D-4927-A9CF-03B04BB7E2B4}"/>
          </ac:spMkLst>
        </pc:spChg>
      </pc:sldChg>
      <pc:sldChg chg="modSp">
        <pc:chgData name="Presentation Point" userId="f45ce91d846791e9" providerId="LiveId" clId="{704AC553-CA2C-4C11-BF47-EE209655FF40}" dt="2019-09-06T19:59:40.951" v="11" actId="14100"/>
        <pc:sldMkLst>
          <pc:docMk/>
          <pc:sldMk cId="543391981" sldId="270"/>
        </pc:sldMkLst>
        <pc:spChg chg="mod">
          <ac:chgData name="Presentation Point" userId="f45ce91d846791e9" providerId="LiveId" clId="{704AC553-CA2C-4C11-BF47-EE209655FF40}" dt="2019-09-06T19:59:40.951" v="11" actId="14100"/>
          <ac:spMkLst>
            <pc:docMk/>
            <pc:sldMk cId="543391981" sldId="270"/>
            <ac:spMk id="29" creationId="{B03E0098-1090-4F1E-8D26-A6A22A910EE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7A6D-1C75-4D01-B20C-43755AC57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1BFCE-F9B4-4DAE-B035-C0D06B9CA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F4CC6-64FB-4098-815A-170A0CF6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96C60-6C0F-4817-80CB-86C82D04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67FA-1475-4F59-850B-15709F7B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0C57-A18B-4BA9-AE50-C7C5D24A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B0650-B40C-4930-B1BA-0E96C4CB9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D7B23-A501-4B6E-B45C-72D5EB2E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2F8E-C771-4FB3-8E1D-3484603B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ABF4A-12C3-4B68-8970-C8A1E15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9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9DB17-9419-47E2-AA70-67E27EC31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F4E7F-D28E-40F7-BD60-060CBDD7F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8E26-50B5-45BB-AD31-A05D8ECA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C349-50F2-4A30-A9B1-C639D76B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7F834-ECC5-4866-A69E-F635F398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5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F081-5931-4A01-9B24-89A273A3D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3EC13-3343-44C5-AF56-49C90C157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2499D-D03C-4E57-A9B2-CF5A654E6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F00E9-D959-4CAF-A731-D5F6E5B7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2D5CA-213B-4916-8718-CDDC65D9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805C-9473-4475-AFFF-811138C7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919D3-BE3F-4E0F-A506-97F135171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EDF52-3AE8-4855-9A48-9FFC2314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69CF4-E611-4EA3-8457-11C11FEB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E9550-762F-4357-8E59-704AC229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4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A3E3-B1C5-4274-B2EB-5256FFE9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E364F-FB19-41A6-A55F-58F5251EE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C6AEF-B568-4666-9146-F6C9FB427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86655-6054-4EBE-B46D-F97F6CA7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781F9-BEE3-4A65-AA47-5FE5C1889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D2DCD-BBAE-4069-BC34-FFC73274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803C-F3AB-4DFC-8771-C9DA1D6C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93F43-4541-4590-B1FB-CE4B9FFC2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75E5C-D370-411B-8C99-C145A6B78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39640-5445-42C6-A3DF-C24924C5E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AAF94-7326-4652-8BFE-AF56219CA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B4542-023B-4CD5-9EFD-491E7F32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BFBC1-CEA0-4800-AE24-50862193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B655A-DA4F-4AB8-AD2B-AA0CA73F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1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4BE0-6AC5-4A58-B124-210D12F1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2FC41-BC36-4FD3-88DF-D5A7FA9B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E1EB6-6808-4462-BF58-FEF451E2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E4BBF-D517-4CC4-87AC-C45E2F4D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4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D0212-03EE-4996-85DD-D3F1E8FA6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4DA4D-617C-4521-B2F5-EFA452B1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EE7F8-648D-4401-ACD8-45E05FA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5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1DCB-1539-4858-8F22-ADDC1560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C213-1CF4-46D2-8471-3A209C5CC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8E705-1DA3-48F1-8C5C-3BAE5DEAC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DFCDC-3D1F-4A7F-982C-5DFD2F96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DAC59-6C96-4B3D-99FB-5747E7E2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8393A-6EA0-4434-9ADE-63CDD7BA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8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EC40-EB8D-4660-BA76-73589CA4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86D08-4B2E-428A-A8DA-BFCB640EE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6E90B-7955-4AA9-87F3-EDE8E34FA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E1132-A060-49DB-9F1E-783E3A56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C56E2-787E-4388-8892-17CB6718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B3BB8-F351-49CD-A2A7-119586F0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59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4A2222-31B3-42EA-9C26-431EC199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B72D6-AE28-422A-9EC6-35AB3E01A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C2B4C-9133-45A7-B2BC-877B6B231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09922-9D10-4A44-8EA6-78F3C4447BF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98A3B-F0C9-4455-89D7-7B99711E0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EC64-E17D-4518-95F0-C1EE2411A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173C4-33DB-4010-8147-EFC04F48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600FAD-D9E0-4AAF-99C9-5FB29C3776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2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57D56E-932D-4D6D-97D7-98F5222480CD}"/>
              </a:ext>
            </a:extLst>
          </p:cNvPr>
          <p:cNvSpPr/>
          <p:nvPr/>
        </p:nvSpPr>
        <p:spPr>
          <a:xfrm>
            <a:off x="2740479" y="0"/>
            <a:ext cx="8362950" cy="6858000"/>
          </a:xfrm>
          <a:custGeom>
            <a:avLst/>
            <a:gdLst>
              <a:gd name="connsiteX0" fmla="*/ 0 w 8362950"/>
              <a:gd name="connsiteY0" fmla="*/ 0 h 6858000"/>
              <a:gd name="connsiteX1" fmla="*/ 6974871 w 8362950"/>
              <a:gd name="connsiteY1" fmla="*/ 0 h 6858000"/>
              <a:gd name="connsiteX2" fmla="*/ 7081199 w 8362950"/>
              <a:gd name="connsiteY2" fmla="*/ 111524 h 6858000"/>
              <a:gd name="connsiteX3" fmla="*/ 8362950 w 8362950"/>
              <a:gd name="connsiteY3" fmla="*/ 3429000 h 6858000"/>
              <a:gd name="connsiteX4" fmla="*/ 7081199 w 8362950"/>
              <a:gd name="connsiteY4" fmla="*/ 6746476 h 6858000"/>
              <a:gd name="connsiteX5" fmla="*/ 6974871 w 8362950"/>
              <a:gd name="connsiteY5" fmla="*/ 6858000 h 6858000"/>
              <a:gd name="connsiteX6" fmla="*/ 0 w 8362950"/>
              <a:gd name="connsiteY6" fmla="*/ 6858000 h 6858000"/>
              <a:gd name="connsiteX7" fmla="*/ 0 w 83629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62950" h="6858000">
                <a:moveTo>
                  <a:pt x="0" y="0"/>
                </a:moveTo>
                <a:lnTo>
                  <a:pt x="6974871" y="0"/>
                </a:lnTo>
                <a:lnTo>
                  <a:pt x="7081199" y="111524"/>
                </a:lnTo>
                <a:cubicBezTo>
                  <a:pt x="7877573" y="987730"/>
                  <a:pt x="8362950" y="2151682"/>
                  <a:pt x="8362950" y="3429000"/>
                </a:cubicBezTo>
                <a:cubicBezTo>
                  <a:pt x="8362950" y="4706318"/>
                  <a:pt x="7877573" y="5870270"/>
                  <a:pt x="7081199" y="6746476"/>
                </a:cubicBezTo>
                <a:lnTo>
                  <a:pt x="69748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25B12D3-A647-4524-AFF3-AF5EF7F4A5E3}"/>
              </a:ext>
            </a:extLst>
          </p:cNvPr>
          <p:cNvSpPr/>
          <p:nvPr/>
        </p:nvSpPr>
        <p:spPr>
          <a:xfrm>
            <a:off x="921884" y="0"/>
            <a:ext cx="8362950" cy="6858000"/>
          </a:xfrm>
          <a:custGeom>
            <a:avLst/>
            <a:gdLst>
              <a:gd name="connsiteX0" fmla="*/ 0 w 8362950"/>
              <a:gd name="connsiteY0" fmla="*/ 0 h 6858000"/>
              <a:gd name="connsiteX1" fmla="*/ 6974871 w 8362950"/>
              <a:gd name="connsiteY1" fmla="*/ 0 h 6858000"/>
              <a:gd name="connsiteX2" fmla="*/ 7081199 w 8362950"/>
              <a:gd name="connsiteY2" fmla="*/ 111524 h 6858000"/>
              <a:gd name="connsiteX3" fmla="*/ 8362950 w 8362950"/>
              <a:gd name="connsiteY3" fmla="*/ 3429000 h 6858000"/>
              <a:gd name="connsiteX4" fmla="*/ 7081199 w 8362950"/>
              <a:gd name="connsiteY4" fmla="*/ 6746476 h 6858000"/>
              <a:gd name="connsiteX5" fmla="*/ 6974871 w 8362950"/>
              <a:gd name="connsiteY5" fmla="*/ 6858000 h 6858000"/>
              <a:gd name="connsiteX6" fmla="*/ 0 w 8362950"/>
              <a:gd name="connsiteY6" fmla="*/ 6858000 h 6858000"/>
              <a:gd name="connsiteX7" fmla="*/ 0 w 83629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62950" h="6858000">
                <a:moveTo>
                  <a:pt x="0" y="0"/>
                </a:moveTo>
                <a:lnTo>
                  <a:pt x="6974871" y="0"/>
                </a:lnTo>
                <a:lnTo>
                  <a:pt x="7081199" y="111524"/>
                </a:lnTo>
                <a:cubicBezTo>
                  <a:pt x="7877573" y="987730"/>
                  <a:pt x="8362950" y="2151682"/>
                  <a:pt x="8362950" y="3429000"/>
                </a:cubicBezTo>
                <a:cubicBezTo>
                  <a:pt x="8362950" y="4706318"/>
                  <a:pt x="7877573" y="5870270"/>
                  <a:pt x="7081199" y="6746476"/>
                </a:cubicBezTo>
                <a:lnTo>
                  <a:pt x="69748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28E8CF-5D71-4523-BEE1-E394DE482348}"/>
              </a:ext>
            </a:extLst>
          </p:cNvPr>
          <p:cNvSpPr/>
          <p:nvPr/>
        </p:nvSpPr>
        <p:spPr>
          <a:xfrm>
            <a:off x="0" y="0"/>
            <a:ext cx="7582354" cy="6858000"/>
          </a:xfrm>
          <a:custGeom>
            <a:avLst/>
            <a:gdLst>
              <a:gd name="connsiteX0" fmla="*/ 0 w 7582354"/>
              <a:gd name="connsiteY0" fmla="*/ 0 h 6858000"/>
              <a:gd name="connsiteX1" fmla="*/ 6194275 w 7582354"/>
              <a:gd name="connsiteY1" fmla="*/ 0 h 6858000"/>
              <a:gd name="connsiteX2" fmla="*/ 6300603 w 7582354"/>
              <a:gd name="connsiteY2" fmla="*/ 111524 h 6858000"/>
              <a:gd name="connsiteX3" fmla="*/ 7582354 w 7582354"/>
              <a:gd name="connsiteY3" fmla="*/ 3429000 h 6858000"/>
              <a:gd name="connsiteX4" fmla="*/ 6300603 w 7582354"/>
              <a:gd name="connsiteY4" fmla="*/ 6746476 h 6858000"/>
              <a:gd name="connsiteX5" fmla="*/ 6194275 w 7582354"/>
              <a:gd name="connsiteY5" fmla="*/ 6858000 h 6858000"/>
              <a:gd name="connsiteX6" fmla="*/ 0 w 7582354"/>
              <a:gd name="connsiteY6" fmla="*/ 6858000 h 6858000"/>
              <a:gd name="connsiteX7" fmla="*/ 0 w 7582354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2354" h="6858000">
                <a:moveTo>
                  <a:pt x="0" y="0"/>
                </a:moveTo>
                <a:lnTo>
                  <a:pt x="6194275" y="0"/>
                </a:lnTo>
                <a:lnTo>
                  <a:pt x="6300603" y="111524"/>
                </a:lnTo>
                <a:cubicBezTo>
                  <a:pt x="7096977" y="987730"/>
                  <a:pt x="7582354" y="2151682"/>
                  <a:pt x="7582354" y="3429000"/>
                </a:cubicBezTo>
                <a:cubicBezTo>
                  <a:pt x="7582354" y="4706318"/>
                  <a:pt x="7096977" y="5870270"/>
                  <a:pt x="6300603" y="6746476"/>
                </a:cubicBezTo>
                <a:lnTo>
                  <a:pt x="619427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E60B7-767F-4CD4-B823-D3DF03DAF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r="10529" b="3359"/>
          <a:stretch/>
        </p:blipFill>
        <p:spPr>
          <a:xfrm rot="20700000">
            <a:off x="3986123" y="1537664"/>
            <a:ext cx="8028017" cy="4355642"/>
          </a:xfrm>
          <a:prstGeom prst="rect">
            <a:avLst/>
          </a:prstGeom>
          <a:effectLst>
            <a:outerShdw blurRad="381000" algn="tl" rotWithShape="0">
              <a:prstClr val="black">
                <a:alpha val="55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6BCA92-4EC8-43B3-9AF6-4558C24A5584}"/>
              </a:ext>
            </a:extLst>
          </p:cNvPr>
          <p:cNvGrpSpPr/>
          <p:nvPr/>
        </p:nvGrpSpPr>
        <p:grpSpPr>
          <a:xfrm>
            <a:off x="755546" y="6043000"/>
            <a:ext cx="3154598" cy="465389"/>
            <a:chOff x="-150574" y="6043000"/>
            <a:chExt cx="3154598" cy="465389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41B5FD51-1E78-4808-A266-2230F6F28A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3281" y="6043000"/>
              <a:ext cx="464041" cy="465389"/>
            </a:xfrm>
            <a:custGeom>
              <a:avLst/>
              <a:gdLst>
                <a:gd name="T0" fmla="*/ 215 w 437"/>
                <a:gd name="T1" fmla="*/ 173 h 438"/>
                <a:gd name="T2" fmla="*/ 220 w 437"/>
                <a:gd name="T3" fmla="*/ 128 h 438"/>
                <a:gd name="T4" fmla="*/ 227 w 437"/>
                <a:gd name="T5" fmla="*/ 173 h 438"/>
                <a:gd name="T6" fmla="*/ 265 w 437"/>
                <a:gd name="T7" fmla="*/ 269 h 438"/>
                <a:gd name="T8" fmla="*/ 253 w 437"/>
                <a:gd name="T9" fmla="*/ 319 h 438"/>
                <a:gd name="T10" fmla="*/ 240 w 437"/>
                <a:gd name="T11" fmla="*/ 319 h 438"/>
                <a:gd name="T12" fmla="*/ 240 w 437"/>
                <a:gd name="T13" fmla="*/ 230 h 438"/>
                <a:gd name="T14" fmla="*/ 253 w 437"/>
                <a:gd name="T15" fmla="*/ 253 h 438"/>
                <a:gd name="T16" fmla="*/ 251 w 437"/>
                <a:gd name="T17" fmla="*/ 269 h 438"/>
                <a:gd name="T18" fmla="*/ 243 w 437"/>
                <a:gd name="T19" fmla="*/ 262 h 438"/>
                <a:gd name="T20" fmla="*/ 243 w 437"/>
                <a:gd name="T21" fmla="*/ 310 h 438"/>
                <a:gd name="T22" fmla="*/ 251 w 437"/>
                <a:gd name="T23" fmla="*/ 303 h 438"/>
                <a:gd name="T24" fmla="*/ 144 w 437"/>
                <a:gd name="T25" fmla="*/ 244 h 438"/>
                <a:gd name="T26" fmla="*/ 158 w 437"/>
                <a:gd name="T27" fmla="*/ 244 h 438"/>
                <a:gd name="T28" fmla="*/ 128 w 437"/>
                <a:gd name="T29" fmla="*/ 230 h 438"/>
                <a:gd name="T30" fmla="*/ 201 w 437"/>
                <a:gd name="T31" fmla="*/ 306 h 438"/>
                <a:gd name="T32" fmla="*/ 194 w 437"/>
                <a:gd name="T33" fmla="*/ 303 h 438"/>
                <a:gd name="T34" fmla="*/ 179 w 437"/>
                <a:gd name="T35" fmla="*/ 307 h 438"/>
                <a:gd name="T36" fmla="*/ 197 w 437"/>
                <a:gd name="T37" fmla="*/ 318 h 438"/>
                <a:gd name="T38" fmla="*/ 219 w 437"/>
                <a:gd name="T39" fmla="*/ 319 h 438"/>
                <a:gd name="T40" fmla="*/ 204 w 437"/>
                <a:gd name="T41" fmla="*/ 303 h 438"/>
                <a:gd name="T42" fmla="*/ 0 w 437"/>
                <a:gd name="T43" fmla="*/ 219 h 438"/>
                <a:gd name="T44" fmla="*/ 253 w 437"/>
                <a:gd name="T45" fmla="*/ 177 h 438"/>
                <a:gd name="T46" fmla="*/ 273 w 437"/>
                <a:gd name="T47" fmla="*/ 189 h 438"/>
                <a:gd name="T48" fmla="*/ 297 w 437"/>
                <a:gd name="T49" fmla="*/ 191 h 438"/>
                <a:gd name="T50" fmla="*/ 281 w 437"/>
                <a:gd name="T51" fmla="*/ 173 h 438"/>
                <a:gd name="T52" fmla="*/ 269 w 437"/>
                <a:gd name="T53" fmla="*/ 177 h 438"/>
                <a:gd name="T54" fmla="*/ 253 w 437"/>
                <a:gd name="T55" fmla="*/ 116 h 438"/>
                <a:gd name="T56" fmla="*/ 205 w 437"/>
                <a:gd name="T57" fmla="*/ 187 h 438"/>
                <a:gd name="T58" fmla="*/ 243 w 437"/>
                <a:gd name="T59" fmla="*/ 172 h 438"/>
                <a:gd name="T60" fmla="*/ 220 w 437"/>
                <a:gd name="T61" fmla="*/ 115 h 438"/>
                <a:gd name="T62" fmla="*/ 199 w 437"/>
                <a:gd name="T63" fmla="*/ 172 h 438"/>
                <a:gd name="T64" fmla="*/ 162 w 437"/>
                <a:gd name="T65" fmla="*/ 191 h 438"/>
                <a:gd name="T66" fmla="*/ 197 w 437"/>
                <a:gd name="T67" fmla="*/ 91 h 438"/>
                <a:gd name="T68" fmla="*/ 158 w 437"/>
                <a:gd name="T69" fmla="*/ 91 h 438"/>
                <a:gd name="T70" fmla="*/ 305 w 437"/>
                <a:gd name="T71" fmla="*/ 212 h 438"/>
                <a:gd name="T72" fmla="*/ 91 w 437"/>
                <a:gd name="T73" fmla="*/ 298 h 438"/>
                <a:gd name="T74" fmla="*/ 353 w 437"/>
                <a:gd name="T75" fmla="*/ 298 h 438"/>
                <a:gd name="T76" fmla="*/ 312 w 437"/>
                <a:gd name="T77" fmla="*/ 289 h 438"/>
                <a:gd name="T78" fmla="*/ 286 w 437"/>
                <a:gd name="T79" fmla="*/ 307 h 438"/>
                <a:gd name="T80" fmla="*/ 298 w 437"/>
                <a:gd name="T81" fmla="*/ 301 h 438"/>
                <a:gd name="T82" fmla="*/ 312 w 437"/>
                <a:gd name="T83" fmla="*/ 301 h 438"/>
                <a:gd name="T84" fmla="*/ 277 w 437"/>
                <a:gd name="T85" fmla="*/ 315 h 438"/>
                <a:gd name="T86" fmla="*/ 279 w 437"/>
                <a:gd name="T87" fmla="*/ 257 h 438"/>
                <a:gd name="T88" fmla="*/ 312 w 437"/>
                <a:gd name="T89" fmla="*/ 271 h 438"/>
                <a:gd name="T90" fmla="*/ 293 w 437"/>
                <a:gd name="T91" fmla="*/ 264 h 438"/>
                <a:gd name="T92" fmla="*/ 286 w 437"/>
                <a:gd name="T93" fmla="*/ 27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7" h="438">
                  <a:moveTo>
                    <a:pt x="220" y="179"/>
                  </a:moveTo>
                  <a:cubicBezTo>
                    <a:pt x="219" y="179"/>
                    <a:pt x="217" y="179"/>
                    <a:pt x="215" y="177"/>
                  </a:cubicBezTo>
                  <a:cubicBezTo>
                    <a:pt x="215" y="177"/>
                    <a:pt x="215" y="175"/>
                    <a:pt x="215" y="173"/>
                  </a:cubicBezTo>
                  <a:cubicBezTo>
                    <a:pt x="215" y="173"/>
                    <a:pt x="215" y="173"/>
                    <a:pt x="215" y="134"/>
                  </a:cubicBezTo>
                  <a:cubicBezTo>
                    <a:pt x="215" y="132"/>
                    <a:pt x="215" y="130"/>
                    <a:pt x="215" y="130"/>
                  </a:cubicBezTo>
                  <a:cubicBezTo>
                    <a:pt x="217" y="128"/>
                    <a:pt x="219" y="128"/>
                    <a:pt x="220" y="128"/>
                  </a:cubicBezTo>
                  <a:cubicBezTo>
                    <a:pt x="223" y="128"/>
                    <a:pt x="224" y="128"/>
                    <a:pt x="224" y="130"/>
                  </a:cubicBezTo>
                  <a:cubicBezTo>
                    <a:pt x="227" y="130"/>
                    <a:pt x="227" y="132"/>
                    <a:pt x="227" y="134"/>
                  </a:cubicBezTo>
                  <a:cubicBezTo>
                    <a:pt x="227" y="134"/>
                    <a:pt x="227" y="134"/>
                    <a:pt x="227" y="173"/>
                  </a:cubicBezTo>
                  <a:cubicBezTo>
                    <a:pt x="227" y="175"/>
                    <a:pt x="227" y="177"/>
                    <a:pt x="224" y="177"/>
                  </a:cubicBezTo>
                  <a:cubicBezTo>
                    <a:pt x="224" y="179"/>
                    <a:pt x="223" y="179"/>
                    <a:pt x="220" y="179"/>
                  </a:cubicBezTo>
                  <a:close/>
                  <a:moveTo>
                    <a:pt x="265" y="269"/>
                  </a:moveTo>
                  <a:cubicBezTo>
                    <a:pt x="265" y="269"/>
                    <a:pt x="265" y="269"/>
                    <a:pt x="265" y="306"/>
                  </a:cubicBezTo>
                  <a:cubicBezTo>
                    <a:pt x="265" y="310"/>
                    <a:pt x="265" y="314"/>
                    <a:pt x="263" y="315"/>
                  </a:cubicBezTo>
                  <a:cubicBezTo>
                    <a:pt x="259" y="319"/>
                    <a:pt x="257" y="319"/>
                    <a:pt x="253" y="319"/>
                  </a:cubicBezTo>
                  <a:cubicBezTo>
                    <a:pt x="251" y="319"/>
                    <a:pt x="247" y="319"/>
                    <a:pt x="245" y="317"/>
                  </a:cubicBezTo>
                  <a:cubicBezTo>
                    <a:pt x="243" y="317"/>
                    <a:pt x="241" y="315"/>
                    <a:pt x="240" y="314"/>
                  </a:cubicBezTo>
                  <a:cubicBezTo>
                    <a:pt x="240" y="314"/>
                    <a:pt x="240" y="314"/>
                    <a:pt x="240" y="319"/>
                  </a:cubicBezTo>
                  <a:cubicBezTo>
                    <a:pt x="240" y="319"/>
                    <a:pt x="240" y="319"/>
                    <a:pt x="228" y="319"/>
                  </a:cubicBezTo>
                  <a:cubicBezTo>
                    <a:pt x="228" y="319"/>
                    <a:pt x="228" y="319"/>
                    <a:pt x="228" y="230"/>
                  </a:cubicBezTo>
                  <a:cubicBezTo>
                    <a:pt x="228" y="230"/>
                    <a:pt x="228" y="230"/>
                    <a:pt x="240" y="230"/>
                  </a:cubicBezTo>
                  <a:cubicBezTo>
                    <a:pt x="240" y="230"/>
                    <a:pt x="240" y="230"/>
                    <a:pt x="240" y="260"/>
                  </a:cubicBezTo>
                  <a:cubicBezTo>
                    <a:pt x="241" y="257"/>
                    <a:pt x="243" y="256"/>
                    <a:pt x="245" y="253"/>
                  </a:cubicBezTo>
                  <a:cubicBezTo>
                    <a:pt x="247" y="253"/>
                    <a:pt x="249" y="253"/>
                    <a:pt x="253" y="253"/>
                  </a:cubicBezTo>
                  <a:cubicBezTo>
                    <a:pt x="257" y="253"/>
                    <a:pt x="259" y="253"/>
                    <a:pt x="261" y="257"/>
                  </a:cubicBezTo>
                  <a:cubicBezTo>
                    <a:pt x="265" y="260"/>
                    <a:pt x="265" y="262"/>
                    <a:pt x="265" y="269"/>
                  </a:cubicBezTo>
                  <a:close/>
                  <a:moveTo>
                    <a:pt x="251" y="269"/>
                  </a:moveTo>
                  <a:cubicBezTo>
                    <a:pt x="251" y="266"/>
                    <a:pt x="251" y="265"/>
                    <a:pt x="249" y="265"/>
                  </a:cubicBezTo>
                  <a:cubicBezTo>
                    <a:pt x="249" y="262"/>
                    <a:pt x="247" y="262"/>
                    <a:pt x="245" y="262"/>
                  </a:cubicBezTo>
                  <a:cubicBezTo>
                    <a:pt x="245" y="262"/>
                    <a:pt x="245" y="262"/>
                    <a:pt x="243" y="262"/>
                  </a:cubicBezTo>
                  <a:cubicBezTo>
                    <a:pt x="241" y="262"/>
                    <a:pt x="241" y="265"/>
                    <a:pt x="240" y="265"/>
                  </a:cubicBezTo>
                  <a:cubicBezTo>
                    <a:pt x="240" y="265"/>
                    <a:pt x="240" y="265"/>
                    <a:pt x="240" y="306"/>
                  </a:cubicBezTo>
                  <a:cubicBezTo>
                    <a:pt x="241" y="307"/>
                    <a:pt x="243" y="307"/>
                    <a:pt x="243" y="310"/>
                  </a:cubicBezTo>
                  <a:cubicBezTo>
                    <a:pt x="245" y="310"/>
                    <a:pt x="245" y="310"/>
                    <a:pt x="247" y="310"/>
                  </a:cubicBezTo>
                  <a:cubicBezTo>
                    <a:pt x="249" y="310"/>
                    <a:pt x="249" y="310"/>
                    <a:pt x="251" y="307"/>
                  </a:cubicBezTo>
                  <a:cubicBezTo>
                    <a:pt x="251" y="307"/>
                    <a:pt x="251" y="306"/>
                    <a:pt x="251" y="303"/>
                  </a:cubicBezTo>
                  <a:cubicBezTo>
                    <a:pt x="251" y="303"/>
                    <a:pt x="251" y="303"/>
                    <a:pt x="251" y="269"/>
                  </a:cubicBezTo>
                  <a:close/>
                  <a:moveTo>
                    <a:pt x="128" y="244"/>
                  </a:moveTo>
                  <a:cubicBezTo>
                    <a:pt x="128" y="244"/>
                    <a:pt x="128" y="244"/>
                    <a:pt x="144" y="244"/>
                  </a:cubicBezTo>
                  <a:cubicBezTo>
                    <a:pt x="144" y="244"/>
                    <a:pt x="144" y="244"/>
                    <a:pt x="144" y="319"/>
                  </a:cubicBezTo>
                  <a:cubicBezTo>
                    <a:pt x="144" y="319"/>
                    <a:pt x="144" y="319"/>
                    <a:pt x="158" y="319"/>
                  </a:cubicBezTo>
                  <a:cubicBezTo>
                    <a:pt x="158" y="319"/>
                    <a:pt x="158" y="319"/>
                    <a:pt x="158" y="244"/>
                  </a:cubicBezTo>
                  <a:cubicBezTo>
                    <a:pt x="158" y="244"/>
                    <a:pt x="158" y="244"/>
                    <a:pt x="174" y="244"/>
                  </a:cubicBezTo>
                  <a:cubicBezTo>
                    <a:pt x="174" y="230"/>
                    <a:pt x="174" y="230"/>
                    <a:pt x="174" y="230"/>
                  </a:cubicBezTo>
                  <a:cubicBezTo>
                    <a:pt x="174" y="230"/>
                    <a:pt x="174" y="230"/>
                    <a:pt x="128" y="230"/>
                  </a:cubicBezTo>
                  <a:cubicBezTo>
                    <a:pt x="128" y="230"/>
                    <a:pt x="128" y="230"/>
                    <a:pt x="128" y="244"/>
                  </a:cubicBezTo>
                  <a:close/>
                  <a:moveTo>
                    <a:pt x="204" y="303"/>
                  </a:moveTo>
                  <a:cubicBezTo>
                    <a:pt x="203" y="303"/>
                    <a:pt x="201" y="306"/>
                    <a:pt x="201" y="306"/>
                  </a:cubicBezTo>
                  <a:cubicBezTo>
                    <a:pt x="199" y="307"/>
                    <a:pt x="197" y="307"/>
                    <a:pt x="197" y="307"/>
                  </a:cubicBezTo>
                  <a:cubicBezTo>
                    <a:pt x="195" y="307"/>
                    <a:pt x="195" y="307"/>
                    <a:pt x="194" y="307"/>
                  </a:cubicBezTo>
                  <a:cubicBezTo>
                    <a:pt x="194" y="306"/>
                    <a:pt x="194" y="306"/>
                    <a:pt x="194" y="303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179" y="254"/>
                    <a:pt x="179" y="254"/>
                    <a:pt x="179" y="254"/>
                  </a:cubicBezTo>
                  <a:cubicBezTo>
                    <a:pt x="179" y="307"/>
                    <a:pt x="179" y="307"/>
                    <a:pt x="179" y="307"/>
                  </a:cubicBezTo>
                  <a:cubicBezTo>
                    <a:pt x="179" y="311"/>
                    <a:pt x="182" y="315"/>
                    <a:pt x="182" y="318"/>
                  </a:cubicBezTo>
                  <a:cubicBezTo>
                    <a:pt x="183" y="319"/>
                    <a:pt x="186" y="319"/>
                    <a:pt x="190" y="319"/>
                  </a:cubicBezTo>
                  <a:cubicBezTo>
                    <a:pt x="191" y="319"/>
                    <a:pt x="195" y="319"/>
                    <a:pt x="197" y="318"/>
                  </a:cubicBezTo>
                  <a:cubicBezTo>
                    <a:pt x="199" y="315"/>
                    <a:pt x="203" y="314"/>
                    <a:pt x="204" y="311"/>
                  </a:cubicBezTo>
                  <a:cubicBezTo>
                    <a:pt x="204" y="319"/>
                    <a:pt x="204" y="319"/>
                    <a:pt x="204" y="319"/>
                  </a:cubicBezTo>
                  <a:cubicBezTo>
                    <a:pt x="219" y="319"/>
                    <a:pt x="219" y="319"/>
                    <a:pt x="219" y="319"/>
                  </a:cubicBezTo>
                  <a:cubicBezTo>
                    <a:pt x="219" y="254"/>
                    <a:pt x="219" y="254"/>
                    <a:pt x="219" y="254"/>
                  </a:cubicBezTo>
                  <a:cubicBezTo>
                    <a:pt x="204" y="254"/>
                    <a:pt x="204" y="254"/>
                    <a:pt x="204" y="254"/>
                  </a:cubicBezTo>
                  <a:cubicBezTo>
                    <a:pt x="204" y="254"/>
                    <a:pt x="204" y="254"/>
                    <a:pt x="204" y="303"/>
                  </a:cubicBezTo>
                  <a:close/>
                  <a:moveTo>
                    <a:pt x="437" y="219"/>
                  </a:moveTo>
                  <a:cubicBezTo>
                    <a:pt x="437" y="339"/>
                    <a:pt x="339" y="438"/>
                    <a:pt x="218" y="438"/>
                  </a:cubicBezTo>
                  <a:cubicBezTo>
                    <a:pt x="98" y="438"/>
                    <a:pt x="0" y="339"/>
                    <a:pt x="0" y="219"/>
                  </a:cubicBezTo>
                  <a:cubicBezTo>
                    <a:pt x="0" y="99"/>
                    <a:pt x="98" y="0"/>
                    <a:pt x="218" y="0"/>
                  </a:cubicBezTo>
                  <a:cubicBezTo>
                    <a:pt x="339" y="0"/>
                    <a:pt x="437" y="99"/>
                    <a:pt x="437" y="219"/>
                  </a:cubicBezTo>
                  <a:close/>
                  <a:moveTo>
                    <a:pt x="253" y="177"/>
                  </a:moveTo>
                  <a:cubicBezTo>
                    <a:pt x="253" y="183"/>
                    <a:pt x="253" y="185"/>
                    <a:pt x="256" y="187"/>
                  </a:cubicBezTo>
                  <a:cubicBezTo>
                    <a:pt x="257" y="191"/>
                    <a:pt x="261" y="191"/>
                    <a:pt x="264" y="191"/>
                  </a:cubicBezTo>
                  <a:cubicBezTo>
                    <a:pt x="268" y="191"/>
                    <a:pt x="269" y="191"/>
                    <a:pt x="273" y="189"/>
                  </a:cubicBezTo>
                  <a:cubicBezTo>
                    <a:pt x="276" y="187"/>
                    <a:pt x="280" y="185"/>
                    <a:pt x="281" y="181"/>
                  </a:cubicBezTo>
                  <a:cubicBezTo>
                    <a:pt x="281" y="181"/>
                    <a:pt x="281" y="181"/>
                    <a:pt x="281" y="191"/>
                  </a:cubicBezTo>
                  <a:cubicBezTo>
                    <a:pt x="281" y="191"/>
                    <a:pt x="281" y="191"/>
                    <a:pt x="297" y="191"/>
                  </a:cubicBezTo>
                  <a:cubicBezTo>
                    <a:pt x="297" y="191"/>
                    <a:pt x="297" y="191"/>
                    <a:pt x="297" y="116"/>
                  </a:cubicBezTo>
                  <a:cubicBezTo>
                    <a:pt x="297" y="116"/>
                    <a:pt x="297" y="116"/>
                    <a:pt x="281" y="116"/>
                  </a:cubicBezTo>
                  <a:cubicBezTo>
                    <a:pt x="281" y="116"/>
                    <a:pt x="281" y="116"/>
                    <a:pt x="281" y="173"/>
                  </a:cubicBezTo>
                  <a:cubicBezTo>
                    <a:pt x="280" y="173"/>
                    <a:pt x="280" y="176"/>
                    <a:pt x="277" y="177"/>
                  </a:cubicBezTo>
                  <a:cubicBezTo>
                    <a:pt x="276" y="177"/>
                    <a:pt x="273" y="177"/>
                    <a:pt x="273" y="177"/>
                  </a:cubicBezTo>
                  <a:cubicBezTo>
                    <a:pt x="272" y="177"/>
                    <a:pt x="269" y="177"/>
                    <a:pt x="269" y="177"/>
                  </a:cubicBezTo>
                  <a:cubicBezTo>
                    <a:pt x="269" y="176"/>
                    <a:pt x="269" y="176"/>
                    <a:pt x="269" y="173"/>
                  </a:cubicBezTo>
                  <a:cubicBezTo>
                    <a:pt x="269" y="173"/>
                    <a:pt x="269" y="173"/>
                    <a:pt x="269" y="116"/>
                  </a:cubicBezTo>
                  <a:cubicBezTo>
                    <a:pt x="269" y="116"/>
                    <a:pt x="269" y="116"/>
                    <a:pt x="253" y="116"/>
                  </a:cubicBezTo>
                  <a:cubicBezTo>
                    <a:pt x="253" y="116"/>
                    <a:pt x="253" y="116"/>
                    <a:pt x="253" y="177"/>
                  </a:cubicBezTo>
                  <a:close/>
                  <a:moveTo>
                    <a:pt x="199" y="172"/>
                  </a:moveTo>
                  <a:cubicBezTo>
                    <a:pt x="199" y="177"/>
                    <a:pt x="201" y="183"/>
                    <a:pt x="205" y="187"/>
                  </a:cubicBezTo>
                  <a:cubicBezTo>
                    <a:pt x="209" y="191"/>
                    <a:pt x="212" y="191"/>
                    <a:pt x="220" y="191"/>
                  </a:cubicBezTo>
                  <a:cubicBezTo>
                    <a:pt x="227" y="191"/>
                    <a:pt x="232" y="191"/>
                    <a:pt x="236" y="187"/>
                  </a:cubicBezTo>
                  <a:cubicBezTo>
                    <a:pt x="240" y="183"/>
                    <a:pt x="243" y="177"/>
                    <a:pt x="243" y="172"/>
                  </a:cubicBezTo>
                  <a:cubicBezTo>
                    <a:pt x="243" y="172"/>
                    <a:pt x="243" y="172"/>
                    <a:pt x="243" y="135"/>
                  </a:cubicBezTo>
                  <a:cubicBezTo>
                    <a:pt x="243" y="128"/>
                    <a:pt x="240" y="124"/>
                    <a:pt x="236" y="120"/>
                  </a:cubicBezTo>
                  <a:cubicBezTo>
                    <a:pt x="232" y="116"/>
                    <a:pt x="227" y="115"/>
                    <a:pt x="220" y="115"/>
                  </a:cubicBezTo>
                  <a:cubicBezTo>
                    <a:pt x="215" y="115"/>
                    <a:pt x="209" y="116"/>
                    <a:pt x="205" y="120"/>
                  </a:cubicBezTo>
                  <a:cubicBezTo>
                    <a:pt x="201" y="124"/>
                    <a:pt x="199" y="128"/>
                    <a:pt x="199" y="135"/>
                  </a:cubicBezTo>
                  <a:cubicBezTo>
                    <a:pt x="199" y="172"/>
                    <a:pt x="199" y="172"/>
                    <a:pt x="199" y="172"/>
                  </a:cubicBezTo>
                  <a:close/>
                  <a:moveTo>
                    <a:pt x="140" y="91"/>
                  </a:moveTo>
                  <a:cubicBezTo>
                    <a:pt x="140" y="91"/>
                    <a:pt x="140" y="91"/>
                    <a:pt x="162" y="152"/>
                  </a:cubicBezTo>
                  <a:cubicBezTo>
                    <a:pt x="162" y="152"/>
                    <a:pt x="162" y="152"/>
                    <a:pt x="162" y="191"/>
                  </a:cubicBezTo>
                  <a:cubicBezTo>
                    <a:pt x="162" y="191"/>
                    <a:pt x="162" y="191"/>
                    <a:pt x="178" y="191"/>
                  </a:cubicBezTo>
                  <a:cubicBezTo>
                    <a:pt x="178" y="191"/>
                    <a:pt x="178" y="191"/>
                    <a:pt x="178" y="150"/>
                  </a:cubicBezTo>
                  <a:cubicBezTo>
                    <a:pt x="178" y="150"/>
                    <a:pt x="178" y="150"/>
                    <a:pt x="197" y="91"/>
                  </a:cubicBezTo>
                  <a:cubicBezTo>
                    <a:pt x="197" y="91"/>
                    <a:pt x="197" y="91"/>
                    <a:pt x="179" y="91"/>
                  </a:cubicBezTo>
                  <a:cubicBezTo>
                    <a:pt x="179" y="91"/>
                    <a:pt x="179" y="91"/>
                    <a:pt x="170" y="131"/>
                  </a:cubicBezTo>
                  <a:cubicBezTo>
                    <a:pt x="170" y="131"/>
                    <a:pt x="170" y="131"/>
                    <a:pt x="158" y="91"/>
                  </a:cubicBezTo>
                  <a:cubicBezTo>
                    <a:pt x="158" y="91"/>
                    <a:pt x="158" y="91"/>
                    <a:pt x="140" y="91"/>
                  </a:cubicBezTo>
                  <a:close/>
                  <a:moveTo>
                    <a:pt x="353" y="261"/>
                  </a:moveTo>
                  <a:cubicBezTo>
                    <a:pt x="353" y="234"/>
                    <a:pt x="332" y="212"/>
                    <a:pt x="305" y="212"/>
                  </a:cubicBezTo>
                  <a:cubicBezTo>
                    <a:pt x="305" y="212"/>
                    <a:pt x="305" y="212"/>
                    <a:pt x="140" y="212"/>
                  </a:cubicBezTo>
                  <a:cubicBezTo>
                    <a:pt x="112" y="212"/>
                    <a:pt x="91" y="234"/>
                    <a:pt x="91" y="261"/>
                  </a:cubicBezTo>
                  <a:cubicBezTo>
                    <a:pt x="91" y="261"/>
                    <a:pt x="91" y="261"/>
                    <a:pt x="91" y="298"/>
                  </a:cubicBezTo>
                  <a:cubicBezTo>
                    <a:pt x="91" y="326"/>
                    <a:pt x="112" y="347"/>
                    <a:pt x="140" y="347"/>
                  </a:cubicBezTo>
                  <a:cubicBezTo>
                    <a:pt x="140" y="347"/>
                    <a:pt x="140" y="347"/>
                    <a:pt x="305" y="347"/>
                  </a:cubicBezTo>
                  <a:cubicBezTo>
                    <a:pt x="332" y="347"/>
                    <a:pt x="353" y="326"/>
                    <a:pt x="353" y="298"/>
                  </a:cubicBezTo>
                  <a:cubicBezTo>
                    <a:pt x="353" y="261"/>
                    <a:pt x="353" y="261"/>
                    <a:pt x="353" y="261"/>
                  </a:cubicBezTo>
                  <a:close/>
                  <a:moveTo>
                    <a:pt x="312" y="271"/>
                  </a:moveTo>
                  <a:cubicBezTo>
                    <a:pt x="312" y="271"/>
                    <a:pt x="312" y="271"/>
                    <a:pt x="312" y="289"/>
                  </a:cubicBezTo>
                  <a:cubicBezTo>
                    <a:pt x="312" y="289"/>
                    <a:pt x="312" y="289"/>
                    <a:pt x="286" y="289"/>
                  </a:cubicBezTo>
                  <a:cubicBezTo>
                    <a:pt x="286" y="289"/>
                    <a:pt x="286" y="289"/>
                    <a:pt x="286" y="301"/>
                  </a:cubicBezTo>
                  <a:cubicBezTo>
                    <a:pt x="286" y="303"/>
                    <a:pt x="286" y="306"/>
                    <a:pt x="286" y="307"/>
                  </a:cubicBezTo>
                  <a:cubicBezTo>
                    <a:pt x="289" y="307"/>
                    <a:pt x="289" y="310"/>
                    <a:pt x="293" y="310"/>
                  </a:cubicBezTo>
                  <a:cubicBezTo>
                    <a:pt x="294" y="310"/>
                    <a:pt x="294" y="307"/>
                    <a:pt x="297" y="307"/>
                  </a:cubicBezTo>
                  <a:cubicBezTo>
                    <a:pt x="297" y="306"/>
                    <a:pt x="298" y="303"/>
                    <a:pt x="298" y="301"/>
                  </a:cubicBezTo>
                  <a:cubicBezTo>
                    <a:pt x="298" y="301"/>
                    <a:pt x="298" y="301"/>
                    <a:pt x="298" y="297"/>
                  </a:cubicBezTo>
                  <a:cubicBezTo>
                    <a:pt x="298" y="297"/>
                    <a:pt x="298" y="297"/>
                    <a:pt x="312" y="297"/>
                  </a:cubicBezTo>
                  <a:cubicBezTo>
                    <a:pt x="312" y="297"/>
                    <a:pt x="312" y="297"/>
                    <a:pt x="312" y="301"/>
                  </a:cubicBezTo>
                  <a:cubicBezTo>
                    <a:pt x="312" y="307"/>
                    <a:pt x="310" y="311"/>
                    <a:pt x="306" y="315"/>
                  </a:cubicBezTo>
                  <a:cubicBezTo>
                    <a:pt x="302" y="319"/>
                    <a:pt x="298" y="322"/>
                    <a:pt x="290" y="322"/>
                  </a:cubicBezTo>
                  <a:cubicBezTo>
                    <a:pt x="285" y="322"/>
                    <a:pt x="281" y="319"/>
                    <a:pt x="277" y="315"/>
                  </a:cubicBezTo>
                  <a:cubicBezTo>
                    <a:pt x="275" y="311"/>
                    <a:pt x="273" y="306"/>
                    <a:pt x="273" y="301"/>
                  </a:cubicBezTo>
                  <a:cubicBezTo>
                    <a:pt x="273" y="301"/>
                    <a:pt x="273" y="301"/>
                    <a:pt x="273" y="271"/>
                  </a:cubicBezTo>
                  <a:cubicBezTo>
                    <a:pt x="273" y="265"/>
                    <a:pt x="275" y="261"/>
                    <a:pt x="279" y="257"/>
                  </a:cubicBezTo>
                  <a:cubicBezTo>
                    <a:pt x="281" y="254"/>
                    <a:pt x="286" y="252"/>
                    <a:pt x="293" y="252"/>
                  </a:cubicBezTo>
                  <a:cubicBezTo>
                    <a:pt x="298" y="252"/>
                    <a:pt x="302" y="254"/>
                    <a:pt x="306" y="257"/>
                  </a:cubicBezTo>
                  <a:cubicBezTo>
                    <a:pt x="310" y="260"/>
                    <a:pt x="312" y="265"/>
                    <a:pt x="312" y="271"/>
                  </a:cubicBezTo>
                  <a:close/>
                  <a:moveTo>
                    <a:pt x="298" y="271"/>
                  </a:moveTo>
                  <a:cubicBezTo>
                    <a:pt x="298" y="269"/>
                    <a:pt x="297" y="267"/>
                    <a:pt x="297" y="265"/>
                  </a:cubicBezTo>
                  <a:cubicBezTo>
                    <a:pt x="294" y="264"/>
                    <a:pt x="294" y="264"/>
                    <a:pt x="293" y="264"/>
                  </a:cubicBezTo>
                  <a:cubicBezTo>
                    <a:pt x="290" y="264"/>
                    <a:pt x="289" y="264"/>
                    <a:pt x="286" y="265"/>
                  </a:cubicBezTo>
                  <a:cubicBezTo>
                    <a:pt x="286" y="267"/>
                    <a:pt x="286" y="269"/>
                    <a:pt x="286" y="271"/>
                  </a:cubicBezTo>
                  <a:cubicBezTo>
                    <a:pt x="286" y="271"/>
                    <a:pt x="286" y="271"/>
                    <a:pt x="286" y="277"/>
                  </a:cubicBezTo>
                  <a:cubicBezTo>
                    <a:pt x="286" y="277"/>
                    <a:pt x="286" y="277"/>
                    <a:pt x="298" y="277"/>
                  </a:cubicBezTo>
                  <a:cubicBezTo>
                    <a:pt x="298" y="277"/>
                    <a:pt x="298" y="277"/>
                    <a:pt x="298" y="271"/>
                  </a:cubicBez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2B1B1783-A44B-4F05-9DDB-14E8FAC6A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9" y="6043000"/>
              <a:ext cx="464041" cy="465389"/>
            </a:xfrm>
            <a:custGeom>
              <a:avLst/>
              <a:gdLst>
                <a:gd name="T0" fmla="*/ 218 w 437"/>
                <a:gd name="T1" fmla="*/ 0 h 438"/>
                <a:gd name="T2" fmla="*/ 0 w 437"/>
                <a:gd name="T3" fmla="*/ 219 h 438"/>
                <a:gd name="T4" fmla="*/ 218 w 437"/>
                <a:gd name="T5" fmla="*/ 438 h 438"/>
                <a:gd name="T6" fmla="*/ 437 w 437"/>
                <a:gd name="T7" fmla="*/ 219 h 438"/>
                <a:gd name="T8" fmla="*/ 218 w 437"/>
                <a:gd name="T9" fmla="*/ 0 h 438"/>
                <a:gd name="T10" fmla="*/ 277 w 437"/>
                <a:gd name="T11" fmla="*/ 219 h 438"/>
                <a:gd name="T12" fmla="*/ 241 w 437"/>
                <a:gd name="T13" fmla="*/ 219 h 438"/>
                <a:gd name="T14" fmla="*/ 241 w 437"/>
                <a:gd name="T15" fmla="*/ 345 h 438"/>
                <a:gd name="T16" fmla="*/ 189 w 437"/>
                <a:gd name="T17" fmla="*/ 345 h 438"/>
                <a:gd name="T18" fmla="*/ 189 w 437"/>
                <a:gd name="T19" fmla="*/ 219 h 438"/>
                <a:gd name="T20" fmla="*/ 164 w 437"/>
                <a:gd name="T21" fmla="*/ 219 h 438"/>
                <a:gd name="T22" fmla="*/ 164 w 437"/>
                <a:gd name="T23" fmla="*/ 174 h 438"/>
                <a:gd name="T24" fmla="*/ 189 w 437"/>
                <a:gd name="T25" fmla="*/ 174 h 438"/>
                <a:gd name="T26" fmla="*/ 189 w 437"/>
                <a:gd name="T27" fmla="*/ 145 h 438"/>
                <a:gd name="T28" fmla="*/ 241 w 437"/>
                <a:gd name="T29" fmla="*/ 93 h 438"/>
                <a:gd name="T30" fmla="*/ 279 w 437"/>
                <a:gd name="T31" fmla="*/ 93 h 438"/>
                <a:gd name="T32" fmla="*/ 279 w 437"/>
                <a:gd name="T33" fmla="*/ 137 h 438"/>
                <a:gd name="T34" fmla="*/ 253 w 437"/>
                <a:gd name="T35" fmla="*/ 137 h 438"/>
                <a:gd name="T36" fmla="*/ 241 w 437"/>
                <a:gd name="T37" fmla="*/ 149 h 438"/>
                <a:gd name="T38" fmla="*/ 241 w 437"/>
                <a:gd name="T39" fmla="*/ 174 h 438"/>
                <a:gd name="T40" fmla="*/ 281 w 437"/>
                <a:gd name="T41" fmla="*/ 174 h 438"/>
                <a:gd name="T42" fmla="*/ 277 w 437"/>
                <a:gd name="T43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7" h="438">
                  <a:moveTo>
                    <a:pt x="218" y="0"/>
                  </a:moveTo>
                  <a:cubicBezTo>
                    <a:pt x="98" y="0"/>
                    <a:pt x="0" y="99"/>
                    <a:pt x="0" y="219"/>
                  </a:cubicBezTo>
                  <a:cubicBezTo>
                    <a:pt x="0" y="339"/>
                    <a:pt x="98" y="438"/>
                    <a:pt x="218" y="438"/>
                  </a:cubicBezTo>
                  <a:cubicBezTo>
                    <a:pt x="339" y="438"/>
                    <a:pt x="437" y="339"/>
                    <a:pt x="437" y="219"/>
                  </a:cubicBezTo>
                  <a:cubicBezTo>
                    <a:pt x="437" y="99"/>
                    <a:pt x="339" y="0"/>
                    <a:pt x="218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5905A9A1-8E75-4D07-BA93-3C13E1915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0574" y="6043000"/>
              <a:ext cx="463592" cy="465389"/>
            </a:xfrm>
            <a:custGeom>
              <a:avLst/>
              <a:gdLst>
                <a:gd name="T0" fmla="*/ 219 w 437"/>
                <a:gd name="T1" fmla="*/ 0 h 438"/>
                <a:gd name="T2" fmla="*/ 0 w 437"/>
                <a:gd name="T3" fmla="*/ 219 h 438"/>
                <a:gd name="T4" fmla="*/ 219 w 437"/>
                <a:gd name="T5" fmla="*/ 438 h 438"/>
                <a:gd name="T6" fmla="*/ 437 w 437"/>
                <a:gd name="T7" fmla="*/ 219 h 438"/>
                <a:gd name="T8" fmla="*/ 219 w 437"/>
                <a:gd name="T9" fmla="*/ 0 h 438"/>
                <a:gd name="T10" fmla="*/ 334 w 437"/>
                <a:gd name="T11" fmla="*/ 162 h 438"/>
                <a:gd name="T12" fmla="*/ 334 w 437"/>
                <a:gd name="T13" fmla="*/ 171 h 438"/>
                <a:gd name="T14" fmla="*/ 171 w 437"/>
                <a:gd name="T15" fmla="*/ 333 h 438"/>
                <a:gd name="T16" fmla="*/ 84 w 437"/>
                <a:gd name="T17" fmla="*/ 308 h 438"/>
                <a:gd name="T18" fmla="*/ 97 w 437"/>
                <a:gd name="T19" fmla="*/ 309 h 438"/>
                <a:gd name="T20" fmla="*/ 168 w 437"/>
                <a:gd name="T21" fmla="*/ 284 h 438"/>
                <a:gd name="T22" fmla="*/ 114 w 437"/>
                <a:gd name="T23" fmla="*/ 245 h 438"/>
                <a:gd name="T24" fmla="*/ 126 w 437"/>
                <a:gd name="T25" fmla="*/ 246 h 438"/>
                <a:gd name="T26" fmla="*/ 141 w 437"/>
                <a:gd name="T27" fmla="*/ 243 h 438"/>
                <a:gd name="T28" fmla="*/ 94 w 437"/>
                <a:gd name="T29" fmla="*/ 186 h 438"/>
                <a:gd name="T30" fmla="*/ 120 w 437"/>
                <a:gd name="T31" fmla="*/ 194 h 438"/>
                <a:gd name="T32" fmla="*/ 96 w 437"/>
                <a:gd name="T33" fmla="*/ 146 h 438"/>
                <a:gd name="T34" fmla="*/ 102 w 437"/>
                <a:gd name="T35" fmla="*/ 117 h 438"/>
                <a:gd name="T36" fmla="*/ 222 w 437"/>
                <a:gd name="T37" fmla="*/ 177 h 438"/>
                <a:gd name="T38" fmla="*/ 219 w 437"/>
                <a:gd name="T39" fmla="*/ 164 h 438"/>
                <a:gd name="T40" fmla="*/ 277 w 437"/>
                <a:gd name="T41" fmla="*/ 105 h 438"/>
                <a:gd name="T42" fmla="*/ 319 w 437"/>
                <a:gd name="T43" fmla="*/ 125 h 438"/>
                <a:gd name="T44" fmla="*/ 355 w 437"/>
                <a:gd name="T45" fmla="*/ 111 h 438"/>
                <a:gd name="T46" fmla="*/ 330 w 437"/>
                <a:gd name="T47" fmla="*/ 141 h 438"/>
                <a:gd name="T48" fmla="*/ 363 w 437"/>
                <a:gd name="T49" fmla="*/ 132 h 438"/>
                <a:gd name="T50" fmla="*/ 334 w 437"/>
                <a:gd name="T51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219" y="0"/>
                  </a:moveTo>
                  <a:cubicBezTo>
                    <a:pt x="98" y="0"/>
                    <a:pt x="0" y="99"/>
                    <a:pt x="0" y="219"/>
                  </a:cubicBezTo>
                  <a:cubicBezTo>
                    <a:pt x="0" y="339"/>
                    <a:pt x="98" y="438"/>
                    <a:pt x="219" y="438"/>
                  </a:cubicBezTo>
                  <a:cubicBezTo>
                    <a:pt x="339" y="438"/>
                    <a:pt x="437" y="339"/>
                    <a:pt x="437" y="219"/>
                  </a:cubicBezTo>
                  <a:cubicBezTo>
                    <a:pt x="437" y="99"/>
                    <a:pt x="339" y="0"/>
                    <a:pt x="219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5"/>
                  </a:cubicBezTo>
                  <a:cubicBezTo>
                    <a:pt x="118" y="245"/>
                    <a:pt x="121" y="246"/>
                    <a:pt x="126" y="246"/>
                  </a:cubicBezTo>
                  <a:cubicBezTo>
                    <a:pt x="130" y="246"/>
                    <a:pt x="135" y="245"/>
                    <a:pt x="141" y="243"/>
                  </a:cubicBezTo>
                  <a:cubicBezTo>
                    <a:pt x="114" y="237"/>
                    <a:pt x="94" y="215"/>
                    <a:pt x="94" y="186"/>
                  </a:cubicBezTo>
                  <a:cubicBezTo>
                    <a:pt x="102" y="191"/>
                    <a:pt x="111" y="192"/>
                    <a:pt x="120" y="194"/>
                  </a:cubicBezTo>
                  <a:cubicBezTo>
                    <a:pt x="105" y="183"/>
                    <a:pt x="96" y="165"/>
                    <a:pt x="96" y="146"/>
                  </a:cubicBezTo>
                  <a:cubicBezTo>
                    <a:pt x="96" y="135"/>
                    <a:pt x="97" y="125"/>
                    <a:pt x="102" y="117"/>
                  </a:cubicBezTo>
                  <a:cubicBezTo>
                    <a:pt x="132" y="152"/>
                    <a:pt x="174" y="174"/>
                    <a:pt x="222" y="177"/>
                  </a:cubicBezTo>
                  <a:cubicBezTo>
                    <a:pt x="220" y="173"/>
                    <a:pt x="219" y="168"/>
                    <a:pt x="219" y="164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3"/>
                    <a:pt x="319" y="125"/>
                  </a:cubicBezTo>
                  <a:cubicBezTo>
                    <a:pt x="333" y="122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5"/>
                    <a:pt x="334" y="162"/>
                  </a:cubicBez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A37B927C-7C7C-4491-BB68-C21B301F2E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0432" y="6043000"/>
              <a:ext cx="463592" cy="465389"/>
            </a:xfrm>
            <a:custGeom>
              <a:avLst/>
              <a:gdLst>
                <a:gd name="T0" fmla="*/ 218 w 437"/>
                <a:gd name="T1" fmla="*/ 0 h 438"/>
                <a:gd name="T2" fmla="*/ 0 w 437"/>
                <a:gd name="T3" fmla="*/ 219 h 438"/>
                <a:gd name="T4" fmla="*/ 218 w 437"/>
                <a:gd name="T5" fmla="*/ 438 h 438"/>
                <a:gd name="T6" fmla="*/ 437 w 437"/>
                <a:gd name="T7" fmla="*/ 219 h 438"/>
                <a:gd name="T8" fmla="*/ 218 w 437"/>
                <a:gd name="T9" fmla="*/ 0 h 438"/>
                <a:gd name="T10" fmla="*/ 123 w 437"/>
                <a:gd name="T11" fmla="*/ 353 h 438"/>
                <a:gd name="T12" fmla="*/ 86 w 437"/>
                <a:gd name="T13" fmla="*/ 316 h 438"/>
                <a:gd name="T14" fmla="*/ 123 w 437"/>
                <a:gd name="T15" fmla="*/ 279 h 438"/>
                <a:gd name="T16" fmla="*/ 160 w 437"/>
                <a:gd name="T17" fmla="*/ 316 h 438"/>
                <a:gd name="T18" fmla="*/ 123 w 437"/>
                <a:gd name="T19" fmla="*/ 353 h 438"/>
                <a:gd name="T20" fmla="*/ 207 w 437"/>
                <a:gd name="T21" fmla="*/ 353 h 438"/>
                <a:gd name="T22" fmla="*/ 86 w 437"/>
                <a:gd name="T23" fmla="*/ 231 h 438"/>
                <a:gd name="T24" fmla="*/ 86 w 437"/>
                <a:gd name="T25" fmla="*/ 178 h 438"/>
                <a:gd name="T26" fmla="*/ 261 w 437"/>
                <a:gd name="T27" fmla="*/ 353 h 438"/>
                <a:gd name="T28" fmla="*/ 207 w 437"/>
                <a:gd name="T29" fmla="*/ 353 h 438"/>
                <a:gd name="T30" fmla="*/ 299 w 437"/>
                <a:gd name="T31" fmla="*/ 353 h 438"/>
                <a:gd name="T32" fmla="*/ 86 w 437"/>
                <a:gd name="T33" fmla="*/ 139 h 438"/>
                <a:gd name="T34" fmla="*/ 86 w 437"/>
                <a:gd name="T35" fmla="*/ 86 h 438"/>
                <a:gd name="T36" fmla="*/ 353 w 437"/>
                <a:gd name="T37" fmla="*/ 353 h 438"/>
                <a:gd name="T38" fmla="*/ 299 w 437"/>
                <a:gd name="T39" fmla="*/ 35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7" h="438">
                  <a:moveTo>
                    <a:pt x="218" y="0"/>
                  </a:moveTo>
                  <a:cubicBezTo>
                    <a:pt x="98" y="0"/>
                    <a:pt x="0" y="99"/>
                    <a:pt x="0" y="219"/>
                  </a:cubicBezTo>
                  <a:cubicBezTo>
                    <a:pt x="0" y="339"/>
                    <a:pt x="98" y="438"/>
                    <a:pt x="218" y="438"/>
                  </a:cubicBezTo>
                  <a:cubicBezTo>
                    <a:pt x="339" y="438"/>
                    <a:pt x="437" y="339"/>
                    <a:pt x="437" y="219"/>
                  </a:cubicBezTo>
                  <a:cubicBezTo>
                    <a:pt x="437" y="99"/>
                    <a:pt x="339" y="0"/>
                    <a:pt x="218" y="0"/>
                  </a:cubicBezTo>
                  <a:close/>
                  <a:moveTo>
                    <a:pt x="123" y="353"/>
                  </a:moveTo>
                  <a:cubicBezTo>
                    <a:pt x="102" y="353"/>
                    <a:pt x="86" y="336"/>
                    <a:pt x="86" y="316"/>
                  </a:cubicBezTo>
                  <a:cubicBezTo>
                    <a:pt x="86" y="295"/>
                    <a:pt x="102" y="279"/>
                    <a:pt x="123" y="279"/>
                  </a:cubicBezTo>
                  <a:cubicBezTo>
                    <a:pt x="143" y="279"/>
                    <a:pt x="160" y="295"/>
                    <a:pt x="160" y="316"/>
                  </a:cubicBezTo>
                  <a:cubicBezTo>
                    <a:pt x="160" y="336"/>
                    <a:pt x="143" y="353"/>
                    <a:pt x="123" y="353"/>
                  </a:cubicBezTo>
                  <a:close/>
                  <a:moveTo>
                    <a:pt x="207" y="353"/>
                  </a:moveTo>
                  <a:cubicBezTo>
                    <a:pt x="207" y="286"/>
                    <a:pt x="153" y="231"/>
                    <a:pt x="86" y="231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182" y="178"/>
                    <a:pt x="261" y="256"/>
                    <a:pt x="261" y="353"/>
                  </a:cubicBezTo>
                  <a:lnTo>
                    <a:pt x="207" y="353"/>
                  </a:lnTo>
                  <a:close/>
                  <a:moveTo>
                    <a:pt x="299" y="353"/>
                  </a:moveTo>
                  <a:cubicBezTo>
                    <a:pt x="299" y="235"/>
                    <a:pt x="203" y="139"/>
                    <a:pt x="86" y="139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233" y="86"/>
                    <a:pt x="353" y="205"/>
                    <a:pt x="353" y="353"/>
                  </a:cubicBezTo>
                  <a:lnTo>
                    <a:pt x="299" y="353"/>
                  </a:ln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2" y="2434105"/>
            <a:ext cx="3787492" cy="22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358646-9A3A-4940-94BC-378A00F11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35604E-5340-4932-8089-34D928C4694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707921 w 6096000"/>
              <a:gd name="connsiteY1" fmla="*/ 0 h 6858000"/>
              <a:gd name="connsiteX2" fmla="*/ 4814249 w 6096000"/>
              <a:gd name="connsiteY2" fmla="*/ 111524 h 6858000"/>
              <a:gd name="connsiteX3" fmla="*/ 6096000 w 6096000"/>
              <a:gd name="connsiteY3" fmla="*/ 3429000 h 6858000"/>
              <a:gd name="connsiteX4" fmla="*/ 4814249 w 6096000"/>
              <a:gd name="connsiteY4" fmla="*/ 6746476 h 6858000"/>
              <a:gd name="connsiteX5" fmla="*/ 4707921 w 6096000"/>
              <a:gd name="connsiteY5" fmla="*/ 6858000 h 6858000"/>
              <a:gd name="connsiteX6" fmla="*/ 0 w 6096000"/>
              <a:gd name="connsiteY6" fmla="*/ 6858000 h 6858000"/>
              <a:gd name="connsiteX7" fmla="*/ 0 w 6096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707921" y="0"/>
                </a:lnTo>
                <a:lnTo>
                  <a:pt x="4814249" y="111524"/>
                </a:lnTo>
                <a:cubicBezTo>
                  <a:pt x="5610623" y="987730"/>
                  <a:pt x="6096000" y="2151682"/>
                  <a:pt x="6096000" y="3429000"/>
                </a:cubicBezTo>
                <a:cubicBezTo>
                  <a:pt x="6096000" y="4706318"/>
                  <a:pt x="5610623" y="5870270"/>
                  <a:pt x="4814249" y="6746476"/>
                </a:cubicBezTo>
                <a:lnTo>
                  <a:pt x="47079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4D08A2-E1FF-4864-8E2F-2451DD621011}"/>
              </a:ext>
            </a:extLst>
          </p:cNvPr>
          <p:cNvSpPr/>
          <p:nvPr/>
        </p:nvSpPr>
        <p:spPr>
          <a:xfrm>
            <a:off x="3773714" y="3874306"/>
            <a:ext cx="2481944" cy="2481944"/>
          </a:xfrm>
          <a:prstGeom prst="ellipse">
            <a:avLst/>
          </a:prstGeom>
          <a:blipFill>
            <a:blip r:embed="rId2"/>
            <a:stretch>
              <a:fillRect l="-19000" r="-22000"/>
            </a:stretch>
          </a:blipFill>
          <a:ln w="95250">
            <a:solidFill>
              <a:srgbClr val="F1F0E2"/>
            </a:solidFill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296A19-864D-465B-9ACD-AD73D9739F85}"/>
              </a:ext>
            </a:extLst>
          </p:cNvPr>
          <p:cNvSpPr txBox="1"/>
          <p:nvPr/>
        </p:nvSpPr>
        <p:spPr>
          <a:xfrm>
            <a:off x="7532915" y="1607457"/>
            <a:ext cx="4078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E4E59"/>
                </a:solidFill>
                <a:latin typeface="Felix Titling" panose="04060505060202020A04" pitchFamily="82" charset="0"/>
              </a:rPr>
              <a:t>Special Lunch Deals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E99E9BC-5499-4130-AEB1-2CF77F53B7F0}"/>
              </a:ext>
            </a:extLst>
          </p:cNvPr>
          <p:cNvSpPr/>
          <p:nvPr/>
        </p:nvSpPr>
        <p:spPr>
          <a:xfrm>
            <a:off x="711198" y="3874306"/>
            <a:ext cx="2481944" cy="2481944"/>
          </a:xfrm>
          <a:prstGeom prst="ellipse">
            <a:avLst/>
          </a:prstGeom>
          <a:blipFill>
            <a:blip r:embed="rId3"/>
            <a:stretch>
              <a:fillRect l="-19000" r="-22000"/>
            </a:stretch>
          </a:blipFill>
          <a:ln w="95250">
            <a:solidFill>
              <a:srgbClr val="F1F0E2"/>
            </a:solidFill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C5AF095-D26B-4389-BB6F-C4C034796027}"/>
              </a:ext>
            </a:extLst>
          </p:cNvPr>
          <p:cNvSpPr/>
          <p:nvPr/>
        </p:nvSpPr>
        <p:spPr>
          <a:xfrm>
            <a:off x="2186414" y="5509040"/>
            <a:ext cx="1180899" cy="1180897"/>
          </a:xfrm>
          <a:prstGeom prst="ellipse">
            <a:avLst/>
          </a:prstGeom>
          <a:solidFill>
            <a:srgbClr val="F14541"/>
          </a:solidFill>
          <a:ln w="0"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Felix Titling" panose="04060505060202020A04" pitchFamily="82" charset="0"/>
              </a:rPr>
              <a:t>$14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83A14E4-8CEA-45A3-84FD-1EC13AE16943}"/>
              </a:ext>
            </a:extLst>
          </p:cNvPr>
          <p:cNvSpPr/>
          <p:nvPr/>
        </p:nvSpPr>
        <p:spPr>
          <a:xfrm>
            <a:off x="711198" y="713170"/>
            <a:ext cx="2481944" cy="2481944"/>
          </a:xfrm>
          <a:prstGeom prst="ellipse">
            <a:avLst/>
          </a:prstGeom>
          <a:blipFill dpi="0" rotWithShape="0">
            <a:blip r:embed="rId4"/>
            <a:srcRect/>
            <a:stretch>
              <a:fillRect l="-10000" r="-28000"/>
            </a:stretch>
          </a:blipFill>
          <a:ln w="95250">
            <a:solidFill>
              <a:srgbClr val="F1F0E2"/>
            </a:solidFill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1303992-C445-4393-B84A-F286A437CDFE}"/>
              </a:ext>
            </a:extLst>
          </p:cNvPr>
          <p:cNvSpPr/>
          <p:nvPr/>
        </p:nvSpPr>
        <p:spPr>
          <a:xfrm>
            <a:off x="2186414" y="2265092"/>
            <a:ext cx="1180899" cy="1180897"/>
          </a:xfrm>
          <a:prstGeom prst="ellipse">
            <a:avLst/>
          </a:prstGeom>
          <a:solidFill>
            <a:srgbClr val="F14541"/>
          </a:solidFill>
          <a:ln w="0"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Felix Titling" panose="04060505060202020A04" pitchFamily="82" charset="0"/>
              </a:rPr>
              <a:t>$12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F02861-9E09-4471-800F-79F039F6222F}"/>
              </a:ext>
            </a:extLst>
          </p:cNvPr>
          <p:cNvSpPr/>
          <p:nvPr/>
        </p:nvSpPr>
        <p:spPr>
          <a:xfrm>
            <a:off x="5410600" y="5509040"/>
            <a:ext cx="1180899" cy="1180897"/>
          </a:xfrm>
          <a:prstGeom prst="ellipse">
            <a:avLst/>
          </a:prstGeom>
          <a:solidFill>
            <a:srgbClr val="F14541"/>
          </a:solidFill>
          <a:ln w="0"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Felix Titling" panose="04060505060202020A04" pitchFamily="82" charset="0"/>
              </a:rPr>
              <a:t>$12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3EC29F-4BB2-4C18-A353-F25DFFAB436B}"/>
              </a:ext>
            </a:extLst>
          </p:cNvPr>
          <p:cNvSpPr/>
          <p:nvPr/>
        </p:nvSpPr>
        <p:spPr>
          <a:xfrm>
            <a:off x="3773714" y="713170"/>
            <a:ext cx="2481944" cy="2481944"/>
          </a:xfrm>
          <a:prstGeom prst="ellipse">
            <a:avLst/>
          </a:prstGeom>
          <a:blipFill dpi="0" rotWithShape="0">
            <a:blip r:embed="rId5"/>
            <a:srcRect/>
            <a:stretch>
              <a:fillRect l="-10000" r="-28000"/>
            </a:stretch>
          </a:blipFill>
          <a:ln w="95250">
            <a:solidFill>
              <a:srgbClr val="F1F0E2"/>
            </a:solidFill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028158-517D-4927-A9CF-03B04BB7E2B4}"/>
              </a:ext>
            </a:extLst>
          </p:cNvPr>
          <p:cNvSpPr/>
          <p:nvPr/>
        </p:nvSpPr>
        <p:spPr>
          <a:xfrm>
            <a:off x="5410600" y="2265092"/>
            <a:ext cx="1180899" cy="1180897"/>
          </a:xfrm>
          <a:prstGeom prst="ellipse">
            <a:avLst/>
          </a:prstGeom>
          <a:solidFill>
            <a:srgbClr val="F14541"/>
          </a:solidFill>
          <a:ln w="0"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Felix Titling" panose="04060505060202020A04" pitchFamily="82" charset="0"/>
              </a:rPr>
              <a:t>$8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219E49-0C93-4E0A-A968-FE30DA7616DF}"/>
              </a:ext>
            </a:extLst>
          </p:cNvPr>
          <p:cNvSpPr/>
          <p:nvPr/>
        </p:nvSpPr>
        <p:spPr>
          <a:xfrm>
            <a:off x="7808687" y="5640103"/>
            <a:ext cx="3338284" cy="543417"/>
          </a:xfrm>
          <a:prstGeom prst="roundRect">
            <a:avLst/>
          </a:pr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LIMITED TIME OFFER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5A1D7-0E41-47BD-813B-E78A884F0B51}"/>
              </a:ext>
            </a:extLst>
          </p:cNvPr>
          <p:cNvSpPr/>
          <p:nvPr/>
        </p:nvSpPr>
        <p:spPr>
          <a:xfrm>
            <a:off x="7732886" y="3105835"/>
            <a:ext cx="374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Special lunch can be a great deal if you order all this meal for only $50 until holidays.</a:t>
            </a:r>
          </a:p>
        </p:txBody>
      </p:sp>
    </p:spTree>
    <p:extLst>
      <p:ext uri="{BB962C8B-B14F-4D97-AF65-F5344CB8AC3E}">
        <p14:creationId xmlns:p14="http://schemas.microsoft.com/office/powerpoint/2010/main" val="410143678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28" grpId="0" animBg="1"/>
      <p:bldP spid="31" grpId="0" animBg="1"/>
      <p:bldP spid="27" grpId="0" animBg="1"/>
      <p:bldP spid="33" grpId="0" animBg="1"/>
      <p:bldP spid="34" grpId="0" animBg="1"/>
      <p:bldP spid="12" grpId="0" animBg="1"/>
      <p:bldP spid="3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4C8D823-7FEF-4AA5-8AAA-41B6590E37E6}"/>
              </a:ext>
            </a:extLst>
          </p:cNvPr>
          <p:cNvSpPr/>
          <p:nvPr/>
        </p:nvSpPr>
        <p:spPr>
          <a:xfrm>
            <a:off x="100868" y="1854541"/>
            <a:ext cx="1234505" cy="3231719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ctr"/>
            <a:r>
              <a:rPr lang="en-US" sz="6000" b="1" dirty="0">
                <a:solidFill>
                  <a:srgbClr val="F14541"/>
                </a:solidFill>
                <a:latin typeface="Felix Titling" panose="04060505060202020A04" pitchFamily="82" charset="0"/>
              </a:rPr>
              <a:t>HOT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5E9B7D-8FDB-4ADA-81BF-1B098A795D18}"/>
              </a:ext>
            </a:extLst>
          </p:cNvPr>
          <p:cNvSpPr/>
          <p:nvPr/>
        </p:nvSpPr>
        <p:spPr>
          <a:xfrm>
            <a:off x="1064465" y="799637"/>
            <a:ext cx="1234505" cy="5341526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ctr"/>
            <a:r>
              <a:rPr lang="en-US" sz="6000" b="1" dirty="0">
                <a:solidFill>
                  <a:srgbClr val="3E4E59"/>
                </a:solidFill>
                <a:latin typeface="Felix Titling" panose="04060505060202020A04" pitchFamily="82" charset="0"/>
              </a:rPr>
              <a:t>ITEMS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5646D-6ED6-49C1-9053-B554928542FE}"/>
              </a:ext>
            </a:extLst>
          </p:cNvPr>
          <p:cNvSpPr/>
          <p:nvPr/>
        </p:nvSpPr>
        <p:spPr>
          <a:xfrm>
            <a:off x="2895600" y="0"/>
            <a:ext cx="9296400" cy="6858000"/>
          </a:xfrm>
          <a:prstGeom prst="rect">
            <a:avLst/>
          </a:prstGeom>
          <a:solidFill>
            <a:srgbClr val="F1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CD87E2-C37B-4F49-AAC6-F8D1EE395053}"/>
              </a:ext>
            </a:extLst>
          </p:cNvPr>
          <p:cNvGrpSpPr/>
          <p:nvPr/>
        </p:nvGrpSpPr>
        <p:grpSpPr>
          <a:xfrm>
            <a:off x="3333750" y="447675"/>
            <a:ext cx="8261620" cy="1809750"/>
            <a:chOff x="3333750" y="447675"/>
            <a:chExt cx="8261620" cy="18097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55F797-95FD-41E5-AE4C-34AFAD15D16A}"/>
                </a:ext>
              </a:extLst>
            </p:cNvPr>
            <p:cNvSpPr/>
            <p:nvPr/>
          </p:nvSpPr>
          <p:spPr>
            <a:xfrm>
              <a:off x="6096000" y="447675"/>
              <a:ext cx="5499370" cy="180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AE011D-17E2-4152-8ABC-3AFBE9B83AFC}"/>
                </a:ext>
              </a:extLst>
            </p:cNvPr>
            <p:cNvGrpSpPr/>
            <p:nvPr/>
          </p:nvGrpSpPr>
          <p:grpSpPr>
            <a:xfrm>
              <a:off x="3333750" y="447675"/>
              <a:ext cx="8024915" cy="1809750"/>
              <a:chOff x="3333750" y="447675"/>
              <a:chExt cx="8024915" cy="18097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FA520DD-FCAD-4277-AC80-3238C38AC76C}"/>
                  </a:ext>
                </a:extLst>
              </p:cNvPr>
              <p:cNvSpPr/>
              <p:nvPr/>
            </p:nvSpPr>
            <p:spPr>
              <a:xfrm>
                <a:off x="3333750" y="447675"/>
                <a:ext cx="2762250" cy="1809750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38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3E0098-1090-4F1E-8D26-A6A22A910EEB}"/>
                  </a:ext>
                </a:extLst>
              </p:cNvPr>
              <p:cNvSpPr/>
              <p:nvPr/>
            </p:nvSpPr>
            <p:spPr>
              <a:xfrm>
                <a:off x="6313251" y="771257"/>
                <a:ext cx="5045414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14541"/>
                    </a:solidFill>
                    <a:latin typeface="Felix Titling" panose="04060505060202020A04" pitchFamily="82" charset="0"/>
                  </a:rPr>
                  <a:t>Option 01</a:t>
                </a:r>
              </a:p>
              <a:p>
                <a:pPr algn="ctr"/>
                <a:endParaRPr lang="en-US" dirty="0">
                  <a:solidFill>
                    <a:srgbClr val="3E4E59"/>
                  </a:solidFill>
                  <a:latin typeface="Felix Titling" panose="04060505060202020A04" pitchFamily="82" charset="0"/>
                </a:endParaRPr>
              </a:p>
              <a:p>
                <a:pPr algn="ctr"/>
                <a:r>
                  <a:rPr lang="en-US" dirty="0">
                    <a:solidFill>
                      <a:srgbClr val="3E4E59"/>
                    </a:solidFill>
                    <a:latin typeface="+mj-lt"/>
                    <a:cs typeface="Calibri" panose="020F0502020204030204" pitchFamily="34" charset="0"/>
                  </a:rPr>
                  <a:t>Fruit Salad (mixed with different kind of fruits banana, strawberry, apple, mangoes, orange and berries)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3D2858-8381-4C9B-B65B-2008ABC2C52C}"/>
              </a:ext>
            </a:extLst>
          </p:cNvPr>
          <p:cNvGrpSpPr/>
          <p:nvPr/>
        </p:nvGrpSpPr>
        <p:grpSpPr>
          <a:xfrm>
            <a:off x="3333750" y="2705100"/>
            <a:ext cx="8261620" cy="1809750"/>
            <a:chOff x="3333750" y="2705100"/>
            <a:chExt cx="8261620" cy="18097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8B6258-496A-40F1-B1CE-5FC3E0903BF7}"/>
                </a:ext>
              </a:extLst>
            </p:cNvPr>
            <p:cNvSpPr/>
            <p:nvPr/>
          </p:nvSpPr>
          <p:spPr>
            <a:xfrm>
              <a:off x="6096000" y="2705100"/>
              <a:ext cx="5499370" cy="180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AEBD6C-C3B0-4A95-B3BB-CAD64332694C}"/>
                </a:ext>
              </a:extLst>
            </p:cNvPr>
            <p:cNvSpPr/>
            <p:nvPr/>
          </p:nvSpPr>
          <p:spPr>
            <a:xfrm>
              <a:off x="3333750" y="2705100"/>
              <a:ext cx="2762250" cy="180975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BEC3CA-4DBE-4544-A58A-939D53CC3A39}"/>
                </a:ext>
              </a:extLst>
            </p:cNvPr>
            <p:cNvSpPr/>
            <p:nvPr/>
          </p:nvSpPr>
          <p:spPr>
            <a:xfrm>
              <a:off x="6313251" y="3009810"/>
              <a:ext cx="50454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Option 02</a:t>
              </a:r>
            </a:p>
            <a:p>
              <a:pPr algn="ctr"/>
              <a:endParaRPr lang="en-US" dirty="0">
                <a:solidFill>
                  <a:srgbClr val="3E4E59"/>
                </a:solidFill>
                <a:latin typeface="Felix Titling" panose="04060505060202020A04" pitchFamily="82" charset="0"/>
              </a:endParaRPr>
            </a:p>
            <a:p>
              <a:pPr algn="ctr"/>
              <a:r>
                <a:rPr lang="en-US" dirty="0">
                  <a:solidFill>
                    <a:srgbClr val="3E4E59"/>
                  </a:solidFill>
                  <a:latin typeface="+mj-lt"/>
                  <a:cs typeface="Calibri" panose="020F0502020204030204" pitchFamily="34" charset="0"/>
                </a:rPr>
                <a:t>Different Flavored Shark’s Fin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F3FC1F-062A-4A7C-8037-7B55756A92EB}"/>
              </a:ext>
            </a:extLst>
          </p:cNvPr>
          <p:cNvGrpSpPr/>
          <p:nvPr/>
        </p:nvGrpSpPr>
        <p:grpSpPr>
          <a:xfrm>
            <a:off x="3333750" y="4781550"/>
            <a:ext cx="8261620" cy="1809750"/>
            <a:chOff x="3333750" y="4781550"/>
            <a:chExt cx="8261620" cy="18097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34478E-6A2B-49EB-AC35-0F50274CBE35}"/>
                </a:ext>
              </a:extLst>
            </p:cNvPr>
            <p:cNvSpPr/>
            <p:nvPr/>
          </p:nvSpPr>
          <p:spPr>
            <a:xfrm>
              <a:off x="6096000" y="4781550"/>
              <a:ext cx="5499370" cy="180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AB174E-B4AB-4B92-98D6-82B1570D0E63}"/>
                </a:ext>
              </a:extLst>
            </p:cNvPr>
            <p:cNvSpPr/>
            <p:nvPr/>
          </p:nvSpPr>
          <p:spPr>
            <a:xfrm>
              <a:off x="3333750" y="4781550"/>
              <a:ext cx="2762250" cy="180975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4000"/>
              </a:stretch>
            </a:blip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60AB69-2A4E-42C9-9FA6-D29EFD040344}"/>
                </a:ext>
              </a:extLst>
            </p:cNvPr>
            <p:cNvSpPr/>
            <p:nvPr/>
          </p:nvSpPr>
          <p:spPr>
            <a:xfrm>
              <a:off x="6313251" y="5086260"/>
              <a:ext cx="50454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Option 03</a:t>
              </a:r>
            </a:p>
            <a:p>
              <a:pPr algn="ctr"/>
              <a:endParaRPr lang="en-US" dirty="0">
                <a:solidFill>
                  <a:srgbClr val="3E4E59"/>
                </a:solidFill>
                <a:latin typeface="Felix Titling" panose="04060505060202020A04" pitchFamily="82" charset="0"/>
              </a:endParaRPr>
            </a:p>
            <a:p>
              <a:pPr algn="ctr"/>
              <a:r>
                <a:rPr lang="en-US" dirty="0">
                  <a:solidFill>
                    <a:srgbClr val="3E4E59"/>
                  </a:solidFill>
                  <a:latin typeface="+mj-lt"/>
                  <a:cs typeface="Calibri" panose="020F0502020204030204" pitchFamily="34" charset="0"/>
                </a:rPr>
                <a:t>Hot cake with pizza and coffee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391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4C8D823-7FEF-4AA5-8AAA-41B6590E37E6}"/>
              </a:ext>
            </a:extLst>
          </p:cNvPr>
          <p:cNvSpPr/>
          <p:nvPr/>
        </p:nvSpPr>
        <p:spPr>
          <a:xfrm>
            <a:off x="10595815" y="1854541"/>
            <a:ext cx="1234505" cy="3231719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ctr"/>
            <a:r>
              <a:rPr lang="en-US" sz="6000" b="1" dirty="0">
                <a:solidFill>
                  <a:srgbClr val="F14541"/>
                </a:solidFill>
                <a:latin typeface="Felix Titling" panose="04060505060202020A04" pitchFamily="82" charset="0"/>
              </a:rPr>
              <a:t>HOT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5E9B7D-8FDB-4ADA-81BF-1B098A795D18}"/>
              </a:ext>
            </a:extLst>
          </p:cNvPr>
          <p:cNvSpPr/>
          <p:nvPr/>
        </p:nvSpPr>
        <p:spPr>
          <a:xfrm>
            <a:off x="9734550" y="799637"/>
            <a:ext cx="1234505" cy="5341526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ctr"/>
            <a:r>
              <a:rPr lang="en-US" sz="6000" b="1" dirty="0">
                <a:solidFill>
                  <a:srgbClr val="3E4E59"/>
                </a:solidFill>
                <a:latin typeface="Felix Titling" panose="04060505060202020A04" pitchFamily="82" charset="0"/>
              </a:rPr>
              <a:t>ITEMS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5646D-6ED6-49C1-9053-B554928542FE}"/>
              </a:ext>
            </a:extLst>
          </p:cNvPr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rgbClr val="F1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747BF-DA8E-4A64-832A-EC5725B08700}"/>
              </a:ext>
            </a:extLst>
          </p:cNvPr>
          <p:cNvGrpSpPr/>
          <p:nvPr/>
        </p:nvGrpSpPr>
        <p:grpSpPr>
          <a:xfrm>
            <a:off x="438150" y="447675"/>
            <a:ext cx="8261620" cy="1809750"/>
            <a:chOff x="438150" y="447675"/>
            <a:chExt cx="8261620" cy="18097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55F797-95FD-41E5-AE4C-34AFAD15D16A}"/>
                </a:ext>
              </a:extLst>
            </p:cNvPr>
            <p:cNvSpPr/>
            <p:nvPr/>
          </p:nvSpPr>
          <p:spPr>
            <a:xfrm>
              <a:off x="3200400" y="447675"/>
              <a:ext cx="5499370" cy="180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AE011D-17E2-4152-8ABC-3AFBE9B83AFC}"/>
                </a:ext>
              </a:extLst>
            </p:cNvPr>
            <p:cNvGrpSpPr/>
            <p:nvPr/>
          </p:nvGrpSpPr>
          <p:grpSpPr>
            <a:xfrm>
              <a:off x="438150" y="447675"/>
              <a:ext cx="8024915" cy="1809750"/>
              <a:chOff x="3333750" y="447675"/>
              <a:chExt cx="8024915" cy="18097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FA520DD-FCAD-4277-AC80-3238C38AC76C}"/>
                  </a:ext>
                </a:extLst>
              </p:cNvPr>
              <p:cNvSpPr/>
              <p:nvPr/>
            </p:nvSpPr>
            <p:spPr>
              <a:xfrm>
                <a:off x="3333750" y="447675"/>
                <a:ext cx="2762250" cy="1809750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38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3E0098-1090-4F1E-8D26-A6A22A910EEB}"/>
                  </a:ext>
                </a:extLst>
              </p:cNvPr>
              <p:cNvSpPr/>
              <p:nvPr/>
            </p:nvSpPr>
            <p:spPr>
              <a:xfrm>
                <a:off x="6313251" y="771257"/>
                <a:ext cx="5045414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14541"/>
                    </a:solidFill>
                    <a:latin typeface="Felix Titling" panose="04060505060202020A04" pitchFamily="82" charset="0"/>
                  </a:rPr>
                  <a:t>Option 04</a:t>
                </a:r>
              </a:p>
              <a:p>
                <a:pPr algn="ctr"/>
                <a:endParaRPr lang="en-US" dirty="0">
                  <a:solidFill>
                    <a:srgbClr val="3E4E59"/>
                  </a:solidFill>
                  <a:latin typeface="Felix Titling" panose="04060505060202020A04" pitchFamily="82" charset="0"/>
                </a:endParaRPr>
              </a:p>
              <a:p>
                <a:pPr algn="ctr"/>
                <a:r>
                  <a:rPr lang="en-US" dirty="0">
                    <a:solidFill>
                      <a:srgbClr val="3E4E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Fruit Salad (mixed with different kind of fruits banana, strawberry, apple, mangoes, orange and berries)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3D2858-8381-4C9B-B65B-2008ABC2C52C}"/>
              </a:ext>
            </a:extLst>
          </p:cNvPr>
          <p:cNvGrpSpPr/>
          <p:nvPr/>
        </p:nvGrpSpPr>
        <p:grpSpPr>
          <a:xfrm>
            <a:off x="438150" y="2705100"/>
            <a:ext cx="8261620" cy="1809750"/>
            <a:chOff x="3333750" y="2705100"/>
            <a:chExt cx="8261620" cy="18097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8B6258-496A-40F1-B1CE-5FC3E0903BF7}"/>
                </a:ext>
              </a:extLst>
            </p:cNvPr>
            <p:cNvSpPr/>
            <p:nvPr/>
          </p:nvSpPr>
          <p:spPr>
            <a:xfrm>
              <a:off x="6096000" y="2705100"/>
              <a:ext cx="5499370" cy="180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AEBD6C-C3B0-4A95-B3BB-CAD64332694C}"/>
                </a:ext>
              </a:extLst>
            </p:cNvPr>
            <p:cNvSpPr/>
            <p:nvPr/>
          </p:nvSpPr>
          <p:spPr>
            <a:xfrm>
              <a:off x="3333750" y="2705100"/>
              <a:ext cx="2762250" cy="180975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BEC3CA-4DBE-4544-A58A-939D53CC3A39}"/>
                </a:ext>
              </a:extLst>
            </p:cNvPr>
            <p:cNvSpPr/>
            <p:nvPr/>
          </p:nvSpPr>
          <p:spPr>
            <a:xfrm>
              <a:off x="6313251" y="3009810"/>
              <a:ext cx="504541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Option 05</a:t>
              </a:r>
            </a:p>
            <a:p>
              <a:pPr algn="ctr"/>
              <a:endParaRPr lang="en-US" dirty="0">
                <a:solidFill>
                  <a:srgbClr val="3E4E59"/>
                </a:solidFill>
                <a:latin typeface="Felix Titling" panose="04060505060202020A04" pitchFamily="82" charset="0"/>
              </a:endParaRPr>
            </a:p>
            <a:p>
              <a:pPr algn="ctr"/>
              <a:r>
                <a:rPr lang="en-US" dirty="0">
                  <a:solidFill>
                    <a:srgbClr val="3E4E59"/>
                  </a:solidFill>
                  <a:cs typeface="Calibri" panose="020F0502020204030204" pitchFamily="34" charset="0"/>
                </a:rPr>
                <a:t>Different Flavored Shark’s Fin </a:t>
              </a:r>
            </a:p>
            <a:p>
              <a:pPr algn="ctr"/>
              <a:endParaRPr lang="en-US" dirty="0">
                <a:solidFill>
                  <a:srgbClr val="3E4E59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F3FC1F-062A-4A7C-8037-7B55756A92EB}"/>
              </a:ext>
            </a:extLst>
          </p:cNvPr>
          <p:cNvGrpSpPr/>
          <p:nvPr/>
        </p:nvGrpSpPr>
        <p:grpSpPr>
          <a:xfrm>
            <a:off x="438150" y="4781550"/>
            <a:ext cx="8261620" cy="1809750"/>
            <a:chOff x="3333750" y="4781550"/>
            <a:chExt cx="8261620" cy="18097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34478E-6A2B-49EB-AC35-0F50274CBE35}"/>
                </a:ext>
              </a:extLst>
            </p:cNvPr>
            <p:cNvSpPr/>
            <p:nvPr/>
          </p:nvSpPr>
          <p:spPr>
            <a:xfrm>
              <a:off x="6096000" y="4781550"/>
              <a:ext cx="5499370" cy="1809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AB174E-B4AB-4B92-98D6-82B1570D0E63}"/>
                </a:ext>
              </a:extLst>
            </p:cNvPr>
            <p:cNvSpPr/>
            <p:nvPr/>
          </p:nvSpPr>
          <p:spPr>
            <a:xfrm>
              <a:off x="3333750" y="4781550"/>
              <a:ext cx="2762250" cy="180975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4000"/>
              </a:stretch>
            </a:blipFill>
            <a:ln>
              <a:noFill/>
            </a:ln>
            <a:effectLst>
              <a:outerShdw blurRad="38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60AB69-2A4E-42C9-9FA6-D29EFD040344}"/>
                </a:ext>
              </a:extLst>
            </p:cNvPr>
            <p:cNvSpPr/>
            <p:nvPr/>
          </p:nvSpPr>
          <p:spPr>
            <a:xfrm>
              <a:off x="6313251" y="5086260"/>
              <a:ext cx="50454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Option 06</a:t>
              </a:r>
            </a:p>
            <a:p>
              <a:pPr algn="ctr"/>
              <a:endParaRPr lang="en-US" dirty="0">
                <a:solidFill>
                  <a:srgbClr val="3E4E59"/>
                </a:solidFill>
                <a:latin typeface="Felix Titling" panose="04060505060202020A04" pitchFamily="82" charset="0"/>
              </a:endParaRPr>
            </a:p>
            <a:p>
              <a:pPr algn="ctr"/>
              <a:r>
                <a:rPr lang="en-US" dirty="0">
                  <a:solidFill>
                    <a:srgbClr val="3E4E59"/>
                  </a:solidFill>
                  <a:cs typeface="Calibri" panose="020F0502020204030204" pitchFamily="34" charset="0"/>
                </a:rPr>
                <a:t>Hot cake with pizza and coffee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13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1.48148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1.48148E-6 L -1.458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805D6EA-5CFE-4335-B940-C1BC3E312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2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5922248-D37B-41CE-A81D-497BEABAFF05}"/>
              </a:ext>
            </a:extLst>
          </p:cNvPr>
          <p:cNvSpPr/>
          <p:nvPr/>
        </p:nvSpPr>
        <p:spPr>
          <a:xfrm>
            <a:off x="2740479" y="0"/>
            <a:ext cx="8362950" cy="6858000"/>
          </a:xfrm>
          <a:custGeom>
            <a:avLst/>
            <a:gdLst>
              <a:gd name="connsiteX0" fmla="*/ 0 w 8362950"/>
              <a:gd name="connsiteY0" fmla="*/ 0 h 6858000"/>
              <a:gd name="connsiteX1" fmla="*/ 6974871 w 8362950"/>
              <a:gd name="connsiteY1" fmla="*/ 0 h 6858000"/>
              <a:gd name="connsiteX2" fmla="*/ 7081199 w 8362950"/>
              <a:gd name="connsiteY2" fmla="*/ 111524 h 6858000"/>
              <a:gd name="connsiteX3" fmla="*/ 8362950 w 8362950"/>
              <a:gd name="connsiteY3" fmla="*/ 3429000 h 6858000"/>
              <a:gd name="connsiteX4" fmla="*/ 7081199 w 8362950"/>
              <a:gd name="connsiteY4" fmla="*/ 6746476 h 6858000"/>
              <a:gd name="connsiteX5" fmla="*/ 6974871 w 8362950"/>
              <a:gd name="connsiteY5" fmla="*/ 6858000 h 6858000"/>
              <a:gd name="connsiteX6" fmla="*/ 0 w 8362950"/>
              <a:gd name="connsiteY6" fmla="*/ 6858000 h 6858000"/>
              <a:gd name="connsiteX7" fmla="*/ 0 w 83629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62950" h="6858000">
                <a:moveTo>
                  <a:pt x="0" y="0"/>
                </a:moveTo>
                <a:lnTo>
                  <a:pt x="6974871" y="0"/>
                </a:lnTo>
                <a:lnTo>
                  <a:pt x="7081199" y="111524"/>
                </a:lnTo>
                <a:cubicBezTo>
                  <a:pt x="7877573" y="987730"/>
                  <a:pt x="8362950" y="2151682"/>
                  <a:pt x="8362950" y="3429000"/>
                </a:cubicBezTo>
                <a:cubicBezTo>
                  <a:pt x="8362950" y="4706318"/>
                  <a:pt x="7877573" y="5870270"/>
                  <a:pt x="7081199" y="6746476"/>
                </a:cubicBezTo>
                <a:lnTo>
                  <a:pt x="69748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B51DE6-C6EA-4DDA-BB2A-67C5E2978FC2}"/>
              </a:ext>
            </a:extLst>
          </p:cNvPr>
          <p:cNvSpPr/>
          <p:nvPr/>
        </p:nvSpPr>
        <p:spPr>
          <a:xfrm>
            <a:off x="921884" y="0"/>
            <a:ext cx="8362950" cy="6858000"/>
          </a:xfrm>
          <a:custGeom>
            <a:avLst/>
            <a:gdLst>
              <a:gd name="connsiteX0" fmla="*/ 0 w 8362950"/>
              <a:gd name="connsiteY0" fmla="*/ 0 h 6858000"/>
              <a:gd name="connsiteX1" fmla="*/ 6974871 w 8362950"/>
              <a:gd name="connsiteY1" fmla="*/ 0 h 6858000"/>
              <a:gd name="connsiteX2" fmla="*/ 7081199 w 8362950"/>
              <a:gd name="connsiteY2" fmla="*/ 111524 h 6858000"/>
              <a:gd name="connsiteX3" fmla="*/ 8362950 w 8362950"/>
              <a:gd name="connsiteY3" fmla="*/ 3429000 h 6858000"/>
              <a:gd name="connsiteX4" fmla="*/ 7081199 w 8362950"/>
              <a:gd name="connsiteY4" fmla="*/ 6746476 h 6858000"/>
              <a:gd name="connsiteX5" fmla="*/ 6974871 w 8362950"/>
              <a:gd name="connsiteY5" fmla="*/ 6858000 h 6858000"/>
              <a:gd name="connsiteX6" fmla="*/ 0 w 8362950"/>
              <a:gd name="connsiteY6" fmla="*/ 6858000 h 6858000"/>
              <a:gd name="connsiteX7" fmla="*/ 0 w 83629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62950" h="6858000">
                <a:moveTo>
                  <a:pt x="0" y="0"/>
                </a:moveTo>
                <a:lnTo>
                  <a:pt x="6974871" y="0"/>
                </a:lnTo>
                <a:lnTo>
                  <a:pt x="7081199" y="111524"/>
                </a:lnTo>
                <a:cubicBezTo>
                  <a:pt x="7877573" y="987730"/>
                  <a:pt x="8362950" y="2151682"/>
                  <a:pt x="8362950" y="3429000"/>
                </a:cubicBezTo>
                <a:cubicBezTo>
                  <a:pt x="8362950" y="4706318"/>
                  <a:pt x="7877573" y="5870270"/>
                  <a:pt x="7081199" y="6746476"/>
                </a:cubicBezTo>
                <a:lnTo>
                  <a:pt x="69748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88F2D33-6AAA-4E65-9E23-3A8ABDF2A4E4}"/>
              </a:ext>
            </a:extLst>
          </p:cNvPr>
          <p:cNvSpPr/>
          <p:nvPr/>
        </p:nvSpPr>
        <p:spPr>
          <a:xfrm>
            <a:off x="0" y="0"/>
            <a:ext cx="7582354" cy="6858000"/>
          </a:xfrm>
          <a:custGeom>
            <a:avLst/>
            <a:gdLst>
              <a:gd name="connsiteX0" fmla="*/ 0 w 7582354"/>
              <a:gd name="connsiteY0" fmla="*/ 0 h 6858000"/>
              <a:gd name="connsiteX1" fmla="*/ 6194275 w 7582354"/>
              <a:gd name="connsiteY1" fmla="*/ 0 h 6858000"/>
              <a:gd name="connsiteX2" fmla="*/ 6300603 w 7582354"/>
              <a:gd name="connsiteY2" fmla="*/ 111524 h 6858000"/>
              <a:gd name="connsiteX3" fmla="*/ 7582354 w 7582354"/>
              <a:gd name="connsiteY3" fmla="*/ 3429000 h 6858000"/>
              <a:gd name="connsiteX4" fmla="*/ 6300603 w 7582354"/>
              <a:gd name="connsiteY4" fmla="*/ 6746476 h 6858000"/>
              <a:gd name="connsiteX5" fmla="*/ 6194275 w 7582354"/>
              <a:gd name="connsiteY5" fmla="*/ 6858000 h 6858000"/>
              <a:gd name="connsiteX6" fmla="*/ 0 w 7582354"/>
              <a:gd name="connsiteY6" fmla="*/ 6858000 h 6858000"/>
              <a:gd name="connsiteX7" fmla="*/ 0 w 7582354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2354" h="6858000">
                <a:moveTo>
                  <a:pt x="0" y="0"/>
                </a:moveTo>
                <a:lnTo>
                  <a:pt x="6194275" y="0"/>
                </a:lnTo>
                <a:lnTo>
                  <a:pt x="6300603" y="111524"/>
                </a:lnTo>
                <a:cubicBezTo>
                  <a:pt x="7096977" y="987730"/>
                  <a:pt x="7582354" y="2151682"/>
                  <a:pt x="7582354" y="3429000"/>
                </a:cubicBezTo>
                <a:cubicBezTo>
                  <a:pt x="7582354" y="4706318"/>
                  <a:pt x="7096977" y="5870270"/>
                  <a:pt x="6300603" y="6746476"/>
                </a:cubicBezTo>
                <a:lnTo>
                  <a:pt x="619427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E03AE9-6B7F-4B06-9DEE-E50BB680F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539432" y="544957"/>
            <a:ext cx="8678162" cy="5768086"/>
          </a:xfrm>
          <a:prstGeom prst="rect">
            <a:avLst/>
          </a:prstGeom>
          <a:effectLst>
            <a:outerShdw blurRad="381000" algn="tl" rotWithShape="0">
              <a:prstClr val="black">
                <a:alpha val="55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01C0D-A71B-4C4E-AEC4-F97DB4C939D9}"/>
              </a:ext>
            </a:extLst>
          </p:cNvPr>
          <p:cNvGrpSpPr/>
          <p:nvPr/>
        </p:nvGrpSpPr>
        <p:grpSpPr>
          <a:xfrm>
            <a:off x="755546" y="6043000"/>
            <a:ext cx="3154598" cy="465389"/>
            <a:chOff x="-150574" y="6043000"/>
            <a:chExt cx="3154598" cy="465389"/>
          </a:xfrm>
          <a:effectLst>
            <a:outerShdw blurRad="254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A2BF8E5B-90CD-46BD-8F57-85E72B307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3281" y="6043000"/>
              <a:ext cx="464041" cy="465389"/>
            </a:xfrm>
            <a:custGeom>
              <a:avLst/>
              <a:gdLst>
                <a:gd name="T0" fmla="*/ 215 w 437"/>
                <a:gd name="T1" fmla="*/ 173 h 438"/>
                <a:gd name="T2" fmla="*/ 220 w 437"/>
                <a:gd name="T3" fmla="*/ 128 h 438"/>
                <a:gd name="T4" fmla="*/ 227 w 437"/>
                <a:gd name="T5" fmla="*/ 173 h 438"/>
                <a:gd name="T6" fmla="*/ 265 w 437"/>
                <a:gd name="T7" fmla="*/ 269 h 438"/>
                <a:gd name="T8" fmla="*/ 253 w 437"/>
                <a:gd name="T9" fmla="*/ 319 h 438"/>
                <a:gd name="T10" fmla="*/ 240 w 437"/>
                <a:gd name="T11" fmla="*/ 319 h 438"/>
                <a:gd name="T12" fmla="*/ 240 w 437"/>
                <a:gd name="T13" fmla="*/ 230 h 438"/>
                <a:gd name="T14" fmla="*/ 253 w 437"/>
                <a:gd name="T15" fmla="*/ 253 h 438"/>
                <a:gd name="T16" fmla="*/ 251 w 437"/>
                <a:gd name="T17" fmla="*/ 269 h 438"/>
                <a:gd name="T18" fmla="*/ 243 w 437"/>
                <a:gd name="T19" fmla="*/ 262 h 438"/>
                <a:gd name="T20" fmla="*/ 243 w 437"/>
                <a:gd name="T21" fmla="*/ 310 h 438"/>
                <a:gd name="T22" fmla="*/ 251 w 437"/>
                <a:gd name="T23" fmla="*/ 303 h 438"/>
                <a:gd name="T24" fmla="*/ 144 w 437"/>
                <a:gd name="T25" fmla="*/ 244 h 438"/>
                <a:gd name="T26" fmla="*/ 158 w 437"/>
                <a:gd name="T27" fmla="*/ 244 h 438"/>
                <a:gd name="T28" fmla="*/ 128 w 437"/>
                <a:gd name="T29" fmla="*/ 230 h 438"/>
                <a:gd name="T30" fmla="*/ 201 w 437"/>
                <a:gd name="T31" fmla="*/ 306 h 438"/>
                <a:gd name="T32" fmla="*/ 194 w 437"/>
                <a:gd name="T33" fmla="*/ 303 h 438"/>
                <a:gd name="T34" fmla="*/ 179 w 437"/>
                <a:gd name="T35" fmla="*/ 307 h 438"/>
                <a:gd name="T36" fmla="*/ 197 w 437"/>
                <a:gd name="T37" fmla="*/ 318 h 438"/>
                <a:gd name="T38" fmla="*/ 219 w 437"/>
                <a:gd name="T39" fmla="*/ 319 h 438"/>
                <a:gd name="T40" fmla="*/ 204 w 437"/>
                <a:gd name="T41" fmla="*/ 303 h 438"/>
                <a:gd name="T42" fmla="*/ 0 w 437"/>
                <a:gd name="T43" fmla="*/ 219 h 438"/>
                <a:gd name="T44" fmla="*/ 253 w 437"/>
                <a:gd name="T45" fmla="*/ 177 h 438"/>
                <a:gd name="T46" fmla="*/ 273 w 437"/>
                <a:gd name="T47" fmla="*/ 189 h 438"/>
                <a:gd name="T48" fmla="*/ 297 w 437"/>
                <a:gd name="T49" fmla="*/ 191 h 438"/>
                <a:gd name="T50" fmla="*/ 281 w 437"/>
                <a:gd name="T51" fmla="*/ 173 h 438"/>
                <a:gd name="T52" fmla="*/ 269 w 437"/>
                <a:gd name="T53" fmla="*/ 177 h 438"/>
                <a:gd name="T54" fmla="*/ 253 w 437"/>
                <a:gd name="T55" fmla="*/ 116 h 438"/>
                <a:gd name="T56" fmla="*/ 205 w 437"/>
                <a:gd name="T57" fmla="*/ 187 h 438"/>
                <a:gd name="T58" fmla="*/ 243 w 437"/>
                <a:gd name="T59" fmla="*/ 172 h 438"/>
                <a:gd name="T60" fmla="*/ 220 w 437"/>
                <a:gd name="T61" fmla="*/ 115 h 438"/>
                <a:gd name="T62" fmla="*/ 199 w 437"/>
                <a:gd name="T63" fmla="*/ 172 h 438"/>
                <a:gd name="T64" fmla="*/ 162 w 437"/>
                <a:gd name="T65" fmla="*/ 191 h 438"/>
                <a:gd name="T66" fmla="*/ 197 w 437"/>
                <a:gd name="T67" fmla="*/ 91 h 438"/>
                <a:gd name="T68" fmla="*/ 158 w 437"/>
                <a:gd name="T69" fmla="*/ 91 h 438"/>
                <a:gd name="T70" fmla="*/ 305 w 437"/>
                <a:gd name="T71" fmla="*/ 212 h 438"/>
                <a:gd name="T72" fmla="*/ 91 w 437"/>
                <a:gd name="T73" fmla="*/ 298 h 438"/>
                <a:gd name="T74" fmla="*/ 353 w 437"/>
                <a:gd name="T75" fmla="*/ 298 h 438"/>
                <a:gd name="T76" fmla="*/ 312 w 437"/>
                <a:gd name="T77" fmla="*/ 289 h 438"/>
                <a:gd name="T78" fmla="*/ 286 w 437"/>
                <a:gd name="T79" fmla="*/ 307 h 438"/>
                <a:gd name="T80" fmla="*/ 298 w 437"/>
                <a:gd name="T81" fmla="*/ 301 h 438"/>
                <a:gd name="T82" fmla="*/ 312 w 437"/>
                <a:gd name="T83" fmla="*/ 301 h 438"/>
                <a:gd name="T84" fmla="*/ 277 w 437"/>
                <a:gd name="T85" fmla="*/ 315 h 438"/>
                <a:gd name="T86" fmla="*/ 279 w 437"/>
                <a:gd name="T87" fmla="*/ 257 h 438"/>
                <a:gd name="T88" fmla="*/ 312 w 437"/>
                <a:gd name="T89" fmla="*/ 271 h 438"/>
                <a:gd name="T90" fmla="*/ 293 w 437"/>
                <a:gd name="T91" fmla="*/ 264 h 438"/>
                <a:gd name="T92" fmla="*/ 286 w 437"/>
                <a:gd name="T93" fmla="*/ 27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7" h="438">
                  <a:moveTo>
                    <a:pt x="220" y="179"/>
                  </a:moveTo>
                  <a:cubicBezTo>
                    <a:pt x="219" y="179"/>
                    <a:pt x="217" y="179"/>
                    <a:pt x="215" y="177"/>
                  </a:cubicBezTo>
                  <a:cubicBezTo>
                    <a:pt x="215" y="177"/>
                    <a:pt x="215" y="175"/>
                    <a:pt x="215" y="173"/>
                  </a:cubicBezTo>
                  <a:cubicBezTo>
                    <a:pt x="215" y="173"/>
                    <a:pt x="215" y="173"/>
                    <a:pt x="215" y="134"/>
                  </a:cubicBezTo>
                  <a:cubicBezTo>
                    <a:pt x="215" y="132"/>
                    <a:pt x="215" y="130"/>
                    <a:pt x="215" y="130"/>
                  </a:cubicBezTo>
                  <a:cubicBezTo>
                    <a:pt x="217" y="128"/>
                    <a:pt x="219" y="128"/>
                    <a:pt x="220" y="128"/>
                  </a:cubicBezTo>
                  <a:cubicBezTo>
                    <a:pt x="223" y="128"/>
                    <a:pt x="224" y="128"/>
                    <a:pt x="224" y="130"/>
                  </a:cubicBezTo>
                  <a:cubicBezTo>
                    <a:pt x="227" y="130"/>
                    <a:pt x="227" y="132"/>
                    <a:pt x="227" y="134"/>
                  </a:cubicBezTo>
                  <a:cubicBezTo>
                    <a:pt x="227" y="134"/>
                    <a:pt x="227" y="134"/>
                    <a:pt x="227" y="173"/>
                  </a:cubicBezTo>
                  <a:cubicBezTo>
                    <a:pt x="227" y="175"/>
                    <a:pt x="227" y="177"/>
                    <a:pt x="224" y="177"/>
                  </a:cubicBezTo>
                  <a:cubicBezTo>
                    <a:pt x="224" y="179"/>
                    <a:pt x="223" y="179"/>
                    <a:pt x="220" y="179"/>
                  </a:cubicBezTo>
                  <a:close/>
                  <a:moveTo>
                    <a:pt x="265" y="269"/>
                  </a:moveTo>
                  <a:cubicBezTo>
                    <a:pt x="265" y="269"/>
                    <a:pt x="265" y="269"/>
                    <a:pt x="265" y="306"/>
                  </a:cubicBezTo>
                  <a:cubicBezTo>
                    <a:pt x="265" y="310"/>
                    <a:pt x="265" y="314"/>
                    <a:pt x="263" y="315"/>
                  </a:cubicBezTo>
                  <a:cubicBezTo>
                    <a:pt x="259" y="319"/>
                    <a:pt x="257" y="319"/>
                    <a:pt x="253" y="319"/>
                  </a:cubicBezTo>
                  <a:cubicBezTo>
                    <a:pt x="251" y="319"/>
                    <a:pt x="247" y="319"/>
                    <a:pt x="245" y="317"/>
                  </a:cubicBezTo>
                  <a:cubicBezTo>
                    <a:pt x="243" y="317"/>
                    <a:pt x="241" y="315"/>
                    <a:pt x="240" y="314"/>
                  </a:cubicBezTo>
                  <a:cubicBezTo>
                    <a:pt x="240" y="314"/>
                    <a:pt x="240" y="314"/>
                    <a:pt x="240" y="319"/>
                  </a:cubicBezTo>
                  <a:cubicBezTo>
                    <a:pt x="240" y="319"/>
                    <a:pt x="240" y="319"/>
                    <a:pt x="228" y="319"/>
                  </a:cubicBezTo>
                  <a:cubicBezTo>
                    <a:pt x="228" y="319"/>
                    <a:pt x="228" y="319"/>
                    <a:pt x="228" y="230"/>
                  </a:cubicBezTo>
                  <a:cubicBezTo>
                    <a:pt x="228" y="230"/>
                    <a:pt x="228" y="230"/>
                    <a:pt x="240" y="230"/>
                  </a:cubicBezTo>
                  <a:cubicBezTo>
                    <a:pt x="240" y="230"/>
                    <a:pt x="240" y="230"/>
                    <a:pt x="240" y="260"/>
                  </a:cubicBezTo>
                  <a:cubicBezTo>
                    <a:pt x="241" y="257"/>
                    <a:pt x="243" y="256"/>
                    <a:pt x="245" y="253"/>
                  </a:cubicBezTo>
                  <a:cubicBezTo>
                    <a:pt x="247" y="253"/>
                    <a:pt x="249" y="253"/>
                    <a:pt x="253" y="253"/>
                  </a:cubicBezTo>
                  <a:cubicBezTo>
                    <a:pt x="257" y="253"/>
                    <a:pt x="259" y="253"/>
                    <a:pt x="261" y="257"/>
                  </a:cubicBezTo>
                  <a:cubicBezTo>
                    <a:pt x="265" y="260"/>
                    <a:pt x="265" y="262"/>
                    <a:pt x="265" y="269"/>
                  </a:cubicBezTo>
                  <a:close/>
                  <a:moveTo>
                    <a:pt x="251" y="269"/>
                  </a:moveTo>
                  <a:cubicBezTo>
                    <a:pt x="251" y="266"/>
                    <a:pt x="251" y="265"/>
                    <a:pt x="249" y="265"/>
                  </a:cubicBezTo>
                  <a:cubicBezTo>
                    <a:pt x="249" y="262"/>
                    <a:pt x="247" y="262"/>
                    <a:pt x="245" y="262"/>
                  </a:cubicBezTo>
                  <a:cubicBezTo>
                    <a:pt x="245" y="262"/>
                    <a:pt x="245" y="262"/>
                    <a:pt x="243" y="262"/>
                  </a:cubicBezTo>
                  <a:cubicBezTo>
                    <a:pt x="241" y="262"/>
                    <a:pt x="241" y="265"/>
                    <a:pt x="240" y="265"/>
                  </a:cubicBezTo>
                  <a:cubicBezTo>
                    <a:pt x="240" y="265"/>
                    <a:pt x="240" y="265"/>
                    <a:pt x="240" y="306"/>
                  </a:cubicBezTo>
                  <a:cubicBezTo>
                    <a:pt x="241" y="307"/>
                    <a:pt x="243" y="307"/>
                    <a:pt x="243" y="310"/>
                  </a:cubicBezTo>
                  <a:cubicBezTo>
                    <a:pt x="245" y="310"/>
                    <a:pt x="245" y="310"/>
                    <a:pt x="247" y="310"/>
                  </a:cubicBezTo>
                  <a:cubicBezTo>
                    <a:pt x="249" y="310"/>
                    <a:pt x="249" y="310"/>
                    <a:pt x="251" y="307"/>
                  </a:cubicBezTo>
                  <a:cubicBezTo>
                    <a:pt x="251" y="307"/>
                    <a:pt x="251" y="306"/>
                    <a:pt x="251" y="303"/>
                  </a:cubicBezTo>
                  <a:cubicBezTo>
                    <a:pt x="251" y="303"/>
                    <a:pt x="251" y="303"/>
                    <a:pt x="251" y="269"/>
                  </a:cubicBezTo>
                  <a:close/>
                  <a:moveTo>
                    <a:pt x="128" y="244"/>
                  </a:moveTo>
                  <a:cubicBezTo>
                    <a:pt x="128" y="244"/>
                    <a:pt x="128" y="244"/>
                    <a:pt x="144" y="244"/>
                  </a:cubicBezTo>
                  <a:cubicBezTo>
                    <a:pt x="144" y="244"/>
                    <a:pt x="144" y="244"/>
                    <a:pt x="144" y="319"/>
                  </a:cubicBezTo>
                  <a:cubicBezTo>
                    <a:pt x="144" y="319"/>
                    <a:pt x="144" y="319"/>
                    <a:pt x="158" y="319"/>
                  </a:cubicBezTo>
                  <a:cubicBezTo>
                    <a:pt x="158" y="319"/>
                    <a:pt x="158" y="319"/>
                    <a:pt x="158" y="244"/>
                  </a:cubicBezTo>
                  <a:cubicBezTo>
                    <a:pt x="158" y="244"/>
                    <a:pt x="158" y="244"/>
                    <a:pt x="174" y="244"/>
                  </a:cubicBezTo>
                  <a:cubicBezTo>
                    <a:pt x="174" y="230"/>
                    <a:pt x="174" y="230"/>
                    <a:pt x="174" y="230"/>
                  </a:cubicBezTo>
                  <a:cubicBezTo>
                    <a:pt x="174" y="230"/>
                    <a:pt x="174" y="230"/>
                    <a:pt x="128" y="230"/>
                  </a:cubicBezTo>
                  <a:cubicBezTo>
                    <a:pt x="128" y="230"/>
                    <a:pt x="128" y="230"/>
                    <a:pt x="128" y="244"/>
                  </a:cubicBezTo>
                  <a:close/>
                  <a:moveTo>
                    <a:pt x="204" y="303"/>
                  </a:moveTo>
                  <a:cubicBezTo>
                    <a:pt x="203" y="303"/>
                    <a:pt x="201" y="306"/>
                    <a:pt x="201" y="306"/>
                  </a:cubicBezTo>
                  <a:cubicBezTo>
                    <a:pt x="199" y="307"/>
                    <a:pt x="197" y="307"/>
                    <a:pt x="197" y="307"/>
                  </a:cubicBezTo>
                  <a:cubicBezTo>
                    <a:pt x="195" y="307"/>
                    <a:pt x="195" y="307"/>
                    <a:pt x="194" y="307"/>
                  </a:cubicBezTo>
                  <a:cubicBezTo>
                    <a:pt x="194" y="306"/>
                    <a:pt x="194" y="306"/>
                    <a:pt x="194" y="303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179" y="254"/>
                    <a:pt x="179" y="254"/>
                    <a:pt x="179" y="254"/>
                  </a:cubicBezTo>
                  <a:cubicBezTo>
                    <a:pt x="179" y="307"/>
                    <a:pt x="179" y="307"/>
                    <a:pt x="179" y="307"/>
                  </a:cubicBezTo>
                  <a:cubicBezTo>
                    <a:pt x="179" y="311"/>
                    <a:pt x="182" y="315"/>
                    <a:pt x="182" y="318"/>
                  </a:cubicBezTo>
                  <a:cubicBezTo>
                    <a:pt x="183" y="319"/>
                    <a:pt x="186" y="319"/>
                    <a:pt x="190" y="319"/>
                  </a:cubicBezTo>
                  <a:cubicBezTo>
                    <a:pt x="191" y="319"/>
                    <a:pt x="195" y="319"/>
                    <a:pt x="197" y="318"/>
                  </a:cubicBezTo>
                  <a:cubicBezTo>
                    <a:pt x="199" y="315"/>
                    <a:pt x="203" y="314"/>
                    <a:pt x="204" y="311"/>
                  </a:cubicBezTo>
                  <a:cubicBezTo>
                    <a:pt x="204" y="319"/>
                    <a:pt x="204" y="319"/>
                    <a:pt x="204" y="319"/>
                  </a:cubicBezTo>
                  <a:cubicBezTo>
                    <a:pt x="219" y="319"/>
                    <a:pt x="219" y="319"/>
                    <a:pt x="219" y="319"/>
                  </a:cubicBezTo>
                  <a:cubicBezTo>
                    <a:pt x="219" y="254"/>
                    <a:pt x="219" y="254"/>
                    <a:pt x="219" y="254"/>
                  </a:cubicBezTo>
                  <a:cubicBezTo>
                    <a:pt x="204" y="254"/>
                    <a:pt x="204" y="254"/>
                    <a:pt x="204" y="254"/>
                  </a:cubicBezTo>
                  <a:cubicBezTo>
                    <a:pt x="204" y="254"/>
                    <a:pt x="204" y="254"/>
                    <a:pt x="204" y="303"/>
                  </a:cubicBezTo>
                  <a:close/>
                  <a:moveTo>
                    <a:pt x="437" y="219"/>
                  </a:moveTo>
                  <a:cubicBezTo>
                    <a:pt x="437" y="339"/>
                    <a:pt x="339" y="438"/>
                    <a:pt x="218" y="438"/>
                  </a:cubicBezTo>
                  <a:cubicBezTo>
                    <a:pt x="98" y="438"/>
                    <a:pt x="0" y="339"/>
                    <a:pt x="0" y="219"/>
                  </a:cubicBezTo>
                  <a:cubicBezTo>
                    <a:pt x="0" y="99"/>
                    <a:pt x="98" y="0"/>
                    <a:pt x="218" y="0"/>
                  </a:cubicBezTo>
                  <a:cubicBezTo>
                    <a:pt x="339" y="0"/>
                    <a:pt x="437" y="99"/>
                    <a:pt x="437" y="219"/>
                  </a:cubicBezTo>
                  <a:close/>
                  <a:moveTo>
                    <a:pt x="253" y="177"/>
                  </a:moveTo>
                  <a:cubicBezTo>
                    <a:pt x="253" y="183"/>
                    <a:pt x="253" y="185"/>
                    <a:pt x="256" y="187"/>
                  </a:cubicBezTo>
                  <a:cubicBezTo>
                    <a:pt x="257" y="191"/>
                    <a:pt x="261" y="191"/>
                    <a:pt x="264" y="191"/>
                  </a:cubicBezTo>
                  <a:cubicBezTo>
                    <a:pt x="268" y="191"/>
                    <a:pt x="269" y="191"/>
                    <a:pt x="273" y="189"/>
                  </a:cubicBezTo>
                  <a:cubicBezTo>
                    <a:pt x="276" y="187"/>
                    <a:pt x="280" y="185"/>
                    <a:pt x="281" y="181"/>
                  </a:cubicBezTo>
                  <a:cubicBezTo>
                    <a:pt x="281" y="181"/>
                    <a:pt x="281" y="181"/>
                    <a:pt x="281" y="191"/>
                  </a:cubicBezTo>
                  <a:cubicBezTo>
                    <a:pt x="281" y="191"/>
                    <a:pt x="281" y="191"/>
                    <a:pt x="297" y="191"/>
                  </a:cubicBezTo>
                  <a:cubicBezTo>
                    <a:pt x="297" y="191"/>
                    <a:pt x="297" y="191"/>
                    <a:pt x="297" y="116"/>
                  </a:cubicBezTo>
                  <a:cubicBezTo>
                    <a:pt x="297" y="116"/>
                    <a:pt x="297" y="116"/>
                    <a:pt x="281" y="116"/>
                  </a:cubicBezTo>
                  <a:cubicBezTo>
                    <a:pt x="281" y="116"/>
                    <a:pt x="281" y="116"/>
                    <a:pt x="281" y="173"/>
                  </a:cubicBezTo>
                  <a:cubicBezTo>
                    <a:pt x="280" y="173"/>
                    <a:pt x="280" y="176"/>
                    <a:pt x="277" y="177"/>
                  </a:cubicBezTo>
                  <a:cubicBezTo>
                    <a:pt x="276" y="177"/>
                    <a:pt x="273" y="177"/>
                    <a:pt x="273" y="177"/>
                  </a:cubicBezTo>
                  <a:cubicBezTo>
                    <a:pt x="272" y="177"/>
                    <a:pt x="269" y="177"/>
                    <a:pt x="269" y="177"/>
                  </a:cubicBezTo>
                  <a:cubicBezTo>
                    <a:pt x="269" y="176"/>
                    <a:pt x="269" y="176"/>
                    <a:pt x="269" y="173"/>
                  </a:cubicBezTo>
                  <a:cubicBezTo>
                    <a:pt x="269" y="173"/>
                    <a:pt x="269" y="173"/>
                    <a:pt x="269" y="116"/>
                  </a:cubicBezTo>
                  <a:cubicBezTo>
                    <a:pt x="269" y="116"/>
                    <a:pt x="269" y="116"/>
                    <a:pt x="253" y="116"/>
                  </a:cubicBezTo>
                  <a:cubicBezTo>
                    <a:pt x="253" y="116"/>
                    <a:pt x="253" y="116"/>
                    <a:pt x="253" y="177"/>
                  </a:cubicBezTo>
                  <a:close/>
                  <a:moveTo>
                    <a:pt x="199" y="172"/>
                  </a:moveTo>
                  <a:cubicBezTo>
                    <a:pt x="199" y="177"/>
                    <a:pt x="201" y="183"/>
                    <a:pt x="205" y="187"/>
                  </a:cubicBezTo>
                  <a:cubicBezTo>
                    <a:pt x="209" y="191"/>
                    <a:pt x="212" y="191"/>
                    <a:pt x="220" y="191"/>
                  </a:cubicBezTo>
                  <a:cubicBezTo>
                    <a:pt x="227" y="191"/>
                    <a:pt x="232" y="191"/>
                    <a:pt x="236" y="187"/>
                  </a:cubicBezTo>
                  <a:cubicBezTo>
                    <a:pt x="240" y="183"/>
                    <a:pt x="243" y="177"/>
                    <a:pt x="243" y="172"/>
                  </a:cubicBezTo>
                  <a:cubicBezTo>
                    <a:pt x="243" y="172"/>
                    <a:pt x="243" y="172"/>
                    <a:pt x="243" y="135"/>
                  </a:cubicBezTo>
                  <a:cubicBezTo>
                    <a:pt x="243" y="128"/>
                    <a:pt x="240" y="124"/>
                    <a:pt x="236" y="120"/>
                  </a:cubicBezTo>
                  <a:cubicBezTo>
                    <a:pt x="232" y="116"/>
                    <a:pt x="227" y="115"/>
                    <a:pt x="220" y="115"/>
                  </a:cubicBezTo>
                  <a:cubicBezTo>
                    <a:pt x="215" y="115"/>
                    <a:pt x="209" y="116"/>
                    <a:pt x="205" y="120"/>
                  </a:cubicBezTo>
                  <a:cubicBezTo>
                    <a:pt x="201" y="124"/>
                    <a:pt x="199" y="128"/>
                    <a:pt x="199" y="135"/>
                  </a:cubicBezTo>
                  <a:cubicBezTo>
                    <a:pt x="199" y="172"/>
                    <a:pt x="199" y="172"/>
                    <a:pt x="199" y="172"/>
                  </a:cubicBezTo>
                  <a:close/>
                  <a:moveTo>
                    <a:pt x="140" y="91"/>
                  </a:moveTo>
                  <a:cubicBezTo>
                    <a:pt x="140" y="91"/>
                    <a:pt x="140" y="91"/>
                    <a:pt x="162" y="152"/>
                  </a:cubicBezTo>
                  <a:cubicBezTo>
                    <a:pt x="162" y="152"/>
                    <a:pt x="162" y="152"/>
                    <a:pt x="162" y="191"/>
                  </a:cubicBezTo>
                  <a:cubicBezTo>
                    <a:pt x="162" y="191"/>
                    <a:pt x="162" y="191"/>
                    <a:pt x="178" y="191"/>
                  </a:cubicBezTo>
                  <a:cubicBezTo>
                    <a:pt x="178" y="191"/>
                    <a:pt x="178" y="191"/>
                    <a:pt x="178" y="150"/>
                  </a:cubicBezTo>
                  <a:cubicBezTo>
                    <a:pt x="178" y="150"/>
                    <a:pt x="178" y="150"/>
                    <a:pt x="197" y="91"/>
                  </a:cubicBezTo>
                  <a:cubicBezTo>
                    <a:pt x="197" y="91"/>
                    <a:pt x="197" y="91"/>
                    <a:pt x="179" y="91"/>
                  </a:cubicBezTo>
                  <a:cubicBezTo>
                    <a:pt x="179" y="91"/>
                    <a:pt x="179" y="91"/>
                    <a:pt x="170" y="131"/>
                  </a:cubicBezTo>
                  <a:cubicBezTo>
                    <a:pt x="170" y="131"/>
                    <a:pt x="170" y="131"/>
                    <a:pt x="158" y="91"/>
                  </a:cubicBezTo>
                  <a:cubicBezTo>
                    <a:pt x="158" y="91"/>
                    <a:pt x="158" y="91"/>
                    <a:pt x="140" y="91"/>
                  </a:cubicBezTo>
                  <a:close/>
                  <a:moveTo>
                    <a:pt x="353" y="261"/>
                  </a:moveTo>
                  <a:cubicBezTo>
                    <a:pt x="353" y="234"/>
                    <a:pt x="332" y="212"/>
                    <a:pt x="305" y="212"/>
                  </a:cubicBezTo>
                  <a:cubicBezTo>
                    <a:pt x="305" y="212"/>
                    <a:pt x="305" y="212"/>
                    <a:pt x="140" y="212"/>
                  </a:cubicBezTo>
                  <a:cubicBezTo>
                    <a:pt x="112" y="212"/>
                    <a:pt x="91" y="234"/>
                    <a:pt x="91" y="261"/>
                  </a:cubicBezTo>
                  <a:cubicBezTo>
                    <a:pt x="91" y="261"/>
                    <a:pt x="91" y="261"/>
                    <a:pt x="91" y="298"/>
                  </a:cubicBezTo>
                  <a:cubicBezTo>
                    <a:pt x="91" y="326"/>
                    <a:pt x="112" y="347"/>
                    <a:pt x="140" y="347"/>
                  </a:cubicBezTo>
                  <a:cubicBezTo>
                    <a:pt x="140" y="347"/>
                    <a:pt x="140" y="347"/>
                    <a:pt x="305" y="347"/>
                  </a:cubicBezTo>
                  <a:cubicBezTo>
                    <a:pt x="332" y="347"/>
                    <a:pt x="353" y="326"/>
                    <a:pt x="353" y="298"/>
                  </a:cubicBezTo>
                  <a:cubicBezTo>
                    <a:pt x="353" y="261"/>
                    <a:pt x="353" y="261"/>
                    <a:pt x="353" y="261"/>
                  </a:cubicBezTo>
                  <a:close/>
                  <a:moveTo>
                    <a:pt x="312" y="271"/>
                  </a:moveTo>
                  <a:cubicBezTo>
                    <a:pt x="312" y="271"/>
                    <a:pt x="312" y="271"/>
                    <a:pt x="312" y="289"/>
                  </a:cubicBezTo>
                  <a:cubicBezTo>
                    <a:pt x="312" y="289"/>
                    <a:pt x="312" y="289"/>
                    <a:pt x="286" y="289"/>
                  </a:cubicBezTo>
                  <a:cubicBezTo>
                    <a:pt x="286" y="289"/>
                    <a:pt x="286" y="289"/>
                    <a:pt x="286" y="301"/>
                  </a:cubicBezTo>
                  <a:cubicBezTo>
                    <a:pt x="286" y="303"/>
                    <a:pt x="286" y="306"/>
                    <a:pt x="286" y="307"/>
                  </a:cubicBezTo>
                  <a:cubicBezTo>
                    <a:pt x="289" y="307"/>
                    <a:pt x="289" y="310"/>
                    <a:pt x="293" y="310"/>
                  </a:cubicBezTo>
                  <a:cubicBezTo>
                    <a:pt x="294" y="310"/>
                    <a:pt x="294" y="307"/>
                    <a:pt x="297" y="307"/>
                  </a:cubicBezTo>
                  <a:cubicBezTo>
                    <a:pt x="297" y="306"/>
                    <a:pt x="298" y="303"/>
                    <a:pt x="298" y="301"/>
                  </a:cubicBezTo>
                  <a:cubicBezTo>
                    <a:pt x="298" y="301"/>
                    <a:pt x="298" y="301"/>
                    <a:pt x="298" y="297"/>
                  </a:cubicBezTo>
                  <a:cubicBezTo>
                    <a:pt x="298" y="297"/>
                    <a:pt x="298" y="297"/>
                    <a:pt x="312" y="297"/>
                  </a:cubicBezTo>
                  <a:cubicBezTo>
                    <a:pt x="312" y="297"/>
                    <a:pt x="312" y="297"/>
                    <a:pt x="312" y="301"/>
                  </a:cubicBezTo>
                  <a:cubicBezTo>
                    <a:pt x="312" y="307"/>
                    <a:pt x="310" y="311"/>
                    <a:pt x="306" y="315"/>
                  </a:cubicBezTo>
                  <a:cubicBezTo>
                    <a:pt x="302" y="319"/>
                    <a:pt x="298" y="322"/>
                    <a:pt x="290" y="322"/>
                  </a:cubicBezTo>
                  <a:cubicBezTo>
                    <a:pt x="285" y="322"/>
                    <a:pt x="281" y="319"/>
                    <a:pt x="277" y="315"/>
                  </a:cubicBezTo>
                  <a:cubicBezTo>
                    <a:pt x="275" y="311"/>
                    <a:pt x="273" y="306"/>
                    <a:pt x="273" y="301"/>
                  </a:cubicBezTo>
                  <a:cubicBezTo>
                    <a:pt x="273" y="301"/>
                    <a:pt x="273" y="301"/>
                    <a:pt x="273" y="271"/>
                  </a:cubicBezTo>
                  <a:cubicBezTo>
                    <a:pt x="273" y="265"/>
                    <a:pt x="275" y="261"/>
                    <a:pt x="279" y="257"/>
                  </a:cubicBezTo>
                  <a:cubicBezTo>
                    <a:pt x="281" y="254"/>
                    <a:pt x="286" y="252"/>
                    <a:pt x="293" y="252"/>
                  </a:cubicBezTo>
                  <a:cubicBezTo>
                    <a:pt x="298" y="252"/>
                    <a:pt x="302" y="254"/>
                    <a:pt x="306" y="257"/>
                  </a:cubicBezTo>
                  <a:cubicBezTo>
                    <a:pt x="310" y="260"/>
                    <a:pt x="312" y="265"/>
                    <a:pt x="312" y="271"/>
                  </a:cubicBezTo>
                  <a:close/>
                  <a:moveTo>
                    <a:pt x="298" y="271"/>
                  </a:moveTo>
                  <a:cubicBezTo>
                    <a:pt x="298" y="269"/>
                    <a:pt x="297" y="267"/>
                    <a:pt x="297" y="265"/>
                  </a:cubicBezTo>
                  <a:cubicBezTo>
                    <a:pt x="294" y="264"/>
                    <a:pt x="294" y="264"/>
                    <a:pt x="293" y="264"/>
                  </a:cubicBezTo>
                  <a:cubicBezTo>
                    <a:pt x="290" y="264"/>
                    <a:pt x="289" y="264"/>
                    <a:pt x="286" y="265"/>
                  </a:cubicBezTo>
                  <a:cubicBezTo>
                    <a:pt x="286" y="267"/>
                    <a:pt x="286" y="269"/>
                    <a:pt x="286" y="271"/>
                  </a:cubicBezTo>
                  <a:cubicBezTo>
                    <a:pt x="286" y="271"/>
                    <a:pt x="286" y="271"/>
                    <a:pt x="286" y="277"/>
                  </a:cubicBezTo>
                  <a:cubicBezTo>
                    <a:pt x="286" y="277"/>
                    <a:pt x="286" y="277"/>
                    <a:pt x="298" y="277"/>
                  </a:cubicBezTo>
                  <a:cubicBezTo>
                    <a:pt x="298" y="277"/>
                    <a:pt x="298" y="277"/>
                    <a:pt x="298" y="271"/>
                  </a:cubicBez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CA728444-8C90-45E3-96CE-294766FD0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9" y="6043000"/>
              <a:ext cx="464041" cy="465389"/>
            </a:xfrm>
            <a:custGeom>
              <a:avLst/>
              <a:gdLst>
                <a:gd name="T0" fmla="*/ 218 w 437"/>
                <a:gd name="T1" fmla="*/ 0 h 438"/>
                <a:gd name="T2" fmla="*/ 0 w 437"/>
                <a:gd name="T3" fmla="*/ 219 h 438"/>
                <a:gd name="T4" fmla="*/ 218 w 437"/>
                <a:gd name="T5" fmla="*/ 438 h 438"/>
                <a:gd name="T6" fmla="*/ 437 w 437"/>
                <a:gd name="T7" fmla="*/ 219 h 438"/>
                <a:gd name="T8" fmla="*/ 218 w 437"/>
                <a:gd name="T9" fmla="*/ 0 h 438"/>
                <a:gd name="T10" fmla="*/ 277 w 437"/>
                <a:gd name="T11" fmla="*/ 219 h 438"/>
                <a:gd name="T12" fmla="*/ 241 w 437"/>
                <a:gd name="T13" fmla="*/ 219 h 438"/>
                <a:gd name="T14" fmla="*/ 241 w 437"/>
                <a:gd name="T15" fmla="*/ 345 h 438"/>
                <a:gd name="T16" fmla="*/ 189 w 437"/>
                <a:gd name="T17" fmla="*/ 345 h 438"/>
                <a:gd name="T18" fmla="*/ 189 w 437"/>
                <a:gd name="T19" fmla="*/ 219 h 438"/>
                <a:gd name="T20" fmla="*/ 164 w 437"/>
                <a:gd name="T21" fmla="*/ 219 h 438"/>
                <a:gd name="T22" fmla="*/ 164 w 437"/>
                <a:gd name="T23" fmla="*/ 174 h 438"/>
                <a:gd name="T24" fmla="*/ 189 w 437"/>
                <a:gd name="T25" fmla="*/ 174 h 438"/>
                <a:gd name="T26" fmla="*/ 189 w 437"/>
                <a:gd name="T27" fmla="*/ 145 h 438"/>
                <a:gd name="T28" fmla="*/ 241 w 437"/>
                <a:gd name="T29" fmla="*/ 93 h 438"/>
                <a:gd name="T30" fmla="*/ 279 w 437"/>
                <a:gd name="T31" fmla="*/ 93 h 438"/>
                <a:gd name="T32" fmla="*/ 279 w 437"/>
                <a:gd name="T33" fmla="*/ 137 h 438"/>
                <a:gd name="T34" fmla="*/ 253 w 437"/>
                <a:gd name="T35" fmla="*/ 137 h 438"/>
                <a:gd name="T36" fmla="*/ 241 w 437"/>
                <a:gd name="T37" fmla="*/ 149 h 438"/>
                <a:gd name="T38" fmla="*/ 241 w 437"/>
                <a:gd name="T39" fmla="*/ 174 h 438"/>
                <a:gd name="T40" fmla="*/ 281 w 437"/>
                <a:gd name="T41" fmla="*/ 174 h 438"/>
                <a:gd name="T42" fmla="*/ 277 w 437"/>
                <a:gd name="T43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7" h="438">
                  <a:moveTo>
                    <a:pt x="218" y="0"/>
                  </a:moveTo>
                  <a:cubicBezTo>
                    <a:pt x="98" y="0"/>
                    <a:pt x="0" y="99"/>
                    <a:pt x="0" y="219"/>
                  </a:cubicBezTo>
                  <a:cubicBezTo>
                    <a:pt x="0" y="339"/>
                    <a:pt x="98" y="438"/>
                    <a:pt x="218" y="438"/>
                  </a:cubicBezTo>
                  <a:cubicBezTo>
                    <a:pt x="339" y="438"/>
                    <a:pt x="437" y="339"/>
                    <a:pt x="437" y="219"/>
                  </a:cubicBezTo>
                  <a:cubicBezTo>
                    <a:pt x="437" y="99"/>
                    <a:pt x="339" y="0"/>
                    <a:pt x="218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9370F89-A850-4801-80CA-7DAE361E6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0574" y="6043000"/>
              <a:ext cx="463592" cy="465389"/>
            </a:xfrm>
            <a:custGeom>
              <a:avLst/>
              <a:gdLst>
                <a:gd name="T0" fmla="*/ 219 w 437"/>
                <a:gd name="T1" fmla="*/ 0 h 438"/>
                <a:gd name="T2" fmla="*/ 0 w 437"/>
                <a:gd name="T3" fmla="*/ 219 h 438"/>
                <a:gd name="T4" fmla="*/ 219 w 437"/>
                <a:gd name="T5" fmla="*/ 438 h 438"/>
                <a:gd name="T6" fmla="*/ 437 w 437"/>
                <a:gd name="T7" fmla="*/ 219 h 438"/>
                <a:gd name="T8" fmla="*/ 219 w 437"/>
                <a:gd name="T9" fmla="*/ 0 h 438"/>
                <a:gd name="T10" fmla="*/ 334 w 437"/>
                <a:gd name="T11" fmla="*/ 162 h 438"/>
                <a:gd name="T12" fmla="*/ 334 w 437"/>
                <a:gd name="T13" fmla="*/ 171 h 438"/>
                <a:gd name="T14" fmla="*/ 171 w 437"/>
                <a:gd name="T15" fmla="*/ 333 h 438"/>
                <a:gd name="T16" fmla="*/ 84 w 437"/>
                <a:gd name="T17" fmla="*/ 308 h 438"/>
                <a:gd name="T18" fmla="*/ 97 w 437"/>
                <a:gd name="T19" fmla="*/ 309 h 438"/>
                <a:gd name="T20" fmla="*/ 168 w 437"/>
                <a:gd name="T21" fmla="*/ 284 h 438"/>
                <a:gd name="T22" fmla="*/ 114 w 437"/>
                <a:gd name="T23" fmla="*/ 245 h 438"/>
                <a:gd name="T24" fmla="*/ 126 w 437"/>
                <a:gd name="T25" fmla="*/ 246 h 438"/>
                <a:gd name="T26" fmla="*/ 141 w 437"/>
                <a:gd name="T27" fmla="*/ 243 h 438"/>
                <a:gd name="T28" fmla="*/ 94 w 437"/>
                <a:gd name="T29" fmla="*/ 186 h 438"/>
                <a:gd name="T30" fmla="*/ 120 w 437"/>
                <a:gd name="T31" fmla="*/ 194 h 438"/>
                <a:gd name="T32" fmla="*/ 96 w 437"/>
                <a:gd name="T33" fmla="*/ 146 h 438"/>
                <a:gd name="T34" fmla="*/ 102 w 437"/>
                <a:gd name="T35" fmla="*/ 117 h 438"/>
                <a:gd name="T36" fmla="*/ 222 w 437"/>
                <a:gd name="T37" fmla="*/ 177 h 438"/>
                <a:gd name="T38" fmla="*/ 219 w 437"/>
                <a:gd name="T39" fmla="*/ 164 h 438"/>
                <a:gd name="T40" fmla="*/ 277 w 437"/>
                <a:gd name="T41" fmla="*/ 105 h 438"/>
                <a:gd name="T42" fmla="*/ 319 w 437"/>
                <a:gd name="T43" fmla="*/ 125 h 438"/>
                <a:gd name="T44" fmla="*/ 355 w 437"/>
                <a:gd name="T45" fmla="*/ 111 h 438"/>
                <a:gd name="T46" fmla="*/ 330 w 437"/>
                <a:gd name="T47" fmla="*/ 141 h 438"/>
                <a:gd name="T48" fmla="*/ 363 w 437"/>
                <a:gd name="T49" fmla="*/ 132 h 438"/>
                <a:gd name="T50" fmla="*/ 334 w 437"/>
                <a:gd name="T51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219" y="0"/>
                  </a:moveTo>
                  <a:cubicBezTo>
                    <a:pt x="98" y="0"/>
                    <a:pt x="0" y="99"/>
                    <a:pt x="0" y="219"/>
                  </a:cubicBezTo>
                  <a:cubicBezTo>
                    <a:pt x="0" y="339"/>
                    <a:pt x="98" y="438"/>
                    <a:pt x="219" y="438"/>
                  </a:cubicBezTo>
                  <a:cubicBezTo>
                    <a:pt x="339" y="438"/>
                    <a:pt x="437" y="339"/>
                    <a:pt x="437" y="219"/>
                  </a:cubicBezTo>
                  <a:cubicBezTo>
                    <a:pt x="437" y="99"/>
                    <a:pt x="339" y="0"/>
                    <a:pt x="219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5"/>
                  </a:cubicBezTo>
                  <a:cubicBezTo>
                    <a:pt x="118" y="245"/>
                    <a:pt x="121" y="246"/>
                    <a:pt x="126" y="246"/>
                  </a:cubicBezTo>
                  <a:cubicBezTo>
                    <a:pt x="130" y="246"/>
                    <a:pt x="135" y="245"/>
                    <a:pt x="141" y="243"/>
                  </a:cubicBezTo>
                  <a:cubicBezTo>
                    <a:pt x="114" y="237"/>
                    <a:pt x="94" y="215"/>
                    <a:pt x="94" y="186"/>
                  </a:cubicBezTo>
                  <a:cubicBezTo>
                    <a:pt x="102" y="191"/>
                    <a:pt x="111" y="192"/>
                    <a:pt x="120" y="194"/>
                  </a:cubicBezTo>
                  <a:cubicBezTo>
                    <a:pt x="105" y="183"/>
                    <a:pt x="96" y="165"/>
                    <a:pt x="96" y="146"/>
                  </a:cubicBezTo>
                  <a:cubicBezTo>
                    <a:pt x="96" y="135"/>
                    <a:pt x="97" y="125"/>
                    <a:pt x="102" y="117"/>
                  </a:cubicBezTo>
                  <a:cubicBezTo>
                    <a:pt x="132" y="152"/>
                    <a:pt x="174" y="174"/>
                    <a:pt x="222" y="177"/>
                  </a:cubicBezTo>
                  <a:cubicBezTo>
                    <a:pt x="220" y="173"/>
                    <a:pt x="219" y="168"/>
                    <a:pt x="219" y="164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3"/>
                    <a:pt x="319" y="125"/>
                  </a:cubicBezTo>
                  <a:cubicBezTo>
                    <a:pt x="333" y="122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5"/>
                    <a:pt x="334" y="162"/>
                  </a:cubicBez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693208E2-7732-4C99-9816-3BAF3C1C3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0432" y="6043000"/>
              <a:ext cx="463592" cy="465389"/>
            </a:xfrm>
            <a:custGeom>
              <a:avLst/>
              <a:gdLst>
                <a:gd name="T0" fmla="*/ 218 w 437"/>
                <a:gd name="T1" fmla="*/ 0 h 438"/>
                <a:gd name="T2" fmla="*/ 0 w 437"/>
                <a:gd name="T3" fmla="*/ 219 h 438"/>
                <a:gd name="T4" fmla="*/ 218 w 437"/>
                <a:gd name="T5" fmla="*/ 438 h 438"/>
                <a:gd name="T6" fmla="*/ 437 w 437"/>
                <a:gd name="T7" fmla="*/ 219 h 438"/>
                <a:gd name="T8" fmla="*/ 218 w 437"/>
                <a:gd name="T9" fmla="*/ 0 h 438"/>
                <a:gd name="T10" fmla="*/ 123 w 437"/>
                <a:gd name="T11" fmla="*/ 353 h 438"/>
                <a:gd name="T12" fmla="*/ 86 w 437"/>
                <a:gd name="T13" fmla="*/ 316 h 438"/>
                <a:gd name="T14" fmla="*/ 123 w 437"/>
                <a:gd name="T15" fmla="*/ 279 h 438"/>
                <a:gd name="T16" fmla="*/ 160 w 437"/>
                <a:gd name="T17" fmla="*/ 316 h 438"/>
                <a:gd name="T18" fmla="*/ 123 w 437"/>
                <a:gd name="T19" fmla="*/ 353 h 438"/>
                <a:gd name="T20" fmla="*/ 207 w 437"/>
                <a:gd name="T21" fmla="*/ 353 h 438"/>
                <a:gd name="T22" fmla="*/ 86 w 437"/>
                <a:gd name="T23" fmla="*/ 231 h 438"/>
                <a:gd name="T24" fmla="*/ 86 w 437"/>
                <a:gd name="T25" fmla="*/ 178 h 438"/>
                <a:gd name="T26" fmla="*/ 261 w 437"/>
                <a:gd name="T27" fmla="*/ 353 h 438"/>
                <a:gd name="T28" fmla="*/ 207 w 437"/>
                <a:gd name="T29" fmla="*/ 353 h 438"/>
                <a:gd name="T30" fmla="*/ 299 w 437"/>
                <a:gd name="T31" fmla="*/ 353 h 438"/>
                <a:gd name="T32" fmla="*/ 86 w 437"/>
                <a:gd name="T33" fmla="*/ 139 h 438"/>
                <a:gd name="T34" fmla="*/ 86 w 437"/>
                <a:gd name="T35" fmla="*/ 86 h 438"/>
                <a:gd name="T36" fmla="*/ 353 w 437"/>
                <a:gd name="T37" fmla="*/ 353 h 438"/>
                <a:gd name="T38" fmla="*/ 299 w 437"/>
                <a:gd name="T39" fmla="*/ 35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7" h="438">
                  <a:moveTo>
                    <a:pt x="218" y="0"/>
                  </a:moveTo>
                  <a:cubicBezTo>
                    <a:pt x="98" y="0"/>
                    <a:pt x="0" y="99"/>
                    <a:pt x="0" y="219"/>
                  </a:cubicBezTo>
                  <a:cubicBezTo>
                    <a:pt x="0" y="339"/>
                    <a:pt x="98" y="438"/>
                    <a:pt x="218" y="438"/>
                  </a:cubicBezTo>
                  <a:cubicBezTo>
                    <a:pt x="339" y="438"/>
                    <a:pt x="437" y="339"/>
                    <a:pt x="437" y="219"/>
                  </a:cubicBezTo>
                  <a:cubicBezTo>
                    <a:pt x="437" y="99"/>
                    <a:pt x="339" y="0"/>
                    <a:pt x="218" y="0"/>
                  </a:cubicBezTo>
                  <a:close/>
                  <a:moveTo>
                    <a:pt x="123" y="353"/>
                  </a:moveTo>
                  <a:cubicBezTo>
                    <a:pt x="102" y="353"/>
                    <a:pt x="86" y="336"/>
                    <a:pt x="86" y="316"/>
                  </a:cubicBezTo>
                  <a:cubicBezTo>
                    <a:pt x="86" y="295"/>
                    <a:pt x="102" y="279"/>
                    <a:pt x="123" y="279"/>
                  </a:cubicBezTo>
                  <a:cubicBezTo>
                    <a:pt x="143" y="279"/>
                    <a:pt x="160" y="295"/>
                    <a:pt x="160" y="316"/>
                  </a:cubicBezTo>
                  <a:cubicBezTo>
                    <a:pt x="160" y="336"/>
                    <a:pt x="143" y="353"/>
                    <a:pt x="123" y="353"/>
                  </a:cubicBezTo>
                  <a:close/>
                  <a:moveTo>
                    <a:pt x="207" y="353"/>
                  </a:moveTo>
                  <a:cubicBezTo>
                    <a:pt x="207" y="286"/>
                    <a:pt x="153" y="231"/>
                    <a:pt x="86" y="231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182" y="178"/>
                    <a:pt x="261" y="256"/>
                    <a:pt x="261" y="353"/>
                  </a:cubicBezTo>
                  <a:lnTo>
                    <a:pt x="207" y="353"/>
                  </a:lnTo>
                  <a:close/>
                  <a:moveTo>
                    <a:pt x="299" y="353"/>
                  </a:moveTo>
                  <a:cubicBezTo>
                    <a:pt x="299" y="235"/>
                    <a:pt x="203" y="139"/>
                    <a:pt x="86" y="139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233" y="86"/>
                    <a:pt x="353" y="205"/>
                    <a:pt x="353" y="353"/>
                  </a:cubicBezTo>
                  <a:lnTo>
                    <a:pt x="299" y="353"/>
                  </a:lnTo>
                  <a:close/>
                </a:path>
              </a:pathLst>
            </a:custGeom>
            <a:solidFill>
              <a:srgbClr val="F1F0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2" y="2434105"/>
            <a:ext cx="3787492" cy="22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5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5" grpId="0" animBg="1"/>
          <p:bldP spid="4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4EE1A-1140-4AEE-A49E-492E6594CB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46EFE6-EF34-4C0F-AC19-5B4D33739ED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707921 w 6096000"/>
              <a:gd name="connsiteY1" fmla="*/ 0 h 6858000"/>
              <a:gd name="connsiteX2" fmla="*/ 4814249 w 6096000"/>
              <a:gd name="connsiteY2" fmla="*/ 111524 h 6858000"/>
              <a:gd name="connsiteX3" fmla="*/ 6096000 w 6096000"/>
              <a:gd name="connsiteY3" fmla="*/ 3429000 h 6858000"/>
              <a:gd name="connsiteX4" fmla="*/ 4814249 w 6096000"/>
              <a:gd name="connsiteY4" fmla="*/ 6746476 h 6858000"/>
              <a:gd name="connsiteX5" fmla="*/ 4707921 w 6096000"/>
              <a:gd name="connsiteY5" fmla="*/ 6858000 h 6858000"/>
              <a:gd name="connsiteX6" fmla="*/ 0 w 6096000"/>
              <a:gd name="connsiteY6" fmla="*/ 6858000 h 6858000"/>
              <a:gd name="connsiteX7" fmla="*/ 0 w 6096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707921" y="0"/>
                </a:lnTo>
                <a:lnTo>
                  <a:pt x="4814249" y="111524"/>
                </a:lnTo>
                <a:cubicBezTo>
                  <a:pt x="5610623" y="987730"/>
                  <a:pt x="6096000" y="2151682"/>
                  <a:pt x="6096000" y="3429000"/>
                </a:cubicBezTo>
                <a:cubicBezTo>
                  <a:pt x="6096000" y="4706318"/>
                  <a:pt x="5610623" y="5870270"/>
                  <a:pt x="4814249" y="6746476"/>
                </a:cubicBezTo>
                <a:lnTo>
                  <a:pt x="47079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E4E59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8F24F-13C9-43F4-99AE-AABBE804F853}"/>
              </a:ext>
            </a:extLst>
          </p:cNvPr>
          <p:cNvSpPr txBox="1"/>
          <p:nvPr/>
        </p:nvSpPr>
        <p:spPr>
          <a:xfrm>
            <a:off x="4078514" y="6319788"/>
            <a:ext cx="753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1F0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deal is only available from December to January.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EAF07A-9050-4C6A-991D-3D23B456078C}"/>
              </a:ext>
            </a:extLst>
          </p:cNvPr>
          <p:cNvSpPr/>
          <p:nvPr/>
        </p:nvSpPr>
        <p:spPr>
          <a:xfrm>
            <a:off x="580571" y="1607457"/>
            <a:ext cx="3410858" cy="3917043"/>
          </a:xfrm>
          <a:prstGeom prst="roundRect">
            <a:avLst>
              <a:gd name="adj" fmla="val 5603"/>
            </a:avLst>
          </a:prstGeom>
          <a:solidFill>
            <a:srgbClr val="F1F0E2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179B1C-D961-4C4C-8D0D-A01C8FD2FA29}"/>
              </a:ext>
            </a:extLst>
          </p:cNvPr>
          <p:cNvSpPr/>
          <p:nvPr/>
        </p:nvSpPr>
        <p:spPr>
          <a:xfrm>
            <a:off x="1233715" y="1231901"/>
            <a:ext cx="2104570" cy="2104570"/>
          </a:xfrm>
          <a:prstGeom prst="ellipse">
            <a:avLst/>
          </a:prstGeom>
          <a:blipFill dpi="0" rotWithShape="1">
            <a:blip r:embed="rId2"/>
            <a:srcRect/>
            <a:stretch>
              <a:fillRect l="-19000" r="-22000"/>
            </a:stretch>
          </a:blip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8D093-7AD1-43DC-9DAD-8652A8ECB3AB}"/>
              </a:ext>
            </a:extLst>
          </p:cNvPr>
          <p:cNvGrpSpPr/>
          <p:nvPr/>
        </p:nvGrpSpPr>
        <p:grpSpPr>
          <a:xfrm>
            <a:off x="667659" y="3521530"/>
            <a:ext cx="3231241" cy="1729013"/>
            <a:chOff x="667659" y="3521530"/>
            <a:chExt cx="3231241" cy="17290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2CBDFB-B560-4B96-A25B-6F759E5943BE}"/>
                </a:ext>
              </a:extLst>
            </p:cNvPr>
            <p:cNvSpPr txBox="1"/>
            <p:nvPr/>
          </p:nvSpPr>
          <p:spPr>
            <a:xfrm>
              <a:off x="1103085" y="3521530"/>
              <a:ext cx="2365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Fruity Bunch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AE03AB5-754E-4CFA-B24F-6C75262C8B78}"/>
                </a:ext>
              </a:extLst>
            </p:cNvPr>
            <p:cNvSpPr/>
            <p:nvPr/>
          </p:nvSpPr>
          <p:spPr>
            <a:xfrm>
              <a:off x="1233713" y="4828593"/>
              <a:ext cx="2104572" cy="421950"/>
            </a:xfrm>
            <a:prstGeom prst="roundRect">
              <a:avLst>
                <a:gd name="adj" fmla="val 50000"/>
              </a:avLst>
            </a:prstGeom>
            <a:solidFill>
              <a:srgbClr val="F14541"/>
            </a:solidFill>
            <a:ln>
              <a:noFill/>
            </a:ln>
            <a:effectLst>
              <a:outerShdw blurRad="25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1F0E2"/>
                  </a:solidFill>
                  <a:latin typeface="Felix Titling" panose="04060505060202020A04" pitchFamily="82" charset="0"/>
                </a:rPr>
                <a:t>DEAL 01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3C08EE-9F05-4A44-BC19-00B5A17251B2}"/>
                </a:ext>
              </a:extLst>
            </p:cNvPr>
            <p:cNvSpPr txBox="1"/>
            <p:nvPr/>
          </p:nvSpPr>
          <p:spPr>
            <a:xfrm>
              <a:off x="667659" y="3951036"/>
              <a:ext cx="3231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E4E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Perfect Taste of healthy fruit Salad.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8E7907E-ECBE-4D8C-9029-F31B521946E6}"/>
              </a:ext>
            </a:extLst>
          </p:cNvPr>
          <p:cNvSpPr/>
          <p:nvPr/>
        </p:nvSpPr>
        <p:spPr>
          <a:xfrm>
            <a:off x="4252686" y="1607457"/>
            <a:ext cx="3410858" cy="3917043"/>
          </a:xfrm>
          <a:prstGeom prst="roundRect">
            <a:avLst>
              <a:gd name="adj" fmla="val 5603"/>
            </a:avLst>
          </a:prstGeom>
          <a:solidFill>
            <a:srgbClr val="F1F0E2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7F99A9-D4EE-4DBF-A7FE-2A700ACE4111}"/>
              </a:ext>
            </a:extLst>
          </p:cNvPr>
          <p:cNvSpPr/>
          <p:nvPr/>
        </p:nvSpPr>
        <p:spPr>
          <a:xfrm>
            <a:off x="4905830" y="1231901"/>
            <a:ext cx="2104570" cy="2104570"/>
          </a:xfrm>
          <a:prstGeom prst="ellipse">
            <a:avLst/>
          </a:prstGeom>
          <a:blipFill>
            <a:blip r:embed="rId3"/>
            <a:stretch>
              <a:fillRect l="-19000" r="-22000"/>
            </a:stretch>
          </a:blip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E5BEE6-6921-4132-82D8-6B0F8F53FE09}"/>
              </a:ext>
            </a:extLst>
          </p:cNvPr>
          <p:cNvGrpSpPr/>
          <p:nvPr/>
        </p:nvGrpSpPr>
        <p:grpSpPr>
          <a:xfrm>
            <a:off x="4351568" y="3521530"/>
            <a:ext cx="3231241" cy="1729013"/>
            <a:chOff x="4351568" y="3521530"/>
            <a:chExt cx="3231241" cy="172901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E8F119-7F16-4F0A-9EEC-3204E3C28AC5}"/>
                </a:ext>
              </a:extLst>
            </p:cNvPr>
            <p:cNvSpPr/>
            <p:nvPr/>
          </p:nvSpPr>
          <p:spPr>
            <a:xfrm>
              <a:off x="4905830" y="4828593"/>
              <a:ext cx="2104572" cy="421950"/>
            </a:xfrm>
            <a:prstGeom prst="roundRect">
              <a:avLst>
                <a:gd name="adj" fmla="val 50000"/>
              </a:avLst>
            </a:prstGeom>
            <a:solidFill>
              <a:srgbClr val="F14541"/>
            </a:solidFill>
            <a:ln>
              <a:noFill/>
            </a:ln>
            <a:effectLst>
              <a:outerShdw blurRad="25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1F0E2"/>
                  </a:solidFill>
                  <a:latin typeface="Felix Titling" panose="04060505060202020A04" pitchFamily="82" charset="0"/>
                </a:rPr>
                <a:t>DEAL 02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13E69B-8E25-4481-8084-0D9B0CDE3431}"/>
                </a:ext>
              </a:extLst>
            </p:cNvPr>
            <p:cNvSpPr txBox="1"/>
            <p:nvPr/>
          </p:nvSpPr>
          <p:spPr>
            <a:xfrm>
              <a:off x="4786994" y="3521530"/>
              <a:ext cx="2365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Crazy Burger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3C435C-8765-4E54-905F-52722D3A4DCA}"/>
                </a:ext>
              </a:extLst>
            </p:cNvPr>
            <p:cNvSpPr txBox="1"/>
            <p:nvPr/>
          </p:nvSpPr>
          <p:spPr>
            <a:xfrm>
              <a:off x="4351568" y="3951036"/>
              <a:ext cx="3231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E4E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Perfect Taste of beef bacon burger with double cheese.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0EC7491-1E2B-4276-874C-6109A31A56B3}"/>
              </a:ext>
            </a:extLst>
          </p:cNvPr>
          <p:cNvSpPr txBox="1"/>
          <p:nvPr/>
        </p:nvSpPr>
        <p:spPr>
          <a:xfrm>
            <a:off x="8200570" y="1607457"/>
            <a:ext cx="3410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1F0E2"/>
                </a:solidFill>
                <a:latin typeface="Felix Titling" panose="04060505060202020A04" pitchFamily="82" charset="0"/>
              </a:rPr>
              <a:t>Special Lunch Deals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A176B9-1C14-4D86-A36B-B4351992CFA4}"/>
              </a:ext>
            </a:extLst>
          </p:cNvPr>
          <p:cNvSpPr txBox="1"/>
          <p:nvPr/>
        </p:nvSpPr>
        <p:spPr>
          <a:xfrm>
            <a:off x="8104414" y="3219218"/>
            <a:ext cx="3507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1F0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lunch can be a great deal if you order this two meal for only $20 until holidays.</a:t>
            </a:r>
          </a:p>
        </p:txBody>
      </p:sp>
    </p:spTree>
    <p:extLst>
      <p:ext uri="{BB962C8B-B14F-4D97-AF65-F5344CB8AC3E}">
        <p14:creationId xmlns:p14="http://schemas.microsoft.com/office/powerpoint/2010/main" val="323629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4EE1A-1140-4AEE-A49E-492E6594CB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46EFE6-EF34-4C0F-AC19-5B4D33739ED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707921 w 6096000"/>
              <a:gd name="connsiteY1" fmla="*/ 0 h 6858000"/>
              <a:gd name="connsiteX2" fmla="*/ 4814249 w 6096000"/>
              <a:gd name="connsiteY2" fmla="*/ 111524 h 6858000"/>
              <a:gd name="connsiteX3" fmla="*/ 6096000 w 6096000"/>
              <a:gd name="connsiteY3" fmla="*/ 3429000 h 6858000"/>
              <a:gd name="connsiteX4" fmla="*/ 4814249 w 6096000"/>
              <a:gd name="connsiteY4" fmla="*/ 6746476 h 6858000"/>
              <a:gd name="connsiteX5" fmla="*/ 4707921 w 6096000"/>
              <a:gd name="connsiteY5" fmla="*/ 6858000 h 6858000"/>
              <a:gd name="connsiteX6" fmla="*/ 0 w 6096000"/>
              <a:gd name="connsiteY6" fmla="*/ 6858000 h 6858000"/>
              <a:gd name="connsiteX7" fmla="*/ 0 w 6096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707921" y="0"/>
                </a:lnTo>
                <a:lnTo>
                  <a:pt x="4814249" y="111524"/>
                </a:lnTo>
                <a:cubicBezTo>
                  <a:pt x="5610623" y="987730"/>
                  <a:pt x="6096000" y="2151682"/>
                  <a:pt x="6096000" y="3429000"/>
                </a:cubicBezTo>
                <a:cubicBezTo>
                  <a:pt x="6096000" y="4706318"/>
                  <a:pt x="5610623" y="5870270"/>
                  <a:pt x="4814249" y="6746476"/>
                </a:cubicBezTo>
                <a:lnTo>
                  <a:pt x="47079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E4E59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8F24F-13C9-43F4-99AE-AABBE804F853}"/>
              </a:ext>
            </a:extLst>
          </p:cNvPr>
          <p:cNvSpPr txBox="1"/>
          <p:nvPr/>
        </p:nvSpPr>
        <p:spPr>
          <a:xfrm>
            <a:off x="4078514" y="6319788"/>
            <a:ext cx="753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1F0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deal is only available from December to January.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EAF07A-9050-4C6A-991D-3D23B456078C}"/>
              </a:ext>
            </a:extLst>
          </p:cNvPr>
          <p:cNvSpPr/>
          <p:nvPr/>
        </p:nvSpPr>
        <p:spPr>
          <a:xfrm>
            <a:off x="580571" y="1607457"/>
            <a:ext cx="3410858" cy="3917043"/>
          </a:xfrm>
          <a:prstGeom prst="roundRect">
            <a:avLst>
              <a:gd name="adj" fmla="val 5603"/>
            </a:avLst>
          </a:prstGeom>
          <a:solidFill>
            <a:srgbClr val="F1F0E2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179B1C-D961-4C4C-8D0D-A01C8FD2FA29}"/>
              </a:ext>
            </a:extLst>
          </p:cNvPr>
          <p:cNvSpPr/>
          <p:nvPr/>
        </p:nvSpPr>
        <p:spPr>
          <a:xfrm>
            <a:off x="1233715" y="1231901"/>
            <a:ext cx="2104570" cy="2104570"/>
          </a:xfrm>
          <a:prstGeom prst="ellipse">
            <a:avLst/>
          </a:prstGeom>
          <a:blipFill dpi="0" rotWithShape="1">
            <a:blip r:embed="rId2"/>
            <a:srcRect/>
            <a:stretch>
              <a:fillRect l="-13000" r="-37000"/>
            </a:stretch>
          </a:blip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B089EE-E904-4655-9CD5-4C87DD7298D1}"/>
              </a:ext>
            </a:extLst>
          </p:cNvPr>
          <p:cNvGrpSpPr/>
          <p:nvPr/>
        </p:nvGrpSpPr>
        <p:grpSpPr>
          <a:xfrm>
            <a:off x="502279" y="3521530"/>
            <a:ext cx="3576928" cy="1729013"/>
            <a:chOff x="502279" y="3521530"/>
            <a:chExt cx="3576928" cy="17290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2CBDFB-B560-4B96-A25B-6F759E5943BE}"/>
                </a:ext>
              </a:extLst>
            </p:cNvPr>
            <p:cNvSpPr txBox="1"/>
            <p:nvPr/>
          </p:nvSpPr>
          <p:spPr>
            <a:xfrm>
              <a:off x="502279" y="3521530"/>
              <a:ext cx="3576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Strawberry Cheesy Pizza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AE03AB5-754E-4CFA-B24F-6C75262C8B78}"/>
                </a:ext>
              </a:extLst>
            </p:cNvPr>
            <p:cNvSpPr/>
            <p:nvPr/>
          </p:nvSpPr>
          <p:spPr>
            <a:xfrm>
              <a:off x="1233713" y="4828593"/>
              <a:ext cx="2104572" cy="421950"/>
            </a:xfrm>
            <a:prstGeom prst="roundRect">
              <a:avLst>
                <a:gd name="adj" fmla="val 50000"/>
              </a:avLst>
            </a:prstGeom>
            <a:solidFill>
              <a:srgbClr val="F14541"/>
            </a:solidFill>
            <a:ln>
              <a:noFill/>
            </a:ln>
            <a:effectLst>
              <a:outerShdw blurRad="25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1F0E2"/>
                  </a:solidFill>
                  <a:latin typeface="Felix Titling" panose="04060505060202020A04" pitchFamily="82" charset="0"/>
                </a:rPr>
                <a:t>DEAL 03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3C08EE-9F05-4A44-BC19-00B5A17251B2}"/>
                </a:ext>
              </a:extLst>
            </p:cNvPr>
            <p:cNvSpPr txBox="1"/>
            <p:nvPr/>
          </p:nvSpPr>
          <p:spPr>
            <a:xfrm>
              <a:off x="667659" y="3951036"/>
              <a:ext cx="3231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E4E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Perfect Taste of Strawberry bread with Cheese.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8E7907E-ECBE-4D8C-9029-F31B521946E6}"/>
              </a:ext>
            </a:extLst>
          </p:cNvPr>
          <p:cNvSpPr/>
          <p:nvPr/>
        </p:nvSpPr>
        <p:spPr>
          <a:xfrm>
            <a:off x="4252686" y="1607457"/>
            <a:ext cx="3410858" cy="3917043"/>
          </a:xfrm>
          <a:prstGeom prst="roundRect">
            <a:avLst>
              <a:gd name="adj" fmla="val 5603"/>
            </a:avLst>
          </a:prstGeom>
          <a:solidFill>
            <a:srgbClr val="F1F0E2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7F99A9-D4EE-4DBF-A7FE-2A700ACE4111}"/>
              </a:ext>
            </a:extLst>
          </p:cNvPr>
          <p:cNvSpPr/>
          <p:nvPr/>
        </p:nvSpPr>
        <p:spPr>
          <a:xfrm>
            <a:off x="4905830" y="1231901"/>
            <a:ext cx="2104570" cy="2104570"/>
          </a:xfrm>
          <a:prstGeom prst="ellipse">
            <a:avLst/>
          </a:prstGeom>
          <a:blipFill>
            <a:blip r:embed="rId3"/>
            <a:stretch>
              <a:fillRect l="-19000" r="-22000"/>
            </a:stretch>
          </a:blip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7721E7-737B-4CE8-8CB5-960DAC517552}"/>
              </a:ext>
            </a:extLst>
          </p:cNvPr>
          <p:cNvGrpSpPr/>
          <p:nvPr/>
        </p:nvGrpSpPr>
        <p:grpSpPr>
          <a:xfrm>
            <a:off x="4351568" y="3521530"/>
            <a:ext cx="3231241" cy="1729013"/>
            <a:chOff x="4351568" y="3521530"/>
            <a:chExt cx="3231241" cy="172901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E8F119-7F16-4F0A-9EEC-3204E3C28AC5}"/>
                </a:ext>
              </a:extLst>
            </p:cNvPr>
            <p:cNvSpPr/>
            <p:nvPr/>
          </p:nvSpPr>
          <p:spPr>
            <a:xfrm>
              <a:off x="4905830" y="4828593"/>
              <a:ext cx="2104572" cy="421950"/>
            </a:xfrm>
            <a:prstGeom prst="roundRect">
              <a:avLst>
                <a:gd name="adj" fmla="val 50000"/>
              </a:avLst>
            </a:prstGeom>
            <a:solidFill>
              <a:srgbClr val="F14541"/>
            </a:solidFill>
            <a:ln>
              <a:noFill/>
            </a:ln>
            <a:effectLst>
              <a:outerShdw blurRad="25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1F0E2"/>
                  </a:solidFill>
                  <a:latin typeface="Felix Titling" panose="04060505060202020A04" pitchFamily="82" charset="0"/>
                </a:rPr>
                <a:t>DEAL 04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13E69B-8E25-4481-8084-0D9B0CDE3431}"/>
                </a:ext>
              </a:extLst>
            </p:cNvPr>
            <p:cNvSpPr txBox="1"/>
            <p:nvPr/>
          </p:nvSpPr>
          <p:spPr>
            <a:xfrm>
              <a:off x="4786994" y="3521530"/>
              <a:ext cx="2365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14541"/>
                  </a:solidFill>
                  <a:latin typeface="Felix Titling" panose="04060505060202020A04" pitchFamily="82" charset="0"/>
                </a:rPr>
                <a:t>Huge Burger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3C435C-8765-4E54-905F-52722D3A4DCA}"/>
                </a:ext>
              </a:extLst>
            </p:cNvPr>
            <p:cNvSpPr txBox="1"/>
            <p:nvPr/>
          </p:nvSpPr>
          <p:spPr>
            <a:xfrm>
              <a:off x="4351568" y="3951036"/>
              <a:ext cx="3231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E4E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Perfect Taste of beef burger, onion, lettuce and with double cheese.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0EC7491-1E2B-4276-874C-6109A31A56B3}"/>
              </a:ext>
            </a:extLst>
          </p:cNvPr>
          <p:cNvSpPr txBox="1"/>
          <p:nvPr/>
        </p:nvSpPr>
        <p:spPr>
          <a:xfrm>
            <a:off x="8200570" y="1607457"/>
            <a:ext cx="3410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1F0E2"/>
                </a:solidFill>
                <a:latin typeface="Felix Titling" panose="04060505060202020A04" pitchFamily="82" charset="0"/>
              </a:rPr>
              <a:t>Special Lunch Deals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A176B9-1C14-4D86-A36B-B4351992CFA4}"/>
              </a:ext>
            </a:extLst>
          </p:cNvPr>
          <p:cNvSpPr txBox="1"/>
          <p:nvPr/>
        </p:nvSpPr>
        <p:spPr>
          <a:xfrm>
            <a:off x="8104414" y="3219218"/>
            <a:ext cx="3507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1F0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lunch can be a great deal if you order this two meal for only $25 until holidays.</a:t>
            </a:r>
          </a:p>
        </p:txBody>
      </p:sp>
    </p:spTree>
    <p:extLst>
      <p:ext uri="{BB962C8B-B14F-4D97-AF65-F5344CB8AC3E}">
        <p14:creationId xmlns:p14="http://schemas.microsoft.com/office/powerpoint/2010/main" val="41971209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4F5D37-39E9-4466-9943-FA802D1FCD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7B3EE-F19D-4A5C-81EB-0D9D6A5E62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83F2A-D6F3-4E88-BF22-9D64E71BEA64}"/>
              </a:ext>
            </a:extLst>
          </p:cNvPr>
          <p:cNvSpPr txBox="1"/>
          <p:nvPr/>
        </p:nvSpPr>
        <p:spPr>
          <a:xfrm>
            <a:off x="609600" y="289039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1F0E2"/>
                </a:solidFill>
                <a:latin typeface="Felix Titling" panose="04060505060202020A04" pitchFamily="82" charset="0"/>
              </a:rPr>
              <a:t>GET MORE</a:t>
            </a:r>
          </a:p>
        </p:txBody>
      </p:sp>
    </p:spTree>
    <p:extLst>
      <p:ext uri="{BB962C8B-B14F-4D97-AF65-F5344CB8AC3E}">
        <p14:creationId xmlns:p14="http://schemas.microsoft.com/office/powerpoint/2010/main" val="18086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an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4F5D37-39E9-4466-9943-FA802D1FCD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7B3EE-F19D-4A5C-81EB-0D9D6A5E62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454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1B65F-2D51-4247-9C9B-4DFB748E2E1A}"/>
              </a:ext>
            </a:extLst>
          </p:cNvPr>
          <p:cNvSpPr txBox="1"/>
          <p:nvPr/>
        </p:nvSpPr>
        <p:spPr>
          <a:xfrm>
            <a:off x="609600" y="289039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1F0E2"/>
                </a:solidFill>
                <a:latin typeface="Felix Titling" panose="04060505060202020A04" pitchFamily="82" charset="0"/>
              </a:rPr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28039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000">
        <p14:pan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4F5D37-39E9-4466-9943-FA802D1FCD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10000"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7B3EE-F19D-4A5C-81EB-0D9D6A5E62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E7F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6998D-B9E2-4C98-AAAA-FD1AAB605538}"/>
              </a:ext>
            </a:extLst>
          </p:cNvPr>
          <p:cNvSpPr txBox="1"/>
          <p:nvPr/>
        </p:nvSpPr>
        <p:spPr>
          <a:xfrm>
            <a:off x="609600" y="289039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14541"/>
                </a:solidFill>
                <a:latin typeface="Felix Titling" panose="04060505060202020A04" pitchFamily="82" charset="0"/>
              </a:rPr>
              <a:t>LUNCH DEALS</a:t>
            </a:r>
          </a:p>
        </p:txBody>
      </p:sp>
    </p:spTree>
    <p:extLst>
      <p:ext uri="{BB962C8B-B14F-4D97-AF65-F5344CB8AC3E}">
        <p14:creationId xmlns:p14="http://schemas.microsoft.com/office/powerpoint/2010/main" val="25860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000">
        <p14:pan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6AFA1-BD02-4A2E-B7F5-64B829DA5CE8}"/>
              </a:ext>
            </a:extLst>
          </p:cNvPr>
          <p:cNvSpPr/>
          <p:nvPr/>
        </p:nvSpPr>
        <p:spPr>
          <a:xfrm>
            <a:off x="0" y="1"/>
            <a:ext cx="12192000" cy="6865256"/>
          </a:xfrm>
          <a:prstGeom prst="rect">
            <a:avLst/>
          </a:prstGeom>
          <a:solidFill>
            <a:srgbClr val="3E4E59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BC401-791A-49DD-8985-F8C3A82B18DC}"/>
              </a:ext>
            </a:extLst>
          </p:cNvPr>
          <p:cNvSpPr/>
          <p:nvPr/>
        </p:nvSpPr>
        <p:spPr>
          <a:xfrm>
            <a:off x="609600" y="689429"/>
            <a:ext cx="2743200" cy="2739571"/>
          </a:xfrm>
          <a:prstGeom prst="rect">
            <a:avLst/>
          </a:prstGeom>
          <a:blipFill>
            <a:blip r:embed="rId2"/>
            <a:stretch>
              <a:fillRect r="-15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15FDB-EB50-4D11-B2B6-25C6B5579D2F}"/>
              </a:ext>
            </a:extLst>
          </p:cNvPr>
          <p:cNvSpPr/>
          <p:nvPr/>
        </p:nvSpPr>
        <p:spPr>
          <a:xfrm>
            <a:off x="3352800" y="689429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02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Toasted bread with vegetable, tomato and shanghai rolls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F11AB5-E919-4B80-91C8-6D3763B6BEE6}"/>
              </a:ext>
            </a:extLst>
          </p:cNvPr>
          <p:cNvSpPr/>
          <p:nvPr/>
        </p:nvSpPr>
        <p:spPr>
          <a:xfrm>
            <a:off x="6096000" y="689429"/>
            <a:ext cx="2743200" cy="2739571"/>
          </a:xfrm>
          <a:prstGeom prst="rect">
            <a:avLst/>
          </a:prstGeom>
          <a:blipFill dpi="0" rotWithShape="1">
            <a:blip r:embed="rId3"/>
            <a:srcRect/>
            <a:stretch>
              <a:fillRect l="-18000" r="-26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78F46-4DE1-447B-82E3-FD79042D8688}"/>
              </a:ext>
            </a:extLst>
          </p:cNvPr>
          <p:cNvSpPr/>
          <p:nvPr/>
        </p:nvSpPr>
        <p:spPr>
          <a:xfrm>
            <a:off x="8839200" y="689428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04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 Salad (mixed with different kind of fruits banana, strawberry, apple, mangoes, orange and berries)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5F21FC-79CE-41C8-AD74-D169725B6ED5}"/>
              </a:ext>
            </a:extLst>
          </p:cNvPr>
          <p:cNvSpPr/>
          <p:nvPr/>
        </p:nvSpPr>
        <p:spPr>
          <a:xfrm>
            <a:off x="3352800" y="3429000"/>
            <a:ext cx="2743200" cy="2739571"/>
          </a:xfrm>
          <a:prstGeom prst="rect">
            <a:avLst/>
          </a:prstGeom>
          <a:blipFill>
            <a:blip r:embed="rId4"/>
            <a:stretch>
              <a:fillRect r="-15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091F06-380C-4DE1-A7A3-2528E64C7558}"/>
              </a:ext>
            </a:extLst>
          </p:cNvPr>
          <p:cNvSpPr/>
          <p:nvPr/>
        </p:nvSpPr>
        <p:spPr>
          <a:xfrm>
            <a:off x="609600" y="3429000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01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PH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Fried Shark’s Fin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F13992-FB2F-43B8-A570-6BDBDCA0FDB8}"/>
              </a:ext>
            </a:extLst>
          </p:cNvPr>
          <p:cNvSpPr/>
          <p:nvPr/>
        </p:nvSpPr>
        <p:spPr>
          <a:xfrm>
            <a:off x="8839200" y="3429000"/>
            <a:ext cx="2743200" cy="2739571"/>
          </a:xfrm>
          <a:prstGeom prst="rect">
            <a:avLst/>
          </a:prstGeom>
          <a:blipFill>
            <a:blip r:embed="rId5"/>
            <a:stretch>
              <a:fillRect r="-15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604BD9-1E34-40DA-BAA5-78664D651DF8}"/>
              </a:ext>
            </a:extLst>
          </p:cNvPr>
          <p:cNvSpPr/>
          <p:nvPr/>
        </p:nvSpPr>
        <p:spPr>
          <a:xfrm>
            <a:off x="6096000" y="3429000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03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Shrimp rice paella</a:t>
            </a:r>
          </a:p>
        </p:txBody>
      </p:sp>
    </p:spTree>
    <p:extLst>
      <p:ext uri="{BB962C8B-B14F-4D97-AF65-F5344CB8AC3E}">
        <p14:creationId xmlns:p14="http://schemas.microsoft.com/office/powerpoint/2010/main" val="27902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7000">
        <p14:warp dir="in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6AFA1-BD02-4A2E-B7F5-64B829DA5CE8}"/>
              </a:ext>
            </a:extLst>
          </p:cNvPr>
          <p:cNvSpPr/>
          <p:nvPr/>
        </p:nvSpPr>
        <p:spPr>
          <a:xfrm>
            <a:off x="0" y="1"/>
            <a:ext cx="12192000" cy="6865256"/>
          </a:xfrm>
          <a:prstGeom prst="rect">
            <a:avLst/>
          </a:prstGeom>
          <a:solidFill>
            <a:srgbClr val="3E4E59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BC401-791A-49DD-8985-F8C3A82B18DC}"/>
              </a:ext>
            </a:extLst>
          </p:cNvPr>
          <p:cNvSpPr/>
          <p:nvPr/>
        </p:nvSpPr>
        <p:spPr>
          <a:xfrm>
            <a:off x="609600" y="689429"/>
            <a:ext cx="2743200" cy="2739571"/>
          </a:xfrm>
          <a:prstGeom prst="rect">
            <a:avLst/>
          </a:prstGeom>
          <a:blipFill>
            <a:blip r:embed="rId2"/>
            <a:stretch>
              <a:fillRect r="-15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15FDB-EB50-4D11-B2B6-25C6B5579D2F}"/>
              </a:ext>
            </a:extLst>
          </p:cNvPr>
          <p:cNvSpPr/>
          <p:nvPr/>
        </p:nvSpPr>
        <p:spPr>
          <a:xfrm>
            <a:off x="3352800" y="689429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06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Burger Bun with patty, bacon and double cheese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F11AB5-E919-4B80-91C8-6D3763B6BEE6}"/>
              </a:ext>
            </a:extLst>
          </p:cNvPr>
          <p:cNvSpPr/>
          <p:nvPr/>
        </p:nvSpPr>
        <p:spPr>
          <a:xfrm>
            <a:off x="6096000" y="689429"/>
            <a:ext cx="2743200" cy="2739571"/>
          </a:xfrm>
          <a:prstGeom prst="rect">
            <a:avLst/>
          </a:prstGeom>
          <a:blipFill dpi="0" rotWithShape="1">
            <a:blip r:embed="rId3"/>
            <a:srcRect/>
            <a:stretch>
              <a:fillRect l="-18000" r="-26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78F46-4DE1-447B-82E3-FD79042D8688}"/>
              </a:ext>
            </a:extLst>
          </p:cNvPr>
          <p:cNvSpPr/>
          <p:nvPr/>
        </p:nvSpPr>
        <p:spPr>
          <a:xfrm>
            <a:off x="8839200" y="689428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08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Toasted bread with vegetable, tomato and shanghai rolls with hot cake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5F21FC-79CE-41C8-AD74-D169725B6ED5}"/>
              </a:ext>
            </a:extLst>
          </p:cNvPr>
          <p:cNvSpPr/>
          <p:nvPr/>
        </p:nvSpPr>
        <p:spPr>
          <a:xfrm>
            <a:off x="3352800" y="3429000"/>
            <a:ext cx="2743200" cy="2739571"/>
          </a:xfrm>
          <a:prstGeom prst="rect">
            <a:avLst/>
          </a:prstGeom>
          <a:blipFill>
            <a:blip r:embed="rId4"/>
            <a:stretch>
              <a:fillRect r="-15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091F06-380C-4DE1-A7A3-2528E64C7558}"/>
              </a:ext>
            </a:extLst>
          </p:cNvPr>
          <p:cNvSpPr/>
          <p:nvPr/>
        </p:nvSpPr>
        <p:spPr>
          <a:xfrm>
            <a:off x="609600" y="3429000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05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 cake with berries, strawberries and creamy sweet sauce on top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F13992-FB2F-43B8-A570-6BDBDCA0FDB8}"/>
              </a:ext>
            </a:extLst>
          </p:cNvPr>
          <p:cNvSpPr/>
          <p:nvPr/>
        </p:nvSpPr>
        <p:spPr>
          <a:xfrm>
            <a:off x="8839200" y="3429000"/>
            <a:ext cx="2743200" cy="2739571"/>
          </a:xfrm>
          <a:prstGeom prst="rect">
            <a:avLst/>
          </a:prstGeom>
          <a:blipFill dpi="0" rotWithShape="1">
            <a:blip r:embed="rId5"/>
            <a:srcRect/>
            <a:stretch>
              <a:fillRect l="-21000" r="-22000"/>
            </a:stretch>
          </a:blip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604BD9-1E34-40DA-BAA5-78664D651DF8}"/>
              </a:ext>
            </a:extLst>
          </p:cNvPr>
          <p:cNvSpPr/>
          <p:nvPr/>
        </p:nvSpPr>
        <p:spPr>
          <a:xfrm>
            <a:off x="6096000" y="3429000"/>
            <a:ext cx="2743200" cy="2739571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1524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14541"/>
                </a:solidFill>
                <a:latin typeface="Felix Titling" panose="04060505060202020A04" pitchFamily="82" charset="0"/>
              </a:rPr>
              <a:t>Option 07</a:t>
            </a:r>
          </a:p>
          <a:p>
            <a:pPr algn="ctr"/>
            <a:endParaRPr lang="en-US" dirty="0">
              <a:solidFill>
                <a:srgbClr val="3E4E59"/>
              </a:solidFill>
              <a:latin typeface="Felix Titling" panose="04060505060202020A04" pitchFamily="82" charset="0"/>
            </a:endParaRPr>
          </a:p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Fruit Salad with free mango drink</a:t>
            </a:r>
          </a:p>
        </p:txBody>
      </p:sp>
    </p:spTree>
    <p:extLst>
      <p:ext uri="{BB962C8B-B14F-4D97-AF65-F5344CB8AC3E}">
        <p14:creationId xmlns:p14="http://schemas.microsoft.com/office/powerpoint/2010/main" val="41951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0216B30-77A6-4053-A69B-45A951A9F5B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707921 w 6096000"/>
              <a:gd name="connsiteY1" fmla="*/ 0 h 6858000"/>
              <a:gd name="connsiteX2" fmla="*/ 4814249 w 6096000"/>
              <a:gd name="connsiteY2" fmla="*/ 111524 h 6858000"/>
              <a:gd name="connsiteX3" fmla="*/ 6096000 w 6096000"/>
              <a:gd name="connsiteY3" fmla="*/ 3429000 h 6858000"/>
              <a:gd name="connsiteX4" fmla="*/ 4814249 w 6096000"/>
              <a:gd name="connsiteY4" fmla="*/ 6746476 h 6858000"/>
              <a:gd name="connsiteX5" fmla="*/ 4707921 w 6096000"/>
              <a:gd name="connsiteY5" fmla="*/ 6858000 h 6858000"/>
              <a:gd name="connsiteX6" fmla="*/ 0 w 6096000"/>
              <a:gd name="connsiteY6" fmla="*/ 6858000 h 6858000"/>
              <a:gd name="connsiteX7" fmla="*/ 0 w 6096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707921" y="0"/>
                </a:lnTo>
                <a:lnTo>
                  <a:pt x="4814249" y="111524"/>
                </a:lnTo>
                <a:cubicBezTo>
                  <a:pt x="5610623" y="987730"/>
                  <a:pt x="6096000" y="2151682"/>
                  <a:pt x="6096000" y="3429000"/>
                </a:cubicBezTo>
                <a:cubicBezTo>
                  <a:pt x="6096000" y="4706318"/>
                  <a:pt x="5610623" y="5870270"/>
                  <a:pt x="4814249" y="6746476"/>
                </a:cubicBezTo>
                <a:lnTo>
                  <a:pt x="47079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E85BF-7436-4218-88C6-E353D0388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5" y="1104901"/>
            <a:ext cx="5164668" cy="4648198"/>
          </a:xfrm>
          <a:prstGeom prst="rect">
            <a:avLst/>
          </a:prstGeom>
          <a:effectLst>
            <a:outerShdw blurRad="25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6C74D-7DB8-4659-9342-C59570BDD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13" y="0"/>
            <a:ext cx="4373375" cy="3811568"/>
          </a:xfrm>
          <a:prstGeom prst="rect">
            <a:avLst/>
          </a:prstGeom>
          <a:effectLst>
            <a:outerShdw blurRad="25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0DC2F-AAD7-4BF2-BC06-C90491EF7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54" y="4219634"/>
            <a:ext cx="3393659" cy="2957707"/>
          </a:xfrm>
          <a:prstGeom prst="rect">
            <a:avLst/>
          </a:prstGeom>
          <a:effectLst>
            <a:outerShdw blurRad="254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CC4A5D-C5A7-4690-B1CF-B8D925354F6D}"/>
              </a:ext>
            </a:extLst>
          </p:cNvPr>
          <p:cNvSpPr/>
          <p:nvPr/>
        </p:nvSpPr>
        <p:spPr>
          <a:xfrm>
            <a:off x="7212057" y="1671665"/>
            <a:ext cx="3817860" cy="779436"/>
          </a:xfrm>
          <a:prstGeom prst="rect">
            <a:avLst/>
          </a:prstGeom>
          <a:solidFill>
            <a:srgbClr val="C2E7F2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14541"/>
                </a:solidFill>
                <a:latin typeface="Felix Titling" panose="04060505060202020A04" pitchFamily="82" charset="0"/>
              </a:rPr>
              <a:t>NEW BREAD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27E417-541F-4491-A36F-940F8ED18AFC}"/>
              </a:ext>
            </a:extLst>
          </p:cNvPr>
          <p:cNvSpPr/>
          <p:nvPr/>
        </p:nvSpPr>
        <p:spPr>
          <a:xfrm>
            <a:off x="6978208" y="2538835"/>
            <a:ext cx="3817860" cy="779436"/>
          </a:xfrm>
          <a:prstGeom prst="rect">
            <a:avLst/>
          </a:prstGeom>
          <a:solidFill>
            <a:srgbClr val="F14541"/>
          </a:solid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2E7F2"/>
                </a:solidFill>
                <a:latin typeface="Felix Titling" panose="04060505060202020A04" pitchFamily="82" charset="0"/>
              </a:rPr>
              <a:t>Sweet </a:t>
            </a:r>
            <a:r>
              <a:rPr lang="en-US" sz="2400" b="1" dirty="0" err="1">
                <a:solidFill>
                  <a:srgbClr val="C2E7F2"/>
                </a:solidFill>
                <a:latin typeface="Felix Titling" panose="04060505060202020A04" pitchFamily="82" charset="0"/>
              </a:rPr>
              <a:t>DOnut</a:t>
            </a:r>
            <a:endParaRPr lang="en-US" sz="2400" b="1" dirty="0">
              <a:solidFill>
                <a:srgbClr val="C2E7F2"/>
              </a:solidFill>
              <a:latin typeface="Felix Titling" panose="04060505060202020A04" pitchFamily="8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F9E8AB-7EF6-4CA6-9B78-F79DC840B373}"/>
              </a:ext>
            </a:extLst>
          </p:cNvPr>
          <p:cNvSpPr/>
          <p:nvPr/>
        </p:nvSpPr>
        <p:spPr>
          <a:xfrm>
            <a:off x="8559800" y="3831246"/>
            <a:ext cx="3276599" cy="1604353"/>
          </a:xfrm>
          <a:prstGeom prst="rect">
            <a:avLst/>
          </a:prstGeom>
          <a:solidFill>
            <a:srgbClr val="F1F0E2"/>
          </a:solidFill>
          <a:ln>
            <a:noFill/>
          </a:ln>
          <a:effectLst>
            <a:outerShdw blurRad="571500" dist="114300" dir="9600000" sx="98000" sy="98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E4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Flavored fruit donut.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12C59-D55F-4A2C-9441-60DF445C7A29}"/>
              </a:ext>
            </a:extLst>
          </p:cNvPr>
          <p:cNvSpPr/>
          <p:nvPr/>
        </p:nvSpPr>
        <p:spPr>
          <a:xfrm>
            <a:off x="6998102" y="3831246"/>
            <a:ext cx="1561698" cy="1604353"/>
          </a:xfrm>
          <a:prstGeom prst="rect">
            <a:avLst/>
          </a:prstGeom>
          <a:blipFill dpi="0" rotWithShape="1">
            <a:blip r:embed="rId4"/>
            <a:srcRect/>
            <a:stretch>
              <a:fillRect l="-21000" r="-21000"/>
            </a:stretch>
          </a:blipFill>
          <a:ln>
            <a:noFill/>
          </a:ln>
          <a:effectLst>
            <a:outerShdw blurRad="25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2E7F2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12259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340</Words>
  <Application>Microsoft Office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Century Schoolbook</vt:lpstr>
      <vt:lpstr>Felix Titling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42</cp:revision>
  <dcterms:created xsi:type="dcterms:W3CDTF">2018-11-21T13:36:59Z</dcterms:created>
  <dcterms:modified xsi:type="dcterms:W3CDTF">2019-09-06T19:59:48Z</dcterms:modified>
</cp:coreProperties>
</file>