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74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70" r:id="rId12"/>
    <p:sldId id="269" r:id="rId13"/>
    <p:sldId id="268" r:id="rId14"/>
    <p:sldId id="267" r:id="rId15"/>
    <p:sldId id="272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0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032" userDrawn="1">
          <p15:clr>
            <a:srgbClr val="A4A3A4"/>
          </p15:clr>
        </p15:guide>
        <p15:guide id="4" pos="3672" userDrawn="1">
          <p15:clr>
            <a:srgbClr val="A4A3A4"/>
          </p15:clr>
        </p15:guide>
        <p15:guide id="5" pos="336" userDrawn="1">
          <p15:clr>
            <a:srgbClr val="A4A3A4"/>
          </p15:clr>
        </p15:guide>
        <p15:guide id="6" orient="horz" pos="2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3E46"/>
    <a:srgbClr val="FC3C3C"/>
    <a:srgbClr val="F8B500"/>
    <a:srgbClr val="FFF4F4"/>
    <a:srgbClr val="00AD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F75BD5-C21B-404C-B27A-EACE372D8475}" v="28" dt="2019-09-06T19:51:11.0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3" d="100"/>
          <a:sy n="103" d="100"/>
        </p:scale>
        <p:origin x="876" y="108"/>
      </p:cViewPr>
      <p:guideLst>
        <p:guide orient="horz" pos="1008"/>
        <p:guide pos="3840"/>
        <p:guide pos="4032"/>
        <p:guide pos="3672"/>
        <p:guide pos="336"/>
        <p:guide orient="horz" pos="28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sentation Point" userId="f45ce91d846791e9" providerId="LiveId" clId="{64F75BD5-C21B-404C-B27A-EACE372D8475}"/>
    <pc:docChg chg="modSld">
      <pc:chgData name="Presentation Point" userId="f45ce91d846791e9" providerId="LiveId" clId="{64F75BD5-C21B-404C-B27A-EACE372D8475}" dt="2019-09-06T19:51:11.052" v="25" actId="20577"/>
      <pc:docMkLst>
        <pc:docMk/>
      </pc:docMkLst>
      <pc:sldChg chg="modSp">
        <pc:chgData name="Presentation Point" userId="f45ce91d846791e9" providerId="LiveId" clId="{64F75BD5-C21B-404C-B27A-EACE372D8475}" dt="2019-09-06T19:50:02.117" v="11" actId="33524"/>
        <pc:sldMkLst>
          <pc:docMk/>
          <pc:sldMk cId="3957410819" sldId="263"/>
        </pc:sldMkLst>
        <pc:spChg chg="mod">
          <ac:chgData name="Presentation Point" userId="f45ce91d846791e9" providerId="LiveId" clId="{64F75BD5-C21B-404C-B27A-EACE372D8475}" dt="2019-09-06T19:49:54.800" v="10" actId="20577"/>
          <ac:spMkLst>
            <pc:docMk/>
            <pc:sldMk cId="3957410819" sldId="263"/>
            <ac:spMk id="6" creationId="{2A5ED5DD-1D17-4BF8-8746-06A448CCACA0}"/>
          </ac:spMkLst>
        </pc:spChg>
        <pc:spChg chg="mod">
          <ac:chgData name="Presentation Point" userId="f45ce91d846791e9" providerId="LiveId" clId="{64F75BD5-C21B-404C-B27A-EACE372D8475}" dt="2019-09-06T19:50:02.117" v="11" actId="33524"/>
          <ac:spMkLst>
            <pc:docMk/>
            <pc:sldMk cId="3957410819" sldId="263"/>
            <ac:spMk id="7" creationId="{67467025-B016-4A31-B147-19A7F22C2AD3}"/>
          </ac:spMkLst>
        </pc:spChg>
      </pc:sldChg>
      <pc:sldChg chg="modSp">
        <pc:chgData name="Presentation Point" userId="f45ce91d846791e9" providerId="LiveId" clId="{64F75BD5-C21B-404C-B27A-EACE372D8475}" dt="2019-09-06T19:50:08.809" v="12" actId="20577"/>
        <pc:sldMkLst>
          <pc:docMk/>
          <pc:sldMk cId="2759955801" sldId="264"/>
        </pc:sldMkLst>
        <pc:spChg chg="mod">
          <ac:chgData name="Presentation Point" userId="f45ce91d846791e9" providerId="LiveId" clId="{64F75BD5-C21B-404C-B27A-EACE372D8475}" dt="2019-09-06T19:50:08.809" v="12" actId="20577"/>
          <ac:spMkLst>
            <pc:docMk/>
            <pc:sldMk cId="2759955801" sldId="264"/>
            <ac:spMk id="6" creationId="{2A5ED5DD-1D17-4BF8-8746-06A448CCACA0}"/>
          </ac:spMkLst>
        </pc:spChg>
      </pc:sldChg>
      <pc:sldChg chg="modSp">
        <pc:chgData name="Presentation Point" userId="f45ce91d846791e9" providerId="LiveId" clId="{64F75BD5-C21B-404C-B27A-EACE372D8475}" dt="2019-09-06T19:50:27.783" v="17" actId="313"/>
        <pc:sldMkLst>
          <pc:docMk/>
          <pc:sldMk cId="3758293761" sldId="265"/>
        </pc:sldMkLst>
        <pc:spChg chg="mod">
          <ac:chgData name="Presentation Point" userId="f45ce91d846791e9" providerId="LiveId" clId="{64F75BD5-C21B-404C-B27A-EACE372D8475}" dt="2019-09-06T19:50:22.948" v="16" actId="20577"/>
          <ac:spMkLst>
            <pc:docMk/>
            <pc:sldMk cId="3758293761" sldId="265"/>
            <ac:spMk id="6" creationId="{2A5ED5DD-1D17-4BF8-8746-06A448CCACA0}"/>
          </ac:spMkLst>
        </pc:spChg>
        <pc:spChg chg="mod">
          <ac:chgData name="Presentation Point" userId="f45ce91d846791e9" providerId="LiveId" clId="{64F75BD5-C21B-404C-B27A-EACE372D8475}" dt="2019-09-06T19:50:27.783" v="17" actId="313"/>
          <ac:spMkLst>
            <pc:docMk/>
            <pc:sldMk cId="3758293761" sldId="265"/>
            <ac:spMk id="7" creationId="{67467025-B016-4A31-B147-19A7F22C2AD3}"/>
          </ac:spMkLst>
        </pc:spChg>
      </pc:sldChg>
      <pc:sldChg chg="modSp">
        <pc:chgData name="Presentation Point" userId="f45ce91d846791e9" providerId="LiveId" clId="{64F75BD5-C21B-404C-B27A-EACE372D8475}" dt="2019-09-06T19:50:34.973" v="21" actId="6549"/>
        <pc:sldMkLst>
          <pc:docMk/>
          <pc:sldMk cId="1173280540" sldId="266"/>
        </pc:sldMkLst>
        <pc:spChg chg="mod">
          <ac:chgData name="Presentation Point" userId="f45ce91d846791e9" providerId="LiveId" clId="{64F75BD5-C21B-404C-B27A-EACE372D8475}" dt="2019-09-06T19:50:34.973" v="21" actId="6549"/>
          <ac:spMkLst>
            <pc:docMk/>
            <pc:sldMk cId="1173280540" sldId="266"/>
            <ac:spMk id="6" creationId="{2A5ED5DD-1D17-4BF8-8746-06A448CCACA0}"/>
          </ac:spMkLst>
        </pc:spChg>
      </pc:sldChg>
      <pc:sldChg chg="modSp">
        <pc:chgData name="Presentation Point" userId="f45ce91d846791e9" providerId="LiveId" clId="{64F75BD5-C21B-404C-B27A-EACE372D8475}" dt="2019-09-06T19:50:58.080" v="24" actId="20577"/>
        <pc:sldMkLst>
          <pc:docMk/>
          <pc:sldMk cId="470290543" sldId="272"/>
        </pc:sldMkLst>
        <pc:spChg chg="mod">
          <ac:chgData name="Presentation Point" userId="f45ce91d846791e9" providerId="LiveId" clId="{64F75BD5-C21B-404C-B27A-EACE372D8475}" dt="2019-09-06T19:50:58.080" v="24" actId="20577"/>
          <ac:spMkLst>
            <pc:docMk/>
            <pc:sldMk cId="470290543" sldId="272"/>
            <ac:spMk id="6" creationId="{2A5ED5DD-1D17-4BF8-8746-06A448CCACA0}"/>
          </ac:spMkLst>
        </pc:spChg>
        <pc:spChg chg="mod">
          <ac:chgData name="Presentation Point" userId="f45ce91d846791e9" providerId="LiveId" clId="{64F75BD5-C21B-404C-B27A-EACE372D8475}" dt="2019-09-06T19:50:52.220" v="22" actId="20577"/>
          <ac:spMkLst>
            <pc:docMk/>
            <pc:sldMk cId="470290543" sldId="272"/>
            <ac:spMk id="7" creationId="{67467025-B016-4A31-B147-19A7F22C2AD3}"/>
          </ac:spMkLst>
        </pc:spChg>
      </pc:sldChg>
      <pc:sldChg chg="modSp">
        <pc:chgData name="Presentation Point" userId="f45ce91d846791e9" providerId="LiveId" clId="{64F75BD5-C21B-404C-B27A-EACE372D8475}" dt="2019-09-06T19:51:11.052" v="25" actId="20577"/>
        <pc:sldMkLst>
          <pc:docMk/>
          <pc:sldMk cId="2419254766" sldId="273"/>
        </pc:sldMkLst>
        <pc:spChg chg="mod">
          <ac:chgData name="Presentation Point" userId="f45ce91d846791e9" providerId="LiveId" clId="{64F75BD5-C21B-404C-B27A-EACE372D8475}" dt="2019-09-06T19:51:11.052" v="25" actId="20577"/>
          <ac:spMkLst>
            <pc:docMk/>
            <pc:sldMk cId="2419254766" sldId="273"/>
            <ac:spMk id="6" creationId="{3568C9A4-174E-4A56-B34C-4364D0656294}"/>
          </ac:spMkLst>
        </pc:spChg>
      </pc:sldChg>
      <pc:sldChg chg="modSp">
        <pc:chgData name="Presentation Point" userId="f45ce91d846791e9" providerId="LiveId" clId="{64F75BD5-C21B-404C-B27A-EACE372D8475}" dt="2019-09-06T19:49:29.475" v="0" actId="20577"/>
        <pc:sldMkLst>
          <pc:docMk/>
          <pc:sldMk cId="640301754" sldId="274"/>
        </pc:sldMkLst>
        <pc:spChg chg="mod">
          <ac:chgData name="Presentation Point" userId="f45ce91d846791e9" providerId="LiveId" clId="{64F75BD5-C21B-404C-B27A-EACE372D8475}" dt="2019-09-06T19:49:29.475" v="0" actId="20577"/>
          <ac:spMkLst>
            <pc:docMk/>
            <pc:sldMk cId="640301754" sldId="274"/>
            <ac:spMk id="6" creationId="{3568C9A4-174E-4A56-B34C-4364D0656294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AA465-CD86-4326-9A41-7C1F0B9EB2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6AFD11-26F4-4ECF-8F97-7965193A44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B8B63B-544B-4D4E-B556-A83050653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3D9D-F4F9-4CA9-B19A-32187695065D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EACA8-0CD6-4BE0-9B59-219F30EA6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64F59-50C8-4B22-BA25-1E787554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0B7C6-EF09-4128-BF79-92A9A652C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169785"/>
      </p:ext>
    </p:extLst>
  </p:cSld>
  <p:clrMapOvr>
    <a:masterClrMapping/>
  </p:clrMapOvr>
  <p:transition spd="slow" advClick="0" advTm="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21419-4545-4D11-AA4B-735EC32F3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A40732-57C5-444A-9494-4CB75870F9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B148F-F1DD-42FF-811D-671A63976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3D9D-F4F9-4CA9-B19A-32187695065D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47389-2B11-4E4E-AFF4-9111C6907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C2BB5-86AC-489B-BC17-0630C20F2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0B7C6-EF09-4128-BF79-92A9A652C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842641"/>
      </p:ext>
    </p:extLst>
  </p:cSld>
  <p:clrMapOvr>
    <a:masterClrMapping/>
  </p:clrMapOvr>
  <p:transition spd="slow" advClick="0" advTm="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165837-5A6B-4ADF-A100-F40837573F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11B970-167C-407D-8358-5920A210FC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EF2BD-DBD6-4E59-921D-4752BA7A7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3D9D-F4F9-4CA9-B19A-32187695065D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959FB-B5EB-4D26-8DC3-473DE018E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D2C81-7D05-41E8-8B60-1D35E5727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0B7C6-EF09-4128-BF79-92A9A652C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973265"/>
      </p:ext>
    </p:extLst>
  </p:cSld>
  <p:clrMapOvr>
    <a:masterClrMapping/>
  </p:clrMapOvr>
  <p:transition spd="slow" advClick="0" advTm="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01247-C92E-4ACC-BC7D-9B8337433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1E039-C14F-4BDA-8D03-F637495B0B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2BD06-02AC-4638-AFDB-51C697008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3D9D-F4F9-4CA9-B19A-32187695065D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8AD3F-F09C-4D55-9CC9-D6E7FAAF8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94FA09-E72A-41C4-972E-149CE69A1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0B7C6-EF09-4128-BF79-92A9A652C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061209"/>
      </p:ext>
    </p:extLst>
  </p:cSld>
  <p:clrMapOvr>
    <a:masterClrMapping/>
  </p:clrMapOvr>
  <p:transition spd="slow" advClick="0" advTm="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7821D-DAE6-401D-8BF0-8B25D2DC4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56CE67-9318-4D1C-AA46-C1A191BB2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262DC-5B85-4160-BBDA-A3B3C9FD5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3D9D-F4F9-4CA9-B19A-32187695065D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0F156-B5FA-495C-AFDD-7097952E7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8546B-AE08-4326-9030-EE9E263CB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0B7C6-EF09-4128-BF79-92A9A652C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43808"/>
      </p:ext>
    </p:extLst>
  </p:cSld>
  <p:clrMapOvr>
    <a:masterClrMapping/>
  </p:clrMapOvr>
  <p:transition spd="slow" advClick="0" advTm="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7B2C5-87E8-4A2A-884E-1B6B91ADA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6981A-B8F8-4ED1-B842-7030CEAD02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81A084-21FF-40EF-B5BB-7EDD11FA76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7BC294-485B-4087-AE89-66AA27B95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3D9D-F4F9-4CA9-B19A-32187695065D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4DE001-12D5-4E2B-BF16-015D9ED66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05D70F-7830-45BE-908C-39D939F58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0B7C6-EF09-4128-BF79-92A9A652C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832662"/>
      </p:ext>
    </p:extLst>
  </p:cSld>
  <p:clrMapOvr>
    <a:masterClrMapping/>
  </p:clrMapOvr>
  <p:transition spd="slow" advClick="0" advTm="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B2C5E-1022-4C1A-98A6-4E38E093E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D703E7-AD42-4E8E-BDBC-47E9F68EF3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40C9AA-63D0-484B-97F7-697AA1C20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C4F1F1-EFD4-4108-8981-273BDB3AC9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319085-231C-4909-9231-5E705ED76B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D794E2-2DB4-4CB8-AC6E-2A4F0DFC5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3D9D-F4F9-4CA9-B19A-32187695065D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FC013B-21C7-4F35-BDB0-F7572838D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CE9D8-01E3-4A22-AE40-F37F06991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0B7C6-EF09-4128-BF79-92A9A652C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27205"/>
      </p:ext>
    </p:extLst>
  </p:cSld>
  <p:clrMapOvr>
    <a:masterClrMapping/>
  </p:clrMapOvr>
  <p:transition spd="slow" advClick="0" advTm="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99143-557C-425D-95D8-8556E65F7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2FD5F4-1A31-4146-95B0-0D5A7A6EA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3D9D-F4F9-4CA9-B19A-32187695065D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1BFD73-F282-4001-A240-085431715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70D5F3-96FE-4290-9162-86F1CC0FC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0B7C6-EF09-4128-BF79-92A9A652C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863220"/>
      </p:ext>
    </p:extLst>
  </p:cSld>
  <p:clrMapOvr>
    <a:masterClrMapping/>
  </p:clrMapOvr>
  <p:transition spd="slow" advClick="0" advTm="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7FBCC5-0B66-4A3E-A205-A3DBED006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3D9D-F4F9-4CA9-B19A-32187695065D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A63426-F3D5-49B9-A72E-72D960EC5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78698-3D51-4DBD-B9E9-E02D0C0B3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0B7C6-EF09-4128-BF79-92A9A652C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525395"/>
      </p:ext>
    </p:extLst>
  </p:cSld>
  <p:clrMapOvr>
    <a:masterClrMapping/>
  </p:clrMapOvr>
  <p:transition spd="slow" advClick="0" advTm="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7E9A4-2714-4BA1-B78A-9E97FC8B2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2A491-CBA2-441F-B8EF-97815BDC5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419EC7-4D37-43E9-91C4-5D91B8007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625E4B-989E-4B8B-832B-F3CC1CF43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3D9D-F4F9-4CA9-B19A-32187695065D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9528B5-5376-4852-AF71-0234BB502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3A3DBC-37FD-421B-BCA0-EDFD3D66C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0B7C6-EF09-4128-BF79-92A9A652C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059596"/>
      </p:ext>
    </p:extLst>
  </p:cSld>
  <p:clrMapOvr>
    <a:masterClrMapping/>
  </p:clrMapOvr>
  <p:transition spd="slow" advClick="0" advTm="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BA01A-BCFC-44D8-94EF-026B92E16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840F4A-332F-4634-8037-C9FE480921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D2603A-16F4-4F70-98ED-1AEE682941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A2615E-E88F-443C-B57D-D524AE4C7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3D9D-F4F9-4CA9-B19A-32187695065D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287483-14F6-40B4-BDBA-206DAE02F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D09896-5A75-401E-9FCF-6C47F5C76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0B7C6-EF09-4128-BF79-92A9A652C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31465"/>
      </p:ext>
    </p:extLst>
  </p:cSld>
  <p:clrMapOvr>
    <a:masterClrMapping/>
  </p:clrMapOvr>
  <p:transition spd="slow" advClick="0" advTm="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4CC9E2-B3C0-4276-B077-8E8A39E9A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171705-25BF-4A01-A292-2B570BA4E1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983C8C-B3E4-44DE-87FA-B6F73FF417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03D9D-F4F9-4CA9-B19A-32187695065D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FC568F-08B2-45C5-A0A2-A8DA199F77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8CD32-C522-4EF9-944D-9FEC2A972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0B7C6-EF09-4128-BF79-92A9A652C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167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>
            <a:alpha val="6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8278622"/>
      </p:ext>
    </p:extLst>
  </p:cSld>
  <p:clrMapOvr>
    <a:masterClrMapping/>
  </p:clrMapOvr>
  <p:transition spd="slow" advClick="0" advTm="0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3E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sunset over a body of water&#10;&#10;Description generated with high confidence">
            <a:extLst>
              <a:ext uri="{FF2B5EF4-FFF2-40B4-BE49-F238E27FC236}">
                <a16:creationId xmlns:a16="http://schemas.microsoft.com/office/drawing/2014/main" id="{B8F81634-62F6-4B48-8F27-B1026F2D9F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EF99D7E-E6E0-4D84-B097-2B34D952778A}"/>
              </a:ext>
            </a:extLst>
          </p:cNvPr>
          <p:cNvSpPr/>
          <p:nvPr/>
        </p:nvSpPr>
        <p:spPr>
          <a:xfrm rot="810125">
            <a:off x="-4538162" y="-1091383"/>
            <a:ext cx="3926803" cy="9040762"/>
          </a:xfrm>
          <a:prstGeom prst="rect">
            <a:avLst/>
          </a:prstGeom>
          <a:solidFill>
            <a:srgbClr val="FFF4F4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26D118-A488-463F-A22A-ED5A10829E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2651381" y="495301"/>
            <a:ext cx="8801097" cy="5867398"/>
          </a:xfrm>
          <a:prstGeom prst="rect">
            <a:avLst/>
          </a:prstGeom>
          <a:effectLst>
            <a:outerShdw blurRad="1524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3E25FB-5C36-4F07-94DD-87A68C6F5D40}"/>
              </a:ext>
            </a:extLst>
          </p:cNvPr>
          <p:cNvSpPr/>
          <p:nvPr/>
        </p:nvSpPr>
        <p:spPr>
          <a:xfrm>
            <a:off x="6650001" y="171384"/>
            <a:ext cx="370646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spc="600" dirty="0">
                <a:solidFill>
                  <a:srgbClr val="F8B500"/>
                </a:solidFill>
                <a:latin typeface="Cooper Black" panose="0208090404030B020404" pitchFamily="18" charset="0"/>
              </a:rPr>
              <a:t>Chicken </a:t>
            </a:r>
          </a:p>
          <a:p>
            <a:r>
              <a:rPr lang="en-US" sz="4800" b="1" spc="600" dirty="0">
                <a:solidFill>
                  <a:srgbClr val="F8B500"/>
                </a:solidFill>
                <a:latin typeface="Cooper Black" panose="0208090404030B020404" pitchFamily="18" charset="0"/>
              </a:rPr>
              <a:t>Barbecue</a:t>
            </a:r>
            <a:endParaRPr lang="en-US" sz="4800" spc="300" dirty="0">
              <a:solidFill>
                <a:srgbClr val="F8B500"/>
              </a:solidFill>
              <a:latin typeface="Cooper Black" panose="0208090404030B0204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7D3755-35D1-4D1E-8CF4-44D4A4AA465C}"/>
              </a:ext>
            </a:extLst>
          </p:cNvPr>
          <p:cNvSpPr/>
          <p:nvPr/>
        </p:nvSpPr>
        <p:spPr>
          <a:xfrm>
            <a:off x="6773079" y="1540747"/>
            <a:ext cx="4216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C3C3C"/>
                </a:solidFill>
                <a:latin typeface="Bitter" panose="00000500000000000000" pitchFamily="50" charset="0"/>
                <a:ea typeface="Roboto" panose="02000000000000000000" pitchFamily="2" charset="0"/>
                <a:cs typeface="Adobe Devanagari" panose="02040503050201020203" pitchFamily="18" charset="0"/>
              </a:rPr>
              <a:t>Leg Peace </a:t>
            </a:r>
            <a:r>
              <a:rPr lang="en-US" sz="2400" b="1" dirty="0">
                <a:solidFill>
                  <a:schemeClr val="bg1"/>
                </a:solidFill>
                <a:latin typeface="Bitter" panose="00000500000000000000" pitchFamily="50" charset="0"/>
                <a:ea typeface="Roboto" panose="02000000000000000000" pitchFamily="2" charset="0"/>
                <a:cs typeface="Adobe Devanagari" panose="02040503050201020203" pitchFamily="18" charset="0"/>
              </a:rPr>
              <a:t>|</a:t>
            </a:r>
            <a:r>
              <a:rPr lang="en-US" sz="2400" b="1" dirty="0">
                <a:solidFill>
                  <a:srgbClr val="FC3C3C"/>
                </a:solidFill>
                <a:latin typeface="Bitter" panose="00000500000000000000" pitchFamily="50" charset="0"/>
                <a:ea typeface="Roboto" panose="02000000000000000000" pitchFamily="2" charset="0"/>
                <a:cs typeface="Adobe Devanagari" panose="02040503050201020203" pitchFamily="18" charset="0"/>
              </a:rPr>
              <a:t> 1 Drink </a:t>
            </a:r>
            <a:r>
              <a:rPr lang="en-US" sz="2400" b="1" dirty="0">
                <a:solidFill>
                  <a:schemeClr val="bg1"/>
                </a:solidFill>
                <a:latin typeface="Bitter" panose="00000500000000000000" pitchFamily="50" charset="0"/>
                <a:ea typeface="Roboto" panose="02000000000000000000" pitchFamily="2" charset="0"/>
                <a:cs typeface="Adobe Devanagari" panose="02040503050201020203" pitchFamily="18" charset="0"/>
              </a:rPr>
              <a:t>|</a:t>
            </a:r>
            <a:r>
              <a:rPr lang="en-US" sz="2400" b="1" dirty="0">
                <a:solidFill>
                  <a:srgbClr val="FC3C3C"/>
                </a:solidFill>
                <a:latin typeface="Bitter" panose="00000500000000000000" pitchFamily="50" charset="0"/>
                <a:ea typeface="Roboto" panose="02000000000000000000" pitchFamily="2" charset="0"/>
                <a:cs typeface="Adobe Devanagari" panose="02040503050201020203" pitchFamily="18" charset="0"/>
              </a:rPr>
              <a:t> Salad </a:t>
            </a:r>
            <a:endParaRPr lang="en-US" sz="2400" dirty="0">
              <a:solidFill>
                <a:srgbClr val="FC3C3C"/>
              </a:solidFill>
              <a:latin typeface="Bitter" panose="00000500000000000000" pitchFamily="50" charset="0"/>
              <a:ea typeface="Roboto" panose="02000000000000000000" pitchFamily="2" charset="0"/>
              <a:cs typeface="Adobe Devanagari" panose="02040503050201020203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5ED5DD-1D17-4BF8-8746-06A448CCACA0}"/>
              </a:ext>
            </a:extLst>
          </p:cNvPr>
          <p:cNvSpPr/>
          <p:nvPr/>
        </p:nvSpPr>
        <p:spPr>
          <a:xfrm>
            <a:off x="7274167" y="2510243"/>
            <a:ext cx="264033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Cooper Black" panose="0208090404030B020404" pitchFamily="18" charset="0"/>
                <a:ea typeface="Roboto" panose="02000000000000000000" pitchFamily="2" charset="0"/>
                <a:cs typeface="Adobe Devanagari" panose="02040503050201020203" pitchFamily="18" charset="0"/>
              </a:rPr>
              <a:t>‘$12’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467025-B016-4A31-B147-19A7F22C2AD3}"/>
              </a:ext>
            </a:extLst>
          </p:cNvPr>
          <p:cNvSpPr/>
          <p:nvPr/>
        </p:nvSpPr>
        <p:spPr>
          <a:xfrm>
            <a:off x="6362700" y="4347757"/>
            <a:ext cx="56568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Bitter" panose="00000500000000000000" pitchFamily="50" charset="0"/>
                <a:ea typeface="Roboto" panose="02000000000000000000" pitchFamily="2" charset="0"/>
                <a:cs typeface="Adobe Devanagari" panose="02040503050201020203" pitchFamily="18" charset="0"/>
              </a:rPr>
              <a:t>Chicken Barbecue with salad (lettuce, grapes, tomatoes, onion and cucumber) </a:t>
            </a:r>
          </a:p>
        </p:txBody>
      </p:sp>
      <p:sp>
        <p:nvSpPr>
          <p:cNvPr id="13" name="Teardrop 7">
            <a:extLst>
              <a:ext uri="{FF2B5EF4-FFF2-40B4-BE49-F238E27FC236}">
                <a16:creationId xmlns:a16="http://schemas.microsoft.com/office/drawing/2014/main" id="{E85FE248-004A-43A0-90C5-51DBBF50704E}"/>
              </a:ext>
            </a:extLst>
          </p:cNvPr>
          <p:cNvSpPr/>
          <p:nvPr/>
        </p:nvSpPr>
        <p:spPr>
          <a:xfrm rot="15702123" flipH="1">
            <a:off x="10539728" y="2575691"/>
            <a:ext cx="257433" cy="275460"/>
          </a:xfrm>
          <a:custGeom>
            <a:avLst/>
            <a:gdLst>
              <a:gd name="connsiteX0" fmla="*/ 0 w 2511907"/>
              <a:gd name="connsiteY0" fmla="*/ 1343905 h 2687810"/>
              <a:gd name="connsiteX1" fmla="*/ 1255954 w 2511907"/>
              <a:gd name="connsiteY1" fmla="*/ 0 h 2687810"/>
              <a:gd name="connsiteX2" fmla="*/ 2511907 w 2511907"/>
              <a:gd name="connsiteY2" fmla="*/ 0 h 2687810"/>
              <a:gd name="connsiteX3" fmla="*/ 2511907 w 2511907"/>
              <a:gd name="connsiteY3" fmla="*/ 1343905 h 2687810"/>
              <a:gd name="connsiteX4" fmla="*/ 1255953 w 2511907"/>
              <a:gd name="connsiteY4" fmla="*/ 2687810 h 2687810"/>
              <a:gd name="connsiteX5" fmla="*/ -1 w 2511907"/>
              <a:gd name="connsiteY5" fmla="*/ 1343905 h 2687810"/>
              <a:gd name="connsiteX6" fmla="*/ 0 w 2511907"/>
              <a:gd name="connsiteY6" fmla="*/ 1343905 h 2687810"/>
              <a:gd name="connsiteX0" fmla="*/ 1 w 2511908"/>
              <a:gd name="connsiteY0" fmla="*/ 1343905 h 2687810"/>
              <a:gd name="connsiteX1" fmla="*/ 1255955 w 2511908"/>
              <a:gd name="connsiteY1" fmla="*/ 0 h 2687810"/>
              <a:gd name="connsiteX2" fmla="*/ 2511908 w 2511908"/>
              <a:gd name="connsiteY2" fmla="*/ 0 h 2687810"/>
              <a:gd name="connsiteX3" fmla="*/ 2511908 w 2511908"/>
              <a:gd name="connsiteY3" fmla="*/ 1343905 h 2687810"/>
              <a:gd name="connsiteX4" fmla="*/ 1255954 w 2511908"/>
              <a:gd name="connsiteY4" fmla="*/ 2687810 h 2687810"/>
              <a:gd name="connsiteX5" fmla="*/ 0 w 2511908"/>
              <a:gd name="connsiteY5" fmla="*/ 1343905 h 2687810"/>
              <a:gd name="connsiteX6" fmla="*/ 1 w 2511908"/>
              <a:gd name="connsiteY6" fmla="*/ 1343905 h 2687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1908" h="2687810">
                <a:moveTo>
                  <a:pt x="1" y="1343905"/>
                </a:moveTo>
                <a:cubicBezTo>
                  <a:pt x="1" y="601687"/>
                  <a:pt x="562311" y="0"/>
                  <a:pt x="1255955" y="0"/>
                </a:cubicBezTo>
                <a:lnTo>
                  <a:pt x="2511908" y="0"/>
                </a:lnTo>
                <a:cubicBezTo>
                  <a:pt x="2091119" y="458231"/>
                  <a:pt x="2511908" y="895937"/>
                  <a:pt x="2511908" y="1343905"/>
                </a:cubicBezTo>
                <a:cubicBezTo>
                  <a:pt x="2511908" y="2086123"/>
                  <a:pt x="1949598" y="2687810"/>
                  <a:pt x="1255954" y="2687810"/>
                </a:cubicBezTo>
                <a:cubicBezTo>
                  <a:pt x="562310" y="2687810"/>
                  <a:pt x="0" y="2086123"/>
                  <a:pt x="0" y="1343905"/>
                </a:cubicBezTo>
                <a:lnTo>
                  <a:pt x="1" y="134390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ardrop 7">
            <a:extLst>
              <a:ext uri="{FF2B5EF4-FFF2-40B4-BE49-F238E27FC236}">
                <a16:creationId xmlns:a16="http://schemas.microsoft.com/office/drawing/2014/main" id="{BA24B40E-0BF7-4F09-842B-FB763172573C}"/>
              </a:ext>
            </a:extLst>
          </p:cNvPr>
          <p:cNvSpPr/>
          <p:nvPr/>
        </p:nvSpPr>
        <p:spPr>
          <a:xfrm rot="5897877">
            <a:off x="6990586" y="2575691"/>
            <a:ext cx="257433" cy="275460"/>
          </a:xfrm>
          <a:custGeom>
            <a:avLst/>
            <a:gdLst>
              <a:gd name="connsiteX0" fmla="*/ 0 w 2511907"/>
              <a:gd name="connsiteY0" fmla="*/ 1343905 h 2687810"/>
              <a:gd name="connsiteX1" fmla="*/ 1255954 w 2511907"/>
              <a:gd name="connsiteY1" fmla="*/ 0 h 2687810"/>
              <a:gd name="connsiteX2" fmla="*/ 2511907 w 2511907"/>
              <a:gd name="connsiteY2" fmla="*/ 0 h 2687810"/>
              <a:gd name="connsiteX3" fmla="*/ 2511907 w 2511907"/>
              <a:gd name="connsiteY3" fmla="*/ 1343905 h 2687810"/>
              <a:gd name="connsiteX4" fmla="*/ 1255953 w 2511907"/>
              <a:gd name="connsiteY4" fmla="*/ 2687810 h 2687810"/>
              <a:gd name="connsiteX5" fmla="*/ -1 w 2511907"/>
              <a:gd name="connsiteY5" fmla="*/ 1343905 h 2687810"/>
              <a:gd name="connsiteX6" fmla="*/ 0 w 2511907"/>
              <a:gd name="connsiteY6" fmla="*/ 1343905 h 2687810"/>
              <a:gd name="connsiteX0" fmla="*/ 1 w 2511908"/>
              <a:gd name="connsiteY0" fmla="*/ 1343905 h 2687810"/>
              <a:gd name="connsiteX1" fmla="*/ 1255955 w 2511908"/>
              <a:gd name="connsiteY1" fmla="*/ 0 h 2687810"/>
              <a:gd name="connsiteX2" fmla="*/ 2511908 w 2511908"/>
              <a:gd name="connsiteY2" fmla="*/ 0 h 2687810"/>
              <a:gd name="connsiteX3" fmla="*/ 2511908 w 2511908"/>
              <a:gd name="connsiteY3" fmla="*/ 1343905 h 2687810"/>
              <a:gd name="connsiteX4" fmla="*/ 1255954 w 2511908"/>
              <a:gd name="connsiteY4" fmla="*/ 2687810 h 2687810"/>
              <a:gd name="connsiteX5" fmla="*/ 0 w 2511908"/>
              <a:gd name="connsiteY5" fmla="*/ 1343905 h 2687810"/>
              <a:gd name="connsiteX6" fmla="*/ 1 w 2511908"/>
              <a:gd name="connsiteY6" fmla="*/ 1343905 h 2687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1908" h="2687810">
                <a:moveTo>
                  <a:pt x="1" y="1343905"/>
                </a:moveTo>
                <a:cubicBezTo>
                  <a:pt x="1" y="601687"/>
                  <a:pt x="562311" y="0"/>
                  <a:pt x="1255955" y="0"/>
                </a:cubicBezTo>
                <a:lnTo>
                  <a:pt x="2511908" y="0"/>
                </a:lnTo>
                <a:cubicBezTo>
                  <a:pt x="2091119" y="458231"/>
                  <a:pt x="2511908" y="895937"/>
                  <a:pt x="2511908" y="1343905"/>
                </a:cubicBezTo>
                <a:cubicBezTo>
                  <a:pt x="2511908" y="2086123"/>
                  <a:pt x="1949598" y="2687810"/>
                  <a:pt x="1255954" y="2687810"/>
                </a:cubicBezTo>
                <a:cubicBezTo>
                  <a:pt x="562310" y="2687810"/>
                  <a:pt x="0" y="2086123"/>
                  <a:pt x="0" y="1343905"/>
                </a:cubicBezTo>
                <a:lnTo>
                  <a:pt x="1" y="134390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7B25C4F-BD38-4DA7-B16D-E271AED56373}"/>
              </a:ext>
            </a:extLst>
          </p:cNvPr>
          <p:cNvGrpSpPr/>
          <p:nvPr/>
        </p:nvGrpSpPr>
        <p:grpSpPr>
          <a:xfrm>
            <a:off x="7858752" y="3768127"/>
            <a:ext cx="1726124" cy="322592"/>
            <a:chOff x="-375514" y="-1306286"/>
            <a:chExt cx="4018599" cy="751028"/>
          </a:xfrm>
        </p:grpSpPr>
        <p:sp>
          <p:nvSpPr>
            <p:cNvPr id="20" name="Star: 5 Points 19">
              <a:extLst>
                <a:ext uri="{FF2B5EF4-FFF2-40B4-BE49-F238E27FC236}">
                  <a16:creationId xmlns:a16="http://schemas.microsoft.com/office/drawing/2014/main" id="{3E0D87E0-360C-4158-8CC3-8098A0451D89}"/>
                </a:ext>
              </a:extLst>
            </p:cNvPr>
            <p:cNvSpPr/>
            <p:nvPr/>
          </p:nvSpPr>
          <p:spPr>
            <a:xfrm>
              <a:off x="439143" y="-1306286"/>
              <a:ext cx="751028" cy="751028"/>
            </a:xfrm>
            <a:prstGeom prst="star5">
              <a:avLst/>
            </a:prstGeom>
            <a:solidFill>
              <a:srgbClr val="F8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tar: 5 Points 20">
              <a:extLst>
                <a:ext uri="{FF2B5EF4-FFF2-40B4-BE49-F238E27FC236}">
                  <a16:creationId xmlns:a16="http://schemas.microsoft.com/office/drawing/2014/main" id="{AEA8CD29-F6B6-436C-9D1A-35D17B9DFA5E}"/>
                </a:ext>
              </a:extLst>
            </p:cNvPr>
            <p:cNvSpPr/>
            <p:nvPr/>
          </p:nvSpPr>
          <p:spPr>
            <a:xfrm>
              <a:off x="-375514" y="-1306286"/>
              <a:ext cx="751028" cy="751028"/>
            </a:xfrm>
            <a:prstGeom prst="star5">
              <a:avLst/>
            </a:prstGeom>
            <a:solidFill>
              <a:srgbClr val="F8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tar: 5 Points 21">
              <a:extLst>
                <a:ext uri="{FF2B5EF4-FFF2-40B4-BE49-F238E27FC236}">
                  <a16:creationId xmlns:a16="http://schemas.microsoft.com/office/drawing/2014/main" id="{47190C26-6747-4352-862C-728F1895BF8C}"/>
                </a:ext>
              </a:extLst>
            </p:cNvPr>
            <p:cNvSpPr/>
            <p:nvPr/>
          </p:nvSpPr>
          <p:spPr>
            <a:xfrm>
              <a:off x="2068457" y="-1306286"/>
              <a:ext cx="751028" cy="751028"/>
            </a:xfrm>
            <a:prstGeom prst="star5">
              <a:avLst/>
            </a:prstGeom>
            <a:solidFill>
              <a:srgbClr val="F8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tar: 5 Points 22">
              <a:extLst>
                <a:ext uri="{FF2B5EF4-FFF2-40B4-BE49-F238E27FC236}">
                  <a16:creationId xmlns:a16="http://schemas.microsoft.com/office/drawing/2014/main" id="{EE36850C-8149-4229-9CBE-F5DCE18A0DEC}"/>
                </a:ext>
              </a:extLst>
            </p:cNvPr>
            <p:cNvSpPr/>
            <p:nvPr/>
          </p:nvSpPr>
          <p:spPr>
            <a:xfrm>
              <a:off x="1253800" y="-1306286"/>
              <a:ext cx="751028" cy="751028"/>
            </a:xfrm>
            <a:prstGeom prst="star5">
              <a:avLst/>
            </a:prstGeom>
            <a:solidFill>
              <a:srgbClr val="F8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tar: 5 Points 23">
              <a:extLst>
                <a:ext uri="{FF2B5EF4-FFF2-40B4-BE49-F238E27FC236}">
                  <a16:creationId xmlns:a16="http://schemas.microsoft.com/office/drawing/2014/main" id="{143D32C5-D285-405B-903D-8213767F2204}"/>
                </a:ext>
              </a:extLst>
            </p:cNvPr>
            <p:cNvSpPr/>
            <p:nvPr/>
          </p:nvSpPr>
          <p:spPr>
            <a:xfrm>
              <a:off x="2892057" y="-1306286"/>
              <a:ext cx="751028" cy="751028"/>
            </a:xfrm>
            <a:prstGeom prst="star5">
              <a:avLst/>
            </a:prstGeom>
            <a:solidFill>
              <a:srgbClr val="F8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73280540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1185 -0.03264 L -0.08945 -0.04699 " pathEditMode="relative" rAng="0" ptsTypes="AA">
                                      <p:cBhvr>
                                        <p:cTn id="6" dur="5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65" y="-71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8.33333E-7 -4.07407E-6 L -8.33333E-7 -0.07222 " pathEditMode="relative" rAng="0" ptsTypes="AA">
                                      <p:cBhvr>
                                        <p:cTn id="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7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04 0.04259 L -0.02135 0.02709 C -0.02044 0.02361 -0.01849 0.01991 -0.01615 0.01597 C -0.01354 0.01181 -0.01133 0.00857 -0.00937 0.00718 L 1.11022E-16 -1.85185E-6 " pathEditMode="relative" rAng="19020000" ptsTypes="AAAAA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9" y="-240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58 -0.02153 L -0.02187 -0.02268 C -0.01888 -0.02338 -0.01484 -0.02176 -0.01119 -0.01805 C -0.00651 -0.01435 -0.00338 -0.00972 -0.00208 -0.00486 L 0.00691 0.01759 " pathEditMode="relative" rAng="1620000" ptsTypes="AAAAA"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118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" grpId="0" build="p"/>
      <p:bldP spid="5" grpId="0" build="p"/>
      <p:bldP spid="6" grpId="0" build="allAtOnce"/>
      <p:bldP spid="13" grpId="0" animBg="1"/>
      <p:bldP spid="13" grpId="1" animBg="1"/>
      <p:bldP spid="17" grpId="0" animBg="1"/>
      <p:bldP spid="1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3A63D3-FDAD-4215-9AFD-58B481223E29}"/>
              </a:ext>
            </a:extLst>
          </p:cNvPr>
          <p:cNvSpPr/>
          <p:nvPr/>
        </p:nvSpPr>
        <p:spPr>
          <a:xfrm>
            <a:off x="0" y="2514600"/>
            <a:ext cx="12192000" cy="1816100"/>
          </a:xfrm>
          <a:prstGeom prst="rect">
            <a:avLst/>
          </a:prstGeom>
          <a:solidFill>
            <a:srgbClr val="00AD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E7FE63-409F-426B-A5FC-30DBA9931639}"/>
              </a:ext>
            </a:extLst>
          </p:cNvPr>
          <p:cNvSpPr/>
          <p:nvPr/>
        </p:nvSpPr>
        <p:spPr>
          <a:xfrm>
            <a:off x="4936071" y="2828835"/>
            <a:ext cx="231986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spc="300" dirty="0">
                <a:solidFill>
                  <a:schemeClr val="bg1"/>
                </a:solidFill>
                <a:latin typeface="Cooper Black" panose="0208090404030B020404" pitchFamily="18" charset="0"/>
              </a:rPr>
              <a:t>GET</a:t>
            </a:r>
          </a:p>
        </p:txBody>
      </p:sp>
    </p:spTree>
    <p:extLst>
      <p:ext uri="{BB962C8B-B14F-4D97-AF65-F5344CB8AC3E}">
        <p14:creationId xmlns:p14="http://schemas.microsoft.com/office/powerpoint/2010/main" val="1964669464"/>
      </p:ext>
    </p:extLst>
  </p:cSld>
  <p:clrMapOvr>
    <a:masterClrMapping/>
  </p:clrMapOvr>
  <p:transition spd="slow" advClick="0" advTm="250">
    <p:cover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3A63D3-FDAD-4215-9AFD-58B481223E29}"/>
              </a:ext>
            </a:extLst>
          </p:cNvPr>
          <p:cNvSpPr/>
          <p:nvPr/>
        </p:nvSpPr>
        <p:spPr>
          <a:xfrm>
            <a:off x="0" y="2514600"/>
            <a:ext cx="12192000" cy="1816100"/>
          </a:xfrm>
          <a:prstGeom prst="rect">
            <a:avLst/>
          </a:prstGeom>
          <a:solidFill>
            <a:srgbClr val="F8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B909B2-2348-42B6-B946-9B03F1A31FD3}"/>
              </a:ext>
            </a:extLst>
          </p:cNvPr>
          <p:cNvSpPr/>
          <p:nvPr/>
        </p:nvSpPr>
        <p:spPr>
          <a:xfrm>
            <a:off x="2528301" y="2828835"/>
            <a:ext cx="713541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spc="300" dirty="0">
                <a:solidFill>
                  <a:schemeClr val="bg1"/>
                </a:solidFill>
                <a:latin typeface="Cooper Black" panose="0208090404030B020404" pitchFamily="18" charset="0"/>
              </a:rPr>
              <a:t>BEST FAMILY</a:t>
            </a:r>
          </a:p>
        </p:txBody>
      </p:sp>
    </p:spTree>
    <p:extLst>
      <p:ext uri="{BB962C8B-B14F-4D97-AF65-F5344CB8AC3E}">
        <p14:creationId xmlns:p14="http://schemas.microsoft.com/office/powerpoint/2010/main" val="4226906313"/>
      </p:ext>
    </p:extLst>
  </p:cSld>
  <p:clrMapOvr>
    <a:masterClrMapping/>
  </p:clrMapOvr>
  <p:transition spd="slow" advClick="0" advTm="250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3A63D3-FDAD-4215-9AFD-58B481223E29}"/>
              </a:ext>
            </a:extLst>
          </p:cNvPr>
          <p:cNvSpPr/>
          <p:nvPr/>
        </p:nvSpPr>
        <p:spPr>
          <a:xfrm>
            <a:off x="0" y="2514600"/>
            <a:ext cx="12192000" cy="1816100"/>
          </a:xfrm>
          <a:prstGeom prst="rect">
            <a:avLst/>
          </a:prstGeom>
          <a:solidFill>
            <a:srgbClr val="FC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2BBB7E-8E7F-48DF-AB9E-E470E0B2CBA7}"/>
              </a:ext>
            </a:extLst>
          </p:cNvPr>
          <p:cNvSpPr/>
          <p:nvPr/>
        </p:nvSpPr>
        <p:spPr>
          <a:xfrm>
            <a:off x="3914960" y="2828835"/>
            <a:ext cx="436209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spc="300" dirty="0">
                <a:solidFill>
                  <a:schemeClr val="bg1"/>
                </a:solidFill>
                <a:latin typeface="Cooper Black" panose="0208090404030B020404" pitchFamily="18" charset="0"/>
              </a:rPr>
              <a:t>DINE IN</a:t>
            </a:r>
          </a:p>
        </p:txBody>
      </p:sp>
    </p:spTree>
    <p:extLst>
      <p:ext uri="{BB962C8B-B14F-4D97-AF65-F5344CB8AC3E}">
        <p14:creationId xmlns:p14="http://schemas.microsoft.com/office/powerpoint/2010/main" val="2016739248"/>
      </p:ext>
    </p:extLst>
  </p:cSld>
  <p:clrMapOvr>
    <a:masterClrMapping/>
  </p:clrMapOvr>
  <p:transition spd="slow" advClick="0" advTm="250">
    <p:cover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3A63D3-FDAD-4215-9AFD-58B481223E29}"/>
              </a:ext>
            </a:extLst>
          </p:cNvPr>
          <p:cNvSpPr/>
          <p:nvPr/>
        </p:nvSpPr>
        <p:spPr>
          <a:xfrm>
            <a:off x="0" y="2514600"/>
            <a:ext cx="12192000" cy="1816100"/>
          </a:xfrm>
          <a:prstGeom prst="rect">
            <a:avLst/>
          </a:prstGeom>
          <a:solidFill>
            <a:srgbClr val="393E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553D2F-8310-4D52-AF66-059DAD06A4FB}"/>
              </a:ext>
            </a:extLst>
          </p:cNvPr>
          <p:cNvSpPr/>
          <p:nvPr/>
        </p:nvSpPr>
        <p:spPr>
          <a:xfrm>
            <a:off x="4259604" y="2828835"/>
            <a:ext cx="367280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spc="300" dirty="0">
                <a:solidFill>
                  <a:schemeClr val="bg1"/>
                </a:solidFill>
                <a:latin typeface="Cooper Black" panose="0208090404030B020404" pitchFamily="18" charset="0"/>
              </a:rPr>
              <a:t>OFFER</a:t>
            </a:r>
          </a:p>
        </p:txBody>
      </p:sp>
    </p:spTree>
    <p:extLst>
      <p:ext uri="{BB962C8B-B14F-4D97-AF65-F5344CB8AC3E}">
        <p14:creationId xmlns:p14="http://schemas.microsoft.com/office/powerpoint/2010/main" val="3933547256"/>
      </p:ext>
    </p:extLst>
  </p:cSld>
  <p:clrMapOvr>
    <a:masterClrMapping/>
  </p:clrMapOvr>
  <p:transition spd="slow" advClick="0" advTm="250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3E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sunset over a body of water&#10;&#10;Description generated with high confidence">
            <a:extLst>
              <a:ext uri="{FF2B5EF4-FFF2-40B4-BE49-F238E27FC236}">
                <a16:creationId xmlns:a16="http://schemas.microsoft.com/office/drawing/2014/main" id="{B8F81634-62F6-4B48-8F27-B1026F2D9F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EFDDCD-525B-4E2E-8089-F3BFE419B507}"/>
              </a:ext>
            </a:extLst>
          </p:cNvPr>
          <p:cNvSpPr/>
          <p:nvPr/>
        </p:nvSpPr>
        <p:spPr>
          <a:xfrm>
            <a:off x="0" y="0"/>
            <a:ext cx="12192000" cy="3511089"/>
          </a:xfrm>
          <a:prstGeom prst="rect">
            <a:avLst/>
          </a:prstGeom>
          <a:solidFill>
            <a:srgbClr val="F8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F99D7E-E6E0-4D84-B097-2B34D952778A}"/>
              </a:ext>
            </a:extLst>
          </p:cNvPr>
          <p:cNvSpPr/>
          <p:nvPr/>
        </p:nvSpPr>
        <p:spPr>
          <a:xfrm rot="810125">
            <a:off x="-4538162" y="-1091383"/>
            <a:ext cx="3926803" cy="9040762"/>
          </a:xfrm>
          <a:prstGeom prst="rect">
            <a:avLst/>
          </a:prstGeom>
          <a:solidFill>
            <a:srgbClr val="FFF4F4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3E25FB-5C36-4F07-94DD-87A68C6F5D40}"/>
              </a:ext>
            </a:extLst>
          </p:cNvPr>
          <p:cNvSpPr/>
          <p:nvPr/>
        </p:nvSpPr>
        <p:spPr>
          <a:xfrm>
            <a:off x="489982" y="41373"/>
            <a:ext cx="50930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spc="600" dirty="0">
                <a:solidFill>
                  <a:schemeClr val="bg1"/>
                </a:solidFill>
                <a:latin typeface="Cooper Black" panose="0208090404030B020404" pitchFamily="18" charset="0"/>
              </a:rPr>
              <a:t>Combo Meals</a:t>
            </a:r>
            <a:endParaRPr lang="en-US" sz="4800" spc="3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7D3755-35D1-4D1E-8CF4-44D4A4AA465C}"/>
              </a:ext>
            </a:extLst>
          </p:cNvPr>
          <p:cNvSpPr/>
          <p:nvPr/>
        </p:nvSpPr>
        <p:spPr>
          <a:xfrm>
            <a:off x="844666" y="892302"/>
            <a:ext cx="77428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C3C3C"/>
                </a:solidFill>
                <a:latin typeface="Bitter" panose="00000500000000000000" pitchFamily="50" charset="0"/>
                <a:ea typeface="Roboto" panose="02000000000000000000" pitchFamily="2" charset="0"/>
                <a:cs typeface="Adobe Devanagari" panose="02040503050201020203" pitchFamily="18" charset="0"/>
              </a:rPr>
              <a:t>Sweet &amp; Spicy Chicken </a:t>
            </a:r>
            <a:r>
              <a:rPr lang="en-US" sz="2400" b="1" dirty="0">
                <a:solidFill>
                  <a:schemeClr val="bg1"/>
                </a:solidFill>
                <a:latin typeface="Bitter" panose="00000500000000000000" pitchFamily="50" charset="0"/>
                <a:ea typeface="Roboto" panose="02000000000000000000" pitchFamily="2" charset="0"/>
                <a:cs typeface="Adobe Devanagari" panose="02040503050201020203" pitchFamily="18" charset="0"/>
              </a:rPr>
              <a:t>|</a:t>
            </a:r>
            <a:r>
              <a:rPr lang="en-US" sz="2400" b="1" dirty="0">
                <a:solidFill>
                  <a:srgbClr val="FC3C3C"/>
                </a:solidFill>
                <a:latin typeface="Bitter" panose="00000500000000000000" pitchFamily="50" charset="0"/>
                <a:ea typeface="Roboto" panose="02000000000000000000" pitchFamily="2" charset="0"/>
                <a:cs typeface="Adobe Devanagari" panose="02040503050201020203" pitchFamily="18" charset="0"/>
              </a:rPr>
              <a:t> 2 Drink </a:t>
            </a:r>
            <a:r>
              <a:rPr lang="en-US" sz="2400" b="1" dirty="0">
                <a:solidFill>
                  <a:schemeClr val="bg1"/>
                </a:solidFill>
                <a:latin typeface="Bitter" panose="00000500000000000000" pitchFamily="50" charset="0"/>
                <a:ea typeface="Roboto" panose="02000000000000000000" pitchFamily="2" charset="0"/>
                <a:cs typeface="Adobe Devanagari" panose="02040503050201020203" pitchFamily="18" charset="0"/>
              </a:rPr>
              <a:t>|</a:t>
            </a:r>
            <a:r>
              <a:rPr lang="en-US" sz="2400" b="1" dirty="0">
                <a:solidFill>
                  <a:srgbClr val="FC3C3C"/>
                </a:solidFill>
                <a:latin typeface="Bitter" panose="00000500000000000000" pitchFamily="50" charset="0"/>
                <a:ea typeface="Roboto" panose="02000000000000000000" pitchFamily="2" charset="0"/>
                <a:cs typeface="Adobe Devanagari" panose="02040503050201020203" pitchFamily="18" charset="0"/>
              </a:rPr>
              <a:t>  2Donut</a:t>
            </a:r>
            <a:endParaRPr lang="en-US" sz="2400" dirty="0">
              <a:solidFill>
                <a:srgbClr val="FC3C3C"/>
              </a:solidFill>
              <a:latin typeface="Bitter" panose="00000500000000000000" pitchFamily="50" charset="0"/>
              <a:ea typeface="Roboto" panose="02000000000000000000" pitchFamily="2" charset="0"/>
              <a:cs typeface="Adobe Devanagari" panose="02040503050201020203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5ED5DD-1D17-4BF8-8746-06A448CCACA0}"/>
              </a:ext>
            </a:extLst>
          </p:cNvPr>
          <p:cNvSpPr/>
          <p:nvPr/>
        </p:nvSpPr>
        <p:spPr>
          <a:xfrm>
            <a:off x="1548124" y="1222386"/>
            <a:ext cx="262386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Cooper Black" panose="0208090404030B020404" pitchFamily="18" charset="0"/>
                <a:ea typeface="Roboto" panose="02000000000000000000" pitchFamily="2" charset="0"/>
                <a:cs typeface="Adobe Devanagari" panose="02040503050201020203" pitchFamily="18" charset="0"/>
              </a:rPr>
              <a:t>‘$18’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467025-B016-4A31-B147-19A7F22C2AD3}"/>
              </a:ext>
            </a:extLst>
          </p:cNvPr>
          <p:cNvSpPr/>
          <p:nvPr/>
        </p:nvSpPr>
        <p:spPr>
          <a:xfrm>
            <a:off x="6096000" y="1351111"/>
            <a:ext cx="56568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393E46"/>
                </a:solidFill>
                <a:latin typeface="Bitter" panose="00000500000000000000" pitchFamily="50" charset="0"/>
                <a:ea typeface="Roboto" panose="02000000000000000000" pitchFamily="2" charset="0"/>
                <a:cs typeface="Adobe Devanagari" panose="02040503050201020203" pitchFamily="18" charset="0"/>
              </a:rPr>
              <a:t>Sweet &amp; Spicy  Chicken with 2 Iced Tea Drink with your 2 choices flavored donut.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7B25C4F-BD38-4DA7-B16D-E271AED56373}"/>
              </a:ext>
            </a:extLst>
          </p:cNvPr>
          <p:cNvGrpSpPr/>
          <p:nvPr/>
        </p:nvGrpSpPr>
        <p:grpSpPr>
          <a:xfrm>
            <a:off x="2298228" y="2600306"/>
            <a:ext cx="1726124" cy="322592"/>
            <a:chOff x="-375514" y="-1306286"/>
            <a:chExt cx="4018599" cy="751028"/>
          </a:xfrm>
          <a:solidFill>
            <a:srgbClr val="FC3C3C"/>
          </a:solidFill>
        </p:grpSpPr>
        <p:sp>
          <p:nvSpPr>
            <p:cNvPr id="20" name="Star: 5 Points 19">
              <a:extLst>
                <a:ext uri="{FF2B5EF4-FFF2-40B4-BE49-F238E27FC236}">
                  <a16:creationId xmlns:a16="http://schemas.microsoft.com/office/drawing/2014/main" id="{3E0D87E0-360C-4158-8CC3-8098A0451D89}"/>
                </a:ext>
              </a:extLst>
            </p:cNvPr>
            <p:cNvSpPr/>
            <p:nvPr/>
          </p:nvSpPr>
          <p:spPr>
            <a:xfrm>
              <a:off x="439143" y="-1306286"/>
              <a:ext cx="751028" cy="75102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tar: 5 Points 20">
              <a:extLst>
                <a:ext uri="{FF2B5EF4-FFF2-40B4-BE49-F238E27FC236}">
                  <a16:creationId xmlns:a16="http://schemas.microsoft.com/office/drawing/2014/main" id="{AEA8CD29-F6B6-436C-9D1A-35D17B9DFA5E}"/>
                </a:ext>
              </a:extLst>
            </p:cNvPr>
            <p:cNvSpPr/>
            <p:nvPr/>
          </p:nvSpPr>
          <p:spPr>
            <a:xfrm>
              <a:off x="-375514" y="-1306286"/>
              <a:ext cx="751028" cy="75102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tar: 5 Points 21">
              <a:extLst>
                <a:ext uri="{FF2B5EF4-FFF2-40B4-BE49-F238E27FC236}">
                  <a16:creationId xmlns:a16="http://schemas.microsoft.com/office/drawing/2014/main" id="{47190C26-6747-4352-862C-728F1895BF8C}"/>
                </a:ext>
              </a:extLst>
            </p:cNvPr>
            <p:cNvSpPr/>
            <p:nvPr/>
          </p:nvSpPr>
          <p:spPr>
            <a:xfrm>
              <a:off x="2068457" y="-1306286"/>
              <a:ext cx="751028" cy="75102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tar: 5 Points 22">
              <a:extLst>
                <a:ext uri="{FF2B5EF4-FFF2-40B4-BE49-F238E27FC236}">
                  <a16:creationId xmlns:a16="http://schemas.microsoft.com/office/drawing/2014/main" id="{EE36850C-8149-4229-9CBE-F5DCE18A0DEC}"/>
                </a:ext>
              </a:extLst>
            </p:cNvPr>
            <p:cNvSpPr/>
            <p:nvPr/>
          </p:nvSpPr>
          <p:spPr>
            <a:xfrm>
              <a:off x="1253800" y="-1306286"/>
              <a:ext cx="751028" cy="75102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tar: 5 Points 23">
              <a:extLst>
                <a:ext uri="{FF2B5EF4-FFF2-40B4-BE49-F238E27FC236}">
                  <a16:creationId xmlns:a16="http://schemas.microsoft.com/office/drawing/2014/main" id="{143D32C5-D285-405B-903D-8213767F2204}"/>
                </a:ext>
              </a:extLst>
            </p:cNvPr>
            <p:cNvSpPr/>
            <p:nvPr/>
          </p:nvSpPr>
          <p:spPr>
            <a:xfrm>
              <a:off x="2892057" y="-1306286"/>
              <a:ext cx="751028" cy="75102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A plate of food with broccoli&#10;&#10;Description generated with very high confidence">
            <a:extLst>
              <a:ext uri="{FF2B5EF4-FFF2-40B4-BE49-F238E27FC236}">
                <a16:creationId xmlns:a16="http://schemas.microsoft.com/office/drawing/2014/main" id="{247FA65E-68CC-4321-9FE0-4A32A1C8B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608" y="2827995"/>
            <a:ext cx="6177644" cy="410607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DEC9037-1A87-4C82-BA18-D0216B10A522}"/>
              </a:ext>
            </a:extLst>
          </p:cNvPr>
          <p:cNvGrpSpPr/>
          <p:nvPr/>
        </p:nvGrpSpPr>
        <p:grpSpPr>
          <a:xfrm>
            <a:off x="5269400" y="4116135"/>
            <a:ext cx="2934770" cy="2889087"/>
            <a:chOff x="5269400" y="4116135"/>
            <a:chExt cx="2934770" cy="2889087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E93CDB2-DC52-47A0-9013-624C8BA2F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9400" y="4116135"/>
              <a:ext cx="2889087" cy="288908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AEE6A3E-DE89-4330-92C1-77A9EFF408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62" r="34162"/>
            <a:stretch/>
          </p:blipFill>
          <p:spPr>
            <a:xfrm>
              <a:off x="7289000" y="4116135"/>
              <a:ext cx="915170" cy="2889087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02D79FB-B64A-42EF-BBA1-A7A853537B86}"/>
              </a:ext>
            </a:extLst>
          </p:cNvPr>
          <p:cNvGrpSpPr/>
          <p:nvPr/>
        </p:nvGrpSpPr>
        <p:grpSpPr>
          <a:xfrm>
            <a:off x="8374690" y="4301702"/>
            <a:ext cx="3987831" cy="2517952"/>
            <a:chOff x="8374690" y="4301702"/>
            <a:chExt cx="3987831" cy="251795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FC59DA8-CA22-41B3-870F-39B0B3AB8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4690" y="4301702"/>
              <a:ext cx="2889087" cy="2517952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DAD39FB-0BDD-4694-8F80-F5CAC0C8B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4797" y="4301702"/>
              <a:ext cx="2797724" cy="25179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0290543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1185 -0.03264 L -0.08945 -0.04699 " pathEditMode="relative" rAng="0" ptsTypes="AA">
                                      <p:cBhvr>
                                        <p:cTn id="6" dur="5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65" y="-71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-2.59259E-6 L -1.875E-6 -0.07222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" grpId="0" build="p"/>
      <p:bldP spid="5" grpId="0" build="p"/>
      <p:bldP spid="6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568C9A4-174E-4A56-B34C-4364D0656294}"/>
              </a:ext>
            </a:extLst>
          </p:cNvPr>
          <p:cNvSpPr txBox="1"/>
          <p:nvPr/>
        </p:nvSpPr>
        <p:spPr>
          <a:xfrm>
            <a:off x="6758748" y="6273800"/>
            <a:ext cx="4899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pc="300">
                <a:solidFill>
                  <a:srgbClr val="393E46"/>
                </a:solidFill>
                <a:latin typeface="Bitter" panose="00000500000000000000" pitchFamily="50" charset="0"/>
              </a:rPr>
              <a:t>1-800-123-4567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871" y="1050075"/>
            <a:ext cx="5740408" cy="41002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C3F877-E433-43DC-83B0-7965488C8530}"/>
              </a:ext>
            </a:extLst>
          </p:cNvPr>
          <p:cNvSpPr txBox="1"/>
          <p:nvPr/>
        </p:nvSpPr>
        <p:spPr>
          <a:xfrm>
            <a:off x="2632364" y="4965700"/>
            <a:ext cx="6733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300" dirty="0">
                <a:solidFill>
                  <a:srgbClr val="393E46"/>
                </a:solidFill>
                <a:latin typeface="Bitter" panose="00000500000000000000" pitchFamily="50" charset="0"/>
              </a:rPr>
              <a:t>The No. 1 Fast Food in the Universe!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BF1010-3550-47D8-B71F-D2B959872D80}"/>
              </a:ext>
            </a:extLst>
          </p:cNvPr>
          <p:cNvSpPr txBox="1"/>
          <p:nvPr/>
        </p:nvSpPr>
        <p:spPr>
          <a:xfrm>
            <a:off x="533400" y="6273800"/>
            <a:ext cx="4899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pc="300" dirty="0">
                <a:solidFill>
                  <a:srgbClr val="393E46"/>
                </a:solidFill>
                <a:latin typeface="Bitter" panose="00000500000000000000" pitchFamily="50" charset="0"/>
              </a:rPr>
              <a:t>A-12, Street#04, </a:t>
            </a:r>
            <a:r>
              <a:rPr lang="en-US" sz="1400" spc="300" dirty="0" err="1">
                <a:solidFill>
                  <a:srgbClr val="393E46"/>
                </a:solidFill>
                <a:latin typeface="Bitter" panose="00000500000000000000" pitchFamily="50" charset="0"/>
              </a:rPr>
              <a:t>Pizzchiger</a:t>
            </a:r>
            <a:r>
              <a:rPr lang="en-US" sz="1400" spc="300" dirty="0">
                <a:solidFill>
                  <a:srgbClr val="393E46"/>
                </a:solidFill>
                <a:latin typeface="Bitter" panose="00000500000000000000" pitchFamily="50" charset="0"/>
              </a:rPr>
              <a:t>, USA</a:t>
            </a:r>
          </a:p>
        </p:txBody>
      </p:sp>
    </p:spTree>
    <p:extLst>
      <p:ext uri="{BB962C8B-B14F-4D97-AF65-F5344CB8AC3E}">
        <p14:creationId xmlns:p14="http://schemas.microsoft.com/office/powerpoint/2010/main" val="2419254766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C3F877-E433-43DC-83B0-7965488C8530}"/>
              </a:ext>
            </a:extLst>
          </p:cNvPr>
          <p:cNvSpPr txBox="1"/>
          <p:nvPr/>
        </p:nvSpPr>
        <p:spPr>
          <a:xfrm>
            <a:off x="2632364" y="4965700"/>
            <a:ext cx="6733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300" dirty="0">
                <a:solidFill>
                  <a:srgbClr val="393E46"/>
                </a:solidFill>
                <a:latin typeface="Bitter" panose="00000500000000000000" pitchFamily="50" charset="0"/>
              </a:rPr>
              <a:t>The No. 1 Fast Food in the Universe!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BF1010-3550-47D8-B71F-D2B959872D80}"/>
              </a:ext>
            </a:extLst>
          </p:cNvPr>
          <p:cNvSpPr txBox="1"/>
          <p:nvPr/>
        </p:nvSpPr>
        <p:spPr>
          <a:xfrm>
            <a:off x="533400" y="6273800"/>
            <a:ext cx="4899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pc="300" dirty="0">
                <a:solidFill>
                  <a:srgbClr val="393E46"/>
                </a:solidFill>
                <a:latin typeface="Bitter" panose="00000500000000000000" pitchFamily="50" charset="0"/>
              </a:rPr>
              <a:t>A-12, Street#04, </a:t>
            </a:r>
            <a:r>
              <a:rPr lang="en-US" sz="1400" spc="300" dirty="0" err="1">
                <a:solidFill>
                  <a:srgbClr val="393E46"/>
                </a:solidFill>
                <a:latin typeface="Bitter" panose="00000500000000000000" pitchFamily="50" charset="0"/>
              </a:rPr>
              <a:t>Pizzchiger</a:t>
            </a:r>
            <a:r>
              <a:rPr lang="en-US" sz="1400" spc="300" dirty="0">
                <a:solidFill>
                  <a:srgbClr val="393E46"/>
                </a:solidFill>
                <a:latin typeface="Bitter" panose="00000500000000000000" pitchFamily="50" charset="0"/>
              </a:rPr>
              <a:t>, USA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68C9A4-174E-4A56-B34C-4364D0656294}"/>
              </a:ext>
            </a:extLst>
          </p:cNvPr>
          <p:cNvSpPr txBox="1"/>
          <p:nvPr/>
        </p:nvSpPr>
        <p:spPr>
          <a:xfrm>
            <a:off x="6758748" y="6273800"/>
            <a:ext cx="4899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pc="300" dirty="0">
                <a:solidFill>
                  <a:srgbClr val="393E46"/>
                </a:solidFill>
                <a:latin typeface="Bitter" panose="00000500000000000000" pitchFamily="50" charset="0"/>
              </a:rPr>
              <a:t>1-800-123-4567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871" y="1050075"/>
            <a:ext cx="5740408" cy="410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0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5000">
        <p14:pan dir="u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3A63D3-FDAD-4215-9AFD-58B481223E29}"/>
              </a:ext>
            </a:extLst>
          </p:cNvPr>
          <p:cNvSpPr/>
          <p:nvPr/>
        </p:nvSpPr>
        <p:spPr>
          <a:xfrm>
            <a:off x="0" y="2514600"/>
            <a:ext cx="12192000" cy="1816100"/>
          </a:xfrm>
          <a:prstGeom prst="rect">
            <a:avLst/>
          </a:prstGeom>
          <a:solidFill>
            <a:srgbClr val="393E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553D2F-8310-4D52-AF66-059DAD06A4FB}"/>
              </a:ext>
            </a:extLst>
          </p:cNvPr>
          <p:cNvSpPr/>
          <p:nvPr/>
        </p:nvSpPr>
        <p:spPr>
          <a:xfrm>
            <a:off x="4220393" y="2828835"/>
            <a:ext cx="375122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spc="300" dirty="0">
                <a:solidFill>
                  <a:schemeClr val="bg1"/>
                </a:solidFill>
                <a:latin typeface="Cooper Black" panose="0208090404030B020404" pitchFamily="18" charset="0"/>
              </a:rPr>
              <a:t>ENJOY</a:t>
            </a:r>
          </a:p>
        </p:txBody>
      </p:sp>
    </p:spTree>
    <p:extLst>
      <p:ext uri="{BB962C8B-B14F-4D97-AF65-F5344CB8AC3E}">
        <p14:creationId xmlns:p14="http://schemas.microsoft.com/office/powerpoint/2010/main" val="1674519094"/>
      </p:ext>
    </p:extLst>
  </p:cSld>
  <p:clrMapOvr>
    <a:masterClrMapping/>
  </p:clrMapOvr>
  <p:transition spd="slow" advClick="0" advTm="250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3A63D3-FDAD-4215-9AFD-58B481223E29}"/>
              </a:ext>
            </a:extLst>
          </p:cNvPr>
          <p:cNvSpPr/>
          <p:nvPr/>
        </p:nvSpPr>
        <p:spPr>
          <a:xfrm>
            <a:off x="0" y="2514600"/>
            <a:ext cx="12192000" cy="1816100"/>
          </a:xfrm>
          <a:prstGeom prst="rect">
            <a:avLst/>
          </a:prstGeom>
          <a:solidFill>
            <a:srgbClr val="FC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2BBB7E-8E7F-48DF-AB9E-E470E0B2CBA7}"/>
              </a:ext>
            </a:extLst>
          </p:cNvPr>
          <p:cNvSpPr/>
          <p:nvPr/>
        </p:nvSpPr>
        <p:spPr>
          <a:xfrm>
            <a:off x="3446592" y="2828835"/>
            <a:ext cx="529882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spc="300" dirty="0">
                <a:solidFill>
                  <a:schemeClr val="bg1"/>
                </a:solidFill>
                <a:latin typeface="Cooper Black" panose="0208090404030B020404" pitchFamily="18" charset="0"/>
              </a:rPr>
              <a:t>THE BEST</a:t>
            </a:r>
          </a:p>
        </p:txBody>
      </p:sp>
    </p:spTree>
    <p:extLst>
      <p:ext uri="{BB962C8B-B14F-4D97-AF65-F5344CB8AC3E}">
        <p14:creationId xmlns:p14="http://schemas.microsoft.com/office/powerpoint/2010/main" val="1863052771"/>
      </p:ext>
    </p:extLst>
  </p:cSld>
  <p:clrMapOvr>
    <a:masterClrMapping/>
  </p:clrMapOvr>
  <p:transition spd="slow" advClick="0" advTm="250">
    <p:cover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3A63D3-FDAD-4215-9AFD-58B481223E29}"/>
              </a:ext>
            </a:extLst>
          </p:cNvPr>
          <p:cNvSpPr/>
          <p:nvPr/>
        </p:nvSpPr>
        <p:spPr>
          <a:xfrm>
            <a:off x="0" y="2514600"/>
            <a:ext cx="12192000" cy="1816100"/>
          </a:xfrm>
          <a:prstGeom prst="rect">
            <a:avLst/>
          </a:prstGeom>
          <a:solidFill>
            <a:srgbClr val="F8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B909B2-2348-42B6-B946-9B03F1A31FD3}"/>
              </a:ext>
            </a:extLst>
          </p:cNvPr>
          <p:cNvSpPr/>
          <p:nvPr/>
        </p:nvSpPr>
        <p:spPr>
          <a:xfrm>
            <a:off x="4536057" y="2828835"/>
            <a:ext cx="311989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spc="300" dirty="0">
                <a:solidFill>
                  <a:schemeClr val="bg1"/>
                </a:solidFill>
                <a:latin typeface="Cooper Black" panose="0208090404030B020404" pitchFamily="18" charset="0"/>
              </a:rPr>
              <a:t>FOOD</a:t>
            </a:r>
          </a:p>
        </p:txBody>
      </p:sp>
    </p:spTree>
    <p:extLst>
      <p:ext uri="{BB962C8B-B14F-4D97-AF65-F5344CB8AC3E}">
        <p14:creationId xmlns:p14="http://schemas.microsoft.com/office/powerpoint/2010/main" val="1492975017"/>
      </p:ext>
    </p:extLst>
  </p:cSld>
  <p:clrMapOvr>
    <a:masterClrMapping/>
  </p:clrMapOvr>
  <p:transition spd="slow" advClick="0" advTm="250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3A63D3-FDAD-4215-9AFD-58B481223E29}"/>
              </a:ext>
            </a:extLst>
          </p:cNvPr>
          <p:cNvSpPr/>
          <p:nvPr/>
        </p:nvSpPr>
        <p:spPr>
          <a:xfrm>
            <a:off x="0" y="2514600"/>
            <a:ext cx="12192000" cy="1816100"/>
          </a:xfrm>
          <a:prstGeom prst="rect">
            <a:avLst/>
          </a:prstGeom>
          <a:solidFill>
            <a:srgbClr val="00AD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E7FE63-409F-426B-A5FC-30DBA9931639}"/>
              </a:ext>
            </a:extLst>
          </p:cNvPr>
          <p:cNvSpPr/>
          <p:nvPr/>
        </p:nvSpPr>
        <p:spPr>
          <a:xfrm>
            <a:off x="3650495" y="2828835"/>
            <a:ext cx="489101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spc="300" dirty="0">
                <a:solidFill>
                  <a:schemeClr val="bg1"/>
                </a:solidFill>
                <a:latin typeface="Cooper Black" panose="0208090404030B020404" pitchFamily="18" charset="0"/>
              </a:rPr>
              <a:t>IN TOWN</a:t>
            </a:r>
          </a:p>
        </p:txBody>
      </p:sp>
    </p:spTree>
    <p:extLst>
      <p:ext uri="{BB962C8B-B14F-4D97-AF65-F5344CB8AC3E}">
        <p14:creationId xmlns:p14="http://schemas.microsoft.com/office/powerpoint/2010/main" val="1388265395"/>
      </p:ext>
    </p:extLst>
  </p:cSld>
  <p:clrMapOvr>
    <a:masterClrMapping/>
  </p:clrMapOvr>
  <p:transition spd="slow" advClick="0" advTm="250">
    <p:cover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3E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sunset over a body of water&#10;&#10;Description generated with high confidence">
            <a:extLst>
              <a:ext uri="{FF2B5EF4-FFF2-40B4-BE49-F238E27FC236}">
                <a16:creationId xmlns:a16="http://schemas.microsoft.com/office/drawing/2014/main" id="{B8F81634-62F6-4B48-8F27-B1026F2D9F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EF99D7E-E6E0-4D84-B097-2B34D952778A}"/>
              </a:ext>
            </a:extLst>
          </p:cNvPr>
          <p:cNvSpPr/>
          <p:nvPr/>
        </p:nvSpPr>
        <p:spPr>
          <a:xfrm rot="810125">
            <a:off x="12143039" y="-1091381"/>
            <a:ext cx="3926803" cy="9040762"/>
          </a:xfrm>
          <a:prstGeom prst="rect">
            <a:avLst/>
          </a:prstGeom>
          <a:solidFill>
            <a:srgbClr val="FFF4F4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sandwich&#10;&#10;Description generated with very high confidence">
            <a:extLst>
              <a:ext uri="{FF2B5EF4-FFF2-40B4-BE49-F238E27FC236}">
                <a16:creationId xmlns:a16="http://schemas.microsoft.com/office/drawing/2014/main" id="{9F26D118-A488-463F-A22A-ED5A10829E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783" y="0"/>
            <a:ext cx="6814194" cy="6858000"/>
          </a:xfrm>
          <a:prstGeom prst="rect">
            <a:avLst/>
          </a:prstGeom>
          <a:effectLst>
            <a:outerShdw blurRad="1524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3E25FB-5C36-4F07-94DD-87A68C6F5D40}"/>
              </a:ext>
            </a:extLst>
          </p:cNvPr>
          <p:cNvSpPr/>
          <p:nvPr/>
        </p:nvSpPr>
        <p:spPr>
          <a:xfrm>
            <a:off x="439143" y="709750"/>
            <a:ext cx="54865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spc="600" dirty="0">
                <a:solidFill>
                  <a:srgbClr val="F8B500"/>
                </a:solidFill>
                <a:latin typeface="Cooper Black" panose="0208090404030B020404" pitchFamily="18" charset="0"/>
              </a:rPr>
              <a:t>Classic</a:t>
            </a:r>
            <a:r>
              <a:rPr lang="en-US" sz="4800" b="1" spc="300" dirty="0">
                <a:solidFill>
                  <a:srgbClr val="F8B500"/>
                </a:solidFill>
                <a:latin typeface="Cooper Black" panose="0208090404030B020404" pitchFamily="18" charset="0"/>
              </a:rPr>
              <a:t> </a:t>
            </a:r>
            <a:r>
              <a:rPr lang="en-US" sz="4800" spc="300" dirty="0">
                <a:solidFill>
                  <a:srgbClr val="F8B500"/>
                </a:solidFill>
                <a:latin typeface="Cooper Black" panose="0208090404030B020404" pitchFamily="18" charset="0"/>
              </a:rPr>
              <a:t>Burger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7D3755-35D1-4D1E-8CF4-44D4A4AA465C}"/>
              </a:ext>
            </a:extLst>
          </p:cNvPr>
          <p:cNvSpPr/>
          <p:nvPr/>
        </p:nvSpPr>
        <p:spPr>
          <a:xfrm>
            <a:off x="651220" y="1540747"/>
            <a:ext cx="50623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C3C3C"/>
                </a:solidFill>
                <a:latin typeface="Bitter" panose="00000500000000000000" pitchFamily="50" charset="0"/>
                <a:ea typeface="Roboto" panose="02000000000000000000" pitchFamily="2" charset="0"/>
                <a:cs typeface="Adobe Devanagari" panose="02040503050201020203" pitchFamily="18" charset="0"/>
              </a:rPr>
              <a:t>Special Burger </a:t>
            </a:r>
            <a:r>
              <a:rPr lang="en-US" sz="2400" b="1" dirty="0">
                <a:solidFill>
                  <a:schemeClr val="bg1"/>
                </a:solidFill>
                <a:latin typeface="Bitter" panose="00000500000000000000" pitchFamily="50" charset="0"/>
                <a:ea typeface="Roboto" panose="02000000000000000000" pitchFamily="2" charset="0"/>
                <a:cs typeface="Adobe Devanagari" panose="02040503050201020203" pitchFamily="18" charset="0"/>
              </a:rPr>
              <a:t>|</a:t>
            </a:r>
            <a:r>
              <a:rPr lang="en-US" sz="2400" b="1" dirty="0">
                <a:solidFill>
                  <a:srgbClr val="FC3C3C"/>
                </a:solidFill>
                <a:latin typeface="Bitter" panose="00000500000000000000" pitchFamily="50" charset="0"/>
                <a:ea typeface="Roboto" panose="02000000000000000000" pitchFamily="2" charset="0"/>
                <a:cs typeface="Adobe Devanagari" panose="02040503050201020203" pitchFamily="18" charset="0"/>
              </a:rPr>
              <a:t> 1 Drink </a:t>
            </a:r>
            <a:r>
              <a:rPr lang="en-US" sz="2400" b="1" dirty="0">
                <a:solidFill>
                  <a:schemeClr val="bg1"/>
                </a:solidFill>
                <a:latin typeface="Bitter" panose="00000500000000000000" pitchFamily="50" charset="0"/>
                <a:ea typeface="Roboto" panose="02000000000000000000" pitchFamily="2" charset="0"/>
                <a:cs typeface="Adobe Devanagari" panose="02040503050201020203" pitchFamily="18" charset="0"/>
              </a:rPr>
              <a:t>| </a:t>
            </a:r>
            <a:r>
              <a:rPr lang="en-US" sz="2400" b="1" dirty="0">
                <a:solidFill>
                  <a:srgbClr val="FC3C3C"/>
                </a:solidFill>
                <a:latin typeface="Bitter" panose="00000500000000000000" pitchFamily="50" charset="0"/>
                <a:ea typeface="Roboto" panose="02000000000000000000" pitchFamily="2" charset="0"/>
                <a:cs typeface="Adobe Devanagari" panose="02040503050201020203" pitchFamily="18" charset="0"/>
              </a:rPr>
              <a:t>Coffee</a:t>
            </a:r>
            <a:endParaRPr lang="en-US" sz="2400" dirty="0">
              <a:solidFill>
                <a:srgbClr val="FC3C3C"/>
              </a:solidFill>
              <a:latin typeface="Bitter" panose="00000500000000000000" pitchFamily="50" charset="0"/>
              <a:ea typeface="Roboto" panose="02000000000000000000" pitchFamily="2" charset="0"/>
              <a:cs typeface="Adobe Devanagari" panose="02040503050201020203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5ED5DD-1D17-4BF8-8746-06A448CCACA0}"/>
              </a:ext>
            </a:extLst>
          </p:cNvPr>
          <p:cNvSpPr/>
          <p:nvPr/>
        </p:nvSpPr>
        <p:spPr>
          <a:xfrm>
            <a:off x="1350610" y="2510243"/>
            <a:ext cx="261430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Cooper Black" panose="0208090404030B020404" pitchFamily="18" charset="0"/>
                <a:ea typeface="Roboto" panose="02000000000000000000" pitchFamily="2" charset="0"/>
                <a:cs typeface="Adobe Devanagari" panose="02040503050201020203" pitchFamily="18" charset="0"/>
              </a:rPr>
              <a:t>‘$15’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467025-B016-4A31-B147-19A7F22C2AD3}"/>
              </a:ext>
            </a:extLst>
          </p:cNvPr>
          <p:cNvSpPr/>
          <p:nvPr/>
        </p:nvSpPr>
        <p:spPr>
          <a:xfrm>
            <a:off x="439143" y="4347757"/>
            <a:ext cx="56568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Bitter" panose="00000500000000000000" pitchFamily="50" charset="0"/>
                <a:ea typeface="Roboto" panose="02000000000000000000" pitchFamily="2" charset="0"/>
                <a:cs typeface="Adobe Devanagari" panose="02040503050201020203" pitchFamily="18" charset="0"/>
              </a:rPr>
              <a:t>The famous triple cheeseburger on town with crispy lettuce, tomato, onion, beef patty and creamy sauce.  </a:t>
            </a:r>
          </a:p>
        </p:txBody>
      </p:sp>
      <p:sp>
        <p:nvSpPr>
          <p:cNvPr id="13" name="Teardrop 7">
            <a:extLst>
              <a:ext uri="{FF2B5EF4-FFF2-40B4-BE49-F238E27FC236}">
                <a16:creationId xmlns:a16="http://schemas.microsoft.com/office/drawing/2014/main" id="{E85FE248-004A-43A0-90C5-51DBBF50704E}"/>
              </a:ext>
            </a:extLst>
          </p:cNvPr>
          <p:cNvSpPr/>
          <p:nvPr/>
        </p:nvSpPr>
        <p:spPr>
          <a:xfrm rot="15702123" flipH="1">
            <a:off x="4616171" y="2575691"/>
            <a:ext cx="257433" cy="275460"/>
          </a:xfrm>
          <a:custGeom>
            <a:avLst/>
            <a:gdLst>
              <a:gd name="connsiteX0" fmla="*/ 0 w 2511907"/>
              <a:gd name="connsiteY0" fmla="*/ 1343905 h 2687810"/>
              <a:gd name="connsiteX1" fmla="*/ 1255954 w 2511907"/>
              <a:gd name="connsiteY1" fmla="*/ 0 h 2687810"/>
              <a:gd name="connsiteX2" fmla="*/ 2511907 w 2511907"/>
              <a:gd name="connsiteY2" fmla="*/ 0 h 2687810"/>
              <a:gd name="connsiteX3" fmla="*/ 2511907 w 2511907"/>
              <a:gd name="connsiteY3" fmla="*/ 1343905 h 2687810"/>
              <a:gd name="connsiteX4" fmla="*/ 1255953 w 2511907"/>
              <a:gd name="connsiteY4" fmla="*/ 2687810 h 2687810"/>
              <a:gd name="connsiteX5" fmla="*/ -1 w 2511907"/>
              <a:gd name="connsiteY5" fmla="*/ 1343905 h 2687810"/>
              <a:gd name="connsiteX6" fmla="*/ 0 w 2511907"/>
              <a:gd name="connsiteY6" fmla="*/ 1343905 h 2687810"/>
              <a:gd name="connsiteX0" fmla="*/ 1 w 2511908"/>
              <a:gd name="connsiteY0" fmla="*/ 1343905 h 2687810"/>
              <a:gd name="connsiteX1" fmla="*/ 1255955 w 2511908"/>
              <a:gd name="connsiteY1" fmla="*/ 0 h 2687810"/>
              <a:gd name="connsiteX2" fmla="*/ 2511908 w 2511908"/>
              <a:gd name="connsiteY2" fmla="*/ 0 h 2687810"/>
              <a:gd name="connsiteX3" fmla="*/ 2511908 w 2511908"/>
              <a:gd name="connsiteY3" fmla="*/ 1343905 h 2687810"/>
              <a:gd name="connsiteX4" fmla="*/ 1255954 w 2511908"/>
              <a:gd name="connsiteY4" fmla="*/ 2687810 h 2687810"/>
              <a:gd name="connsiteX5" fmla="*/ 0 w 2511908"/>
              <a:gd name="connsiteY5" fmla="*/ 1343905 h 2687810"/>
              <a:gd name="connsiteX6" fmla="*/ 1 w 2511908"/>
              <a:gd name="connsiteY6" fmla="*/ 1343905 h 2687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1908" h="2687810">
                <a:moveTo>
                  <a:pt x="1" y="1343905"/>
                </a:moveTo>
                <a:cubicBezTo>
                  <a:pt x="1" y="601687"/>
                  <a:pt x="562311" y="0"/>
                  <a:pt x="1255955" y="0"/>
                </a:cubicBezTo>
                <a:lnTo>
                  <a:pt x="2511908" y="0"/>
                </a:lnTo>
                <a:cubicBezTo>
                  <a:pt x="2091119" y="458231"/>
                  <a:pt x="2511908" y="895937"/>
                  <a:pt x="2511908" y="1343905"/>
                </a:cubicBezTo>
                <a:cubicBezTo>
                  <a:pt x="2511908" y="2086123"/>
                  <a:pt x="1949598" y="2687810"/>
                  <a:pt x="1255954" y="2687810"/>
                </a:cubicBezTo>
                <a:cubicBezTo>
                  <a:pt x="562310" y="2687810"/>
                  <a:pt x="0" y="2086123"/>
                  <a:pt x="0" y="1343905"/>
                </a:cubicBezTo>
                <a:lnTo>
                  <a:pt x="1" y="134390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ardrop 7">
            <a:extLst>
              <a:ext uri="{FF2B5EF4-FFF2-40B4-BE49-F238E27FC236}">
                <a16:creationId xmlns:a16="http://schemas.microsoft.com/office/drawing/2014/main" id="{BA24B40E-0BF7-4F09-842B-FB763172573C}"/>
              </a:ext>
            </a:extLst>
          </p:cNvPr>
          <p:cNvSpPr/>
          <p:nvPr/>
        </p:nvSpPr>
        <p:spPr>
          <a:xfrm rot="5897877">
            <a:off x="1067029" y="2575691"/>
            <a:ext cx="257433" cy="275460"/>
          </a:xfrm>
          <a:custGeom>
            <a:avLst/>
            <a:gdLst>
              <a:gd name="connsiteX0" fmla="*/ 0 w 2511907"/>
              <a:gd name="connsiteY0" fmla="*/ 1343905 h 2687810"/>
              <a:gd name="connsiteX1" fmla="*/ 1255954 w 2511907"/>
              <a:gd name="connsiteY1" fmla="*/ 0 h 2687810"/>
              <a:gd name="connsiteX2" fmla="*/ 2511907 w 2511907"/>
              <a:gd name="connsiteY2" fmla="*/ 0 h 2687810"/>
              <a:gd name="connsiteX3" fmla="*/ 2511907 w 2511907"/>
              <a:gd name="connsiteY3" fmla="*/ 1343905 h 2687810"/>
              <a:gd name="connsiteX4" fmla="*/ 1255953 w 2511907"/>
              <a:gd name="connsiteY4" fmla="*/ 2687810 h 2687810"/>
              <a:gd name="connsiteX5" fmla="*/ -1 w 2511907"/>
              <a:gd name="connsiteY5" fmla="*/ 1343905 h 2687810"/>
              <a:gd name="connsiteX6" fmla="*/ 0 w 2511907"/>
              <a:gd name="connsiteY6" fmla="*/ 1343905 h 2687810"/>
              <a:gd name="connsiteX0" fmla="*/ 1 w 2511908"/>
              <a:gd name="connsiteY0" fmla="*/ 1343905 h 2687810"/>
              <a:gd name="connsiteX1" fmla="*/ 1255955 w 2511908"/>
              <a:gd name="connsiteY1" fmla="*/ 0 h 2687810"/>
              <a:gd name="connsiteX2" fmla="*/ 2511908 w 2511908"/>
              <a:gd name="connsiteY2" fmla="*/ 0 h 2687810"/>
              <a:gd name="connsiteX3" fmla="*/ 2511908 w 2511908"/>
              <a:gd name="connsiteY3" fmla="*/ 1343905 h 2687810"/>
              <a:gd name="connsiteX4" fmla="*/ 1255954 w 2511908"/>
              <a:gd name="connsiteY4" fmla="*/ 2687810 h 2687810"/>
              <a:gd name="connsiteX5" fmla="*/ 0 w 2511908"/>
              <a:gd name="connsiteY5" fmla="*/ 1343905 h 2687810"/>
              <a:gd name="connsiteX6" fmla="*/ 1 w 2511908"/>
              <a:gd name="connsiteY6" fmla="*/ 1343905 h 2687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1908" h="2687810">
                <a:moveTo>
                  <a:pt x="1" y="1343905"/>
                </a:moveTo>
                <a:cubicBezTo>
                  <a:pt x="1" y="601687"/>
                  <a:pt x="562311" y="0"/>
                  <a:pt x="1255955" y="0"/>
                </a:cubicBezTo>
                <a:lnTo>
                  <a:pt x="2511908" y="0"/>
                </a:lnTo>
                <a:cubicBezTo>
                  <a:pt x="2091119" y="458231"/>
                  <a:pt x="2511908" y="895937"/>
                  <a:pt x="2511908" y="1343905"/>
                </a:cubicBezTo>
                <a:cubicBezTo>
                  <a:pt x="2511908" y="2086123"/>
                  <a:pt x="1949598" y="2687810"/>
                  <a:pt x="1255954" y="2687810"/>
                </a:cubicBezTo>
                <a:cubicBezTo>
                  <a:pt x="562310" y="2687810"/>
                  <a:pt x="0" y="2086123"/>
                  <a:pt x="0" y="1343905"/>
                </a:cubicBezTo>
                <a:lnTo>
                  <a:pt x="1" y="134390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7B25C4F-BD38-4DA7-B16D-E271AED56373}"/>
              </a:ext>
            </a:extLst>
          </p:cNvPr>
          <p:cNvGrpSpPr/>
          <p:nvPr/>
        </p:nvGrpSpPr>
        <p:grpSpPr>
          <a:xfrm>
            <a:off x="1935195" y="3768127"/>
            <a:ext cx="1726124" cy="322592"/>
            <a:chOff x="-375514" y="-1306286"/>
            <a:chExt cx="4018599" cy="751028"/>
          </a:xfrm>
        </p:grpSpPr>
        <p:sp>
          <p:nvSpPr>
            <p:cNvPr id="20" name="Star: 5 Points 19">
              <a:extLst>
                <a:ext uri="{FF2B5EF4-FFF2-40B4-BE49-F238E27FC236}">
                  <a16:creationId xmlns:a16="http://schemas.microsoft.com/office/drawing/2014/main" id="{3E0D87E0-360C-4158-8CC3-8098A0451D89}"/>
                </a:ext>
              </a:extLst>
            </p:cNvPr>
            <p:cNvSpPr/>
            <p:nvPr/>
          </p:nvSpPr>
          <p:spPr>
            <a:xfrm>
              <a:off x="439143" y="-1306286"/>
              <a:ext cx="751028" cy="751028"/>
            </a:xfrm>
            <a:prstGeom prst="star5">
              <a:avLst/>
            </a:prstGeom>
            <a:solidFill>
              <a:srgbClr val="F8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tar: 5 Points 20">
              <a:extLst>
                <a:ext uri="{FF2B5EF4-FFF2-40B4-BE49-F238E27FC236}">
                  <a16:creationId xmlns:a16="http://schemas.microsoft.com/office/drawing/2014/main" id="{AEA8CD29-F6B6-436C-9D1A-35D17B9DFA5E}"/>
                </a:ext>
              </a:extLst>
            </p:cNvPr>
            <p:cNvSpPr/>
            <p:nvPr/>
          </p:nvSpPr>
          <p:spPr>
            <a:xfrm>
              <a:off x="-375514" y="-1306286"/>
              <a:ext cx="751028" cy="751028"/>
            </a:xfrm>
            <a:prstGeom prst="star5">
              <a:avLst/>
            </a:prstGeom>
            <a:solidFill>
              <a:srgbClr val="F8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tar: 5 Points 21">
              <a:extLst>
                <a:ext uri="{FF2B5EF4-FFF2-40B4-BE49-F238E27FC236}">
                  <a16:creationId xmlns:a16="http://schemas.microsoft.com/office/drawing/2014/main" id="{47190C26-6747-4352-862C-728F1895BF8C}"/>
                </a:ext>
              </a:extLst>
            </p:cNvPr>
            <p:cNvSpPr/>
            <p:nvPr/>
          </p:nvSpPr>
          <p:spPr>
            <a:xfrm>
              <a:off x="2068457" y="-1306286"/>
              <a:ext cx="751028" cy="751028"/>
            </a:xfrm>
            <a:prstGeom prst="star5">
              <a:avLst/>
            </a:prstGeom>
            <a:solidFill>
              <a:srgbClr val="F8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tar: 5 Points 22">
              <a:extLst>
                <a:ext uri="{FF2B5EF4-FFF2-40B4-BE49-F238E27FC236}">
                  <a16:creationId xmlns:a16="http://schemas.microsoft.com/office/drawing/2014/main" id="{EE36850C-8149-4229-9CBE-F5DCE18A0DEC}"/>
                </a:ext>
              </a:extLst>
            </p:cNvPr>
            <p:cNvSpPr/>
            <p:nvPr/>
          </p:nvSpPr>
          <p:spPr>
            <a:xfrm>
              <a:off x="1253800" y="-1306286"/>
              <a:ext cx="751028" cy="751028"/>
            </a:xfrm>
            <a:prstGeom prst="star5">
              <a:avLst/>
            </a:prstGeom>
            <a:solidFill>
              <a:srgbClr val="F8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tar: 5 Points 23">
              <a:extLst>
                <a:ext uri="{FF2B5EF4-FFF2-40B4-BE49-F238E27FC236}">
                  <a16:creationId xmlns:a16="http://schemas.microsoft.com/office/drawing/2014/main" id="{143D32C5-D285-405B-903D-8213767F2204}"/>
                </a:ext>
              </a:extLst>
            </p:cNvPr>
            <p:cNvSpPr/>
            <p:nvPr/>
          </p:nvSpPr>
          <p:spPr>
            <a:xfrm>
              <a:off x="2892057" y="-1306286"/>
              <a:ext cx="751028" cy="751028"/>
            </a:xfrm>
            <a:prstGeom prst="star5">
              <a:avLst/>
            </a:prstGeom>
            <a:solidFill>
              <a:srgbClr val="F8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57410819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07 -0.03264 L -1.4401 -0.04699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65" y="-71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7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04 0.0426 L -0.02135 0.02709 C -0.02044 0.02361 -0.01849 0.01991 -0.01615 0.01598 C -0.01354 0.01181 -0.01133 0.00857 -0.00938 0.00718 L 2.08333E-7 -2.96296E-6 " pathEditMode="relative" rAng="19020000" ptsTypes="AAAAA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9" y="-240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72 -0.02129 L -0.02201 -0.02268 C -0.01901 -0.02338 -0.01498 -0.02176 -0.0112 -0.01782 C -0.00664 -0.01412 -0.00352 -0.00949 -0.00209 -0.00463 L 0.00677 0.01783 " pathEditMode="relative" rAng="1620000" ptsTypes="AAAAA"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1157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" grpId="0" build="p"/>
      <p:bldP spid="5" grpId="0" build="p"/>
      <p:bldP spid="6" grpId="0" build="allAtOnce"/>
      <p:bldP spid="13" grpId="0" animBg="1"/>
      <p:bldP spid="13" grpId="1" animBg="1"/>
      <p:bldP spid="13" grpId="2" animBg="1"/>
      <p:bldP spid="17" grpId="0" animBg="1"/>
      <p:bldP spid="17" grpId="1" animBg="1"/>
      <p:bldP spid="17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3E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sunset over a body of water&#10;&#10;Description generated with high confidence">
            <a:extLst>
              <a:ext uri="{FF2B5EF4-FFF2-40B4-BE49-F238E27FC236}">
                <a16:creationId xmlns:a16="http://schemas.microsoft.com/office/drawing/2014/main" id="{B8F81634-62F6-4B48-8F27-B1026F2D9F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EF99D7E-E6E0-4D84-B097-2B34D952778A}"/>
              </a:ext>
            </a:extLst>
          </p:cNvPr>
          <p:cNvSpPr/>
          <p:nvPr/>
        </p:nvSpPr>
        <p:spPr>
          <a:xfrm rot="810125">
            <a:off x="-4538162" y="-1091383"/>
            <a:ext cx="3926803" cy="9040762"/>
          </a:xfrm>
          <a:prstGeom prst="rect">
            <a:avLst/>
          </a:prstGeom>
          <a:solidFill>
            <a:srgbClr val="FFF4F4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26D118-A488-463F-A22A-ED5A10829E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2112646" y="495301"/>
            <a:ext cx="8827582" cy="5867398"/>
          </a:xfrm>
          <a:prstGeom prst="rect">
            <a:avLst/>
          </a:prstGeom>
          <a:effectLst>
            <a:outerShdw blurRad="1524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3E25FB-5C36-4F07-94DD-87A68C6F5D40}"/>
              </a:ext>
            </a:extLst>
          </p:cNvPr>
          <p:cNvSpPr/>
          <p:nvPr/>
        </p:nvSpPr>
        <p:spPr>
          <a:xfrm>
            <a:off x="6299801" y="112273"/>
            <a:ext cx="64507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spc="600" dirty="0">
                <a:solidFill>
                  <a:srgbClr val="F8B500"/>
                </a:solidFill>
                <a:latin typeface="Cooper Black" panose="0208090404030B020404" pitchFamily="18" charset="0"/>
              </a:rPr>
              <a:t>Sweet &amp; Spicy Chicken</a:t>
            </a:r>
            <a:endParaRPr lang="en-US" sz="4800" spc="300" dirty="0">
              <a:solidFill>
                <a:srgbClr val="F8B500"/>
              </a:solidFill>
              <a:latin typeface="Cooper Black" panose="0208090404030B0204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7D3755-35D1-4D1E-8CF4-44D4A4AA465C}"/>
              </a:ext>
            </a:extLst>
          </p:cNvPr>
          <p:cNvSpPr/>
          <p:nvPr/>
        </p:nvSpPr>
        <p:spPr>
          <a:xfrm>
            <a:off x="6362700" y="1540747"/>
            <a:ext cx="4831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C3C3C"/>
                </a:solidFill>
                <a:latin typeface="Bitter" panose="00000500000000000000" pitchFamily="50" charset="0"/>
                <a:ea typeface="Roboto" panose="02000000000000000000" pitchFamily="2" charset="0"/>
                <a:cs typeface="Adobe Devanagari" panose="02040503050201020203" pitchFamily="18" charset="0"/>
              </a:rPr>
              <a:t>Full Chicken </a:t>
            </a:r>
            <a:r>
              <a:rPr lang="en-US" sz="2400" b="1" dirty="0">
                <a:solidFill>
                  <a:schemeClr val="bg1"/>
                </a:solidFill>
                <a:latin typeface="Bitter" panose="00000500000000000000" pitchFamily="50" charset="0"/>
                <a:ea typeface="Roboto" panose="02000000000000000000" pitchFamily="2" charset="0"/>
                <a:cs typeface="Adobe Devanagari" panose="02040503050201020203" pitchFamily="18" charset="0"/>
              </a:rPr>
              <a:t>|</a:t>
            </a:r>
            <a:r>
              <a:rPr lang="en-US" sz="2400" b="1" dirty="0">
                <a:solidFill>
                  <a:srgbClr val="FC3C3C"/>
                </a:solidFill>
                <a:latin typeface="Bitter" panose="00000500000000000000" pitchFamily="50" charset="0"/>
                <a:ea typeface="Roboto" panose="02000000000000000000" pitchFamily="2" charset="0"/>
                <a:cs typeface="Adobe Devanagari" panose="02040503050201020203" pitchFamily="18" charset="0"/>
              </a:rPr>
              <a:t> 4 Drink </a:t>
            </a:r>
            <a:r>
              <a:rPr lang="en-US" sz="2400" b="1" dirty="0">
                <a:solidFill>
                  <a:schemeClr val="bg1"/>
                </a:solidFill>
                <a:latin typeface="Bitter" panose="00000500000000000000" pitchFamily="50" charset="0"/>
                <a:ea typeface="Roboto" panose="02000000000000000000" pitchFamily="2" charset="0"/>
                <a:cs typeface="Adobe Devanagari" panose="02040503050201020203" pitchFamily="18" charset="0"/>
              </a:rPr>
              <a:t>|</a:t>
            </a:r>
            <a:r>
              <a:rPr lang="en-US" sz="2400" b="1" dirty="0">
                <a:solidFill>
                  <a:srgbClr val="FC3C3C"/>
                </a:solidFill>
                <a:latin typeface="Bitter" panose="00000500000000000000" pitchFamily="50" charset="0"/>
                <a:ea typeface="Roboto" panose="02000000000000000000" pitchFamily="2" charset="0"/>
                <a:cs typeface="Adobe Devanagari" panose="02040503050201020203" pitchFamily="18" charset="0"/>
              </a:rPr>
              <a:t> Salad </a:t>
            </a:r>
            <a:endParaRPr lang="en-US" sz="2400" dirty="0">
              <a:solidFill>
                <a:srgbClr val="FC3C3C"/>
              </a:solidFill>
              <a:latin typeface="Bitter" panose="00000500000000000000" pitchFamily="50" charset="0"/>
              <a:ea typeface="Roboto" panose="02000000000000000000" pitchFamily="2" charset="0"/>
              <a:cs typeface="Adobe Devanagari" panose="02040503050201020203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5ED5DD-1D17-4BF8-8746-06A448CCACA0}"/>
              </a:ext>
            </a:extLst>
          </p:cNvPr>
          <p:cNvSpPr/>
          <p:nvPr/>
        </p:nvSpPr>
        <p:spPr>
          <a:xfrm>
            <a:off x="7274167" y="2510243"/>
            <a:ext cx="261077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Cooper Black" panose="0208090404030B020404" pitchFamily="18" charset="0"/>
                <a:ea typeface="Roboto" panose="02000000000000000000" pitchFamily="2" charset="0"/>
                <a:cs typeface="Adobe Devanagari" panose="02040503050201020203" pitchFamily="18" charset="0"/>
              </a:rPr>
              <a:t>‘$10’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467025-B016-4A31-B147-19A7F22C2AD3}"/>
              </a:ext>
            </a:extLst>
          </p:cNvPr>
          <p:cNvSpPr/>
          <p:nvPr/>
        </p:nvSpPr>
        <p:spPr>
          <a:xfrm>
            <a:off x="6362700" y="4347757"/>
            <a:ext cx="56568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Bitter" panose="00000500000000000000" pitchFamily="50" charset="0"/>
                <a:ea typeface="Roboto" panose="02000000000000000000" pitchFamily="2" charset="0"/>
                <a:cs typeface="Adobe Devanagari" panose="02040503050201020203" pitchFamily="18" charset="0"/>
              </a:rPr>
              <a:t>Feel the amazing taste of sweet and spicy chicken mixed with broccoli.</a:t>
            </a:r>
          </a:p>
        </p:txBody>
      </p:sp>
      <p:sp>
        <p:nvSpPr>
          <p:cNvPr id="13" name="Teardrop 7">
            <a:extLst>
              <a:ext uri="{FF2B5EF4-FFF2-40B4-BE49-F238E27FC236}">
                <a16:creationId xmlns:a16="http://schemas.microsoft.com/office/drawing/2014/main" id="{E85FE248-004A-43A0-90C5-51DBBF50704E}"/>
              </a:ext>
            </a:extLst>
          </p:cNvPr>
          <p:cNvSpPr/>
          <p:nvPr/>
        </p:nvSpPr>
        <p:spPr>
          <a:xfrm rot="15702123" flipH="1">
            <a:off x="10539728" y="2575691"/>
            <a:ext cx="257433" cy="275460"/>
          </a:xfrm>
          <a:custGeom>
            <a:avLst/>
            <a:gdLst>
              <a:gd name="connsiteX0" fmla="*/ 0 w 2511907"/>
              <a:gd name="connsiteY0" fmla="*/ 1343905 h 2687810"/>
              <a:gd name="connsiteX1" fmla="*/ 1255954 w 2511907"/>
              <a:gd name="connsiteY1" fmla="*/ 0 h 2687810"/>
              <a:gd name="connsiteX2" fmla="*/ 2511907 w 2511907"/>
              <a:gd name="connsiteY2" fmla="*/ 0 h 2687810"/>
              <a:gd name="connsiteX3" fmla="*/ 2511907 w 2511907"/>
              <a:gd name="connsiteY3" fmla="*/ 1343905 h 2687810"/>
              <a:gd name="connsiteX4" fmla="*/ 1255953 w 2511907"/>
              <a:gd name="connsiteY4" fmla="*/ 2687810 h 2687810"/>
              <a:gd name="connsiteX5" fmla="*/ -1 w 2511907"/>
              <a:gd name="connsiteY5" fmla="*/ 1343905 h 2687810"/>
              <a:gd name="connsiteX6" fmla="*/ 0 w 2511907"/>
              <a:gd name="connsiteY6" fmla="*/ 1343905 h 2687810"/>
              <a:gd name="connsiteX0" fmla="*/ 1 w 2511908"/>
              <a:gd name="connsiteY0" fmla="*/ 1343905 h 2687810"/>
              <a:gd name="connsiteX1" fmla="*/ 1255955 w 2511908"/>
              <a:gd name="connsiteY1" fmla="*/ 0 h 2687810"/>
              <a:gd name="connsiteX2" fmla="*/ 2511908 w 2511908"/>
              <a:gd name="connsiteY2" fmla="*/ 0 h 2687810"/>
              <a:gd name="connsiteX3" fmla="*/ 2511908 w 2511908"/>
              <a:gd name="connsiteY3" fmla="*/ 1343905 h 2687810"/>
              <a:gd name="connsiteX4" fmla="*/ 1255954 w 2511908"/>
              <a:gd name="connsiteY4" fmla="*/ 2687810 h 2687810"/>
              <a:gd name="connsiteX5" fmla="*/ 0 w 2511908"/>
              <a:gd name="connsiteY5" fmla="*/ 1343905 h 2687810"/>
              <a:gd name="connsiteX6" fmla="*/ 1 w 2511908"/>
              <a:gd name="connsiteY6" fmla="*/ 1343905 h 2687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1908" h="2687810">
                <a:moveTo>
                  <a:pt x="1" y="1343905"/>
                </a:moveTo>
                <a:cubicBezTo>
                  <a:pt x="1" y="601687"/>
                  <a:pt x="562311" y="0"/>
                  <a:pt x="1255955" y="0"/>
                </a:cubicBezTo>
                <a:lnTo>
                  <a:pt x="2511908" y="0"/>
                </a:lnTo>
                <a:cubicBezTo>
                  <a:pt x="2091119" y="458231"/>
                  <a:pt x="2511908" y="895937"/>
                  <a:pt x="2511908" y="1343905"/>
                </a:cubicBezTo>
                <a:cubicBezTo>
                  <a:pt x="2511908" y="2086123"/>
                  <a:pt x="1949598" y="2687810"/>
                  <a:pt x="1255954" y="2687810"/>
                </a:cubicBezTo>
                <a:cubicBezTo>
                  <a:pt x="562310" y="2687810"/>
                  <a:pt x="0" y="2086123"/>
                  <a:pt x="0" y="1343905"/>
                </a:cubicBezTo>
                <a:lnTo>
                  <a:pt x="1" y="134390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ardrop 7">
            <a:extLst>
              <a:ext uri="{FF2B5EF4-FFF2-40B4-BE49-F238E27FC236}">
                <a16:creationId xmlns:a16="http://schemas.microsoft.com/office/drawing/2014/main" id="{BA24B40E-0BF7-4F09-842B-FB763172573C}"/>
              </a:ext>
            </a:extLst>
          </p:cNvPr>
          <p:cNvSpPr/>
          <p:nvPr/>
        </p:nvSpPr>
        <p:spPr>
          <a:xfrm rot="5897877">
            <a:off x="6990586" y="2575691"/>
            <a:ext cx="257433" cy="275460"/>
          </a:xfrm>
          <a:custGeom>
            <a:avLst/>
            <a:gdLst>
              <a:gd name="connsiteX0" fmla="*/ 0 w 2511907"/>
              <a:gd name="connsiteY0" fmla="*/ 1343905 h 2687810"/>
              <a:gd name="connsiteX1" fmla="*/ 1255954 w 2511907"/>
              <a:gd name="connsiteY1" fmla="*/ 0 h 2687810"/>
              <a:gd name="connsiteX2" fmla="*/ 2511907 w 2511907"/>
              <a:gd name="connsiteY2" fmla="*/ 0 h 2687810"/>
              <a:gd name="connsiteX3" fmla="*/ 2511907 w 2511907"/>
              <a:gd name="connsiteY3" fmla="*/ 1343905 h 2687810"/>
              <a:gd name="connsiteX4" fmla="*/ 1255953 w 2511907"/>
              <a:gd name="connsiteY4" fmla="*/ 2687810 h 2687810"/>
              <a:gd name="connsiteX5" fmla="*/ -1 w 2511907"/>
              <a:gd name="connsiteY5" fmla="*/ 1343905 h 2687810"/>
              <a:gd name="connsiteX6" fmla="*/ 0 w 2511907"/>
              <a:gd name="connsiteY6" fmla="*/ 1343905 h 2687810"/>
              <a:gd name="connsiteX0" fmla="*/ 1 w 2511908"/>
              <a:gd name="connsiteY0" fmla="*/ 1343905 h 2687810"/>
              <a:gd name="connsiteX1" fmla="*/ 1255955 w 2511908"/>
              <a:gd name="connsiteY1" fmla="*/ 0 h 2687810"/>
              <a:gd name="connsiteX2" fmla="*/ 2511908 w 2511908"/>
              <a:gd name="connsiteY2" fmla="*/ 0 h 2687810"/>
              <a:gd name="connsiteX3" fmla="*/ 2511908 w 2511908"/>
              <a:gd name="connsiteY3" fmla="*/ 1343905 h 2687810"/>
              <a:gd name="connsiteX4" fmla="*/ 1255954 w 2511908"/>
              <a:gd name="connsiteY4" fmla="*/ 2687810 h 2687810"/>
              <a:gd name="connsiteX5" fmla="*/ 0 w 2511908"/>
              <a:gd name="connsiteY5" fmla="*/ 1343905 h 2687810"/>
              <a:gd name="connsiteX6" fmla="*/ 1 w 2511908"/>
              <a:gd name="connsiteY6" fmla="*/ 1343905 h 2687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1908" h="2687810">
                <a:moveTo>
                  <a:pt x="1" y="1343905"/>
                </a:moveTo>
                <a:cubicBezTo>
                  <a:pt x="1" y="601687"/>
                  <a:pt x="562311" y="0"/>
                  <a:pt x="1255955" y="0"/>
                </a:cubicBezTo>
                <a:lnTo>
                  <a:pt x="2511908" y="0"/>
                </a:lnTo>
                <a:cubicBezTo>
                  <a:pt x="2091119" y="458231"/>
                  <a:pt x="2511908" y="895937"/>
                  <a:pt x="2511908" y="1343905"/>
                </a:cubicBezTo>
                <a:cubicBezTo>
                  <a:pt x="2511908" y="2086123"/>
                  <a:pt x="1949598" y="2687810"/>
                  <a:pt x="1255954" y="2687810"/>
                </a:cubicBezTo>
                <a:cubicBezTo>
                  <a:pt x="562310" y="2687810"/>
                  <a:pt x="0" y="2086123"/>
                  <a:pt x="0" y="1343905"/>
                </a:cubicBezTo>
                <a:lnTo>
                  <a:pt x="1" y="134390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7B25C4F-BD38-4DA7-B16D-E271AED56373}"/>
              </a:ext>
            </a:extLst>
          </p:cNvPr>
          <p:cNvGrpSpPr/>
          <p:nvPr/>
        </p:nvGrpSpPr>
        <p:grpSpPr>
          <a:xfrm>
            <a:off x="7858752" y="3768127"/>
            <a:ext cx="1726124" cy="322592"/>
            <a:chOff x="-375514" y="-1306286"/>
            <a:chExt cx="4018599" cy="751028"/>
          </a:xfrm>
        </p:grpSpPr>
        <p:sp>
          <p:nvSpPr>
            <p:cNvPr id="20" name="Star: 5 Points 19">
              <a:extLst>
                <a:ext uri="{FF2B5EF4-FFF2-40B4-BE49-F238E27FC236}">
                  <a16:creationId xmlns:a16="http://schemas.microsoft.com/office/drawing/2014/main" id="{3E0D87E0-360C-4158-8CC3-8098A0451D89}"/>
                </a:ext>
              </a:extLst>
            </p:cNvPr>
            <p:cNvSpPr/>
            <p:nvPr/>
          </p:nvSpPr>
          <p:spPr>
            <a:xfrm>
              <a:off x="439143" y="-1306286"/>
              <a:ext cx="751028" cy="751028"/>
            </a:xfrm>
            <a:prstGeom prst="star5">
              <a:avLst/>
            </a:prstGeom>
            <a:solidFill>
              <a:srgbClr val="F8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tar: 5 Points 20">
              <a:extLst>
                <a:ext uri="{FF2B5EF4-FFF2-40B4-BE49-F238E27FC236}">
                  <a16:creationId xmlns:a16="http://schemas.microsoft.com/office/drawing/2014/main" id="{AEA8CD29-F6B6-436C-9D1A-35D17B9DFA5E}"/>
                </a:ext>
              </a:extLst>
            </p:cNvPr>
            <p:cNvSpPr/>
            <p:nvPr/>
          </p:nvSpPr>
          <p:spPr>
            <a:xfrm>
              <a:off x="-375514" y="-1306286"/>
              <a:ext cx="751028" cy="751028"/>
            </a:xfrm>
            <a:prstGeom prst="star5">
              <a:avLst/>
            </a:prstGeom>
            <a:solidFill>
              <a:srgbClr val="F8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tar: 5 Points 21">
              <a:extLst>
                <a:ext uri="{FF2B5EF4-FFF2-40B4-BE49-F238E27FC236}">
                  <a16:creationId xmlns:a16="http://schemas.microsoft.com/office/drawing/2014/main" id="{47190C26-6747-4352-862C-728F1895BF8C}"/>
                </a:ext>
              </a:extLst>
            </p:cNvPr>
            <p:cNvSpPr/>
            <p:nvPr/>
          </p:nvSpPr>
          <p:spPr>
            <a:xfrm>
              <a:off x="2068457" y="-1306286"/>
              <a:ext cx="751028" cy="751028"/>
            </a:xfrm>
            <a:prstGeom prst="star5">
              <a:avLst/>
            </a:prstGeom>
            <a:solidFill>
              <a:srgbClr val="F8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tar: 5 Points 22">
              <a:extLst>
                <a:ext uri="{FF2B5EF4-FFF2-40B4-BE49-F238E27FC236}">
                  <a16:creationId xmlns:a16="http://schemas.microsoft.com/office/drawing/2014/main" id="{EE36850C-8149-4229-9CBE-F5DCE18A0DEC}"/>
                </a:ext>
              </a:extLst>
            </p:cNvPr>
            <p:cNvSpPr/>
            <p:nvPr/>
          </p:nvSpPr>
          <p:spPr>
            <a:xfrm>
              <a:off x="1253800" y="-1306286"/>
              <a:ext cx="751028" cy="751028"/>
            </a:xfrm>
            <a:prstGeom prst="star5">
              <a:avLst/>
            </a:prstGeom>
            <a:solidFill>
              <a:srgbClr val="F8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tar: 5 Points 23">
              <a:extLst>
                <a:ext uri="{FF2B5EF4-FFF2-40B4-BE49-F238E27FC236}">
                  <a16:creationId xmlns:a16="http://schemas.microsoft.com/office/drawing/2014/main" id="{143D32C5-D285-405B-903D-8213767F2204}"/>
                </a:ext>
              </a:extLst>
            </p:cNvPr>
            <p:cNvSpPr/>
            <p:nvPr/>
          </p:nvSpPr>
          <p:spPr>
            <a:xfrm>
              <a:off x="2892057" y="-1306286"/>
              <a:ext cx="751028" cy="751028"/>
            </a:xfrm>
            <a:prstGeom prst="star5">
              <a:avLst/>
            </a:prstGeom>
            <a:solidFill>
              <a:srgbClr val="F8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59955801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1185 -0.03264 L -0.08945 -0.04699 " pathEditMode="relative" rAng="0" ptsTypes="AA">
                                      <p:cBhvr>
                                        <p:cTn id="6" dur="5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65" y="-71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-4.07407E-6 L -3.33333E-6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7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04 0.04259 L -0.02135 0.02709 C -0.02044 0.02361 -0.01849 0.01991 -0.01615 0.01597 C -0.01354 0.01181 -0.01133 0.00857 -0.00937 0.00718 L 1.11022E-16 -1.85185E-6 " pathEditMode="relative" rAng="19020000" ptsTypes="AAAAA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9" y="-240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58 -0.02153 L -0.02187 -0.02268 C -0.01888 -0.02338 -0.01484 -0.02176 -0.01119 -0.01805 C -0.00651 -0.01435 -0.00338 -0.00972 -0.00208 -0.00486 L 0.00691 0.01759 " pathEditMode="relative" rAng="1620000" ptsTypes="AAAAA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118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" grpId="0" build="p"/>
      <p:bldP spid="5" grpId="0" build="p"/>
      <p:bldP spid="6" grpId="0" build="allAtOnce"/>
      <p:bldP spid="13" grpId="0" animBg="1"/>
      <p:bldP spid="13" grpId="1" animBg="1"/>
      <p:bldP spid="17" grpId="0" animBg="1"/>
      <p:bldP spid="1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3E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sunset over a body of water&#10;&#10;Description generated with high confidence">
            <a:extLst>
              <a:ext uri="{FF2B5EF4-FFF2-40B4-BE49-F238E27FC236}">
                <a16:creationId xmlns:a16="http://schemas.microsoft.com/office/drawing/2014/main" id="{B8F81634-62F6-4B48-8F27-B1026F2D9F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EF99D7E-E6E0-4D84-B097-2B34D952778A}"/>
              </a:ext>
            </a:extLst>
          </p:cNvPr>
          <p:cNvSpPr/>
          <p:nvPr/>
        </p:nvSpPr>
        <p:spPr>
          <a:xfrm rot="810125">
            <a:off x="12143039" y="-1091381"/>
            <a:ext cx="3926803" cy="9040762"/>
          </a:xfrm>
          <a:prstGeom prst="rect">
            <a:avLst/>
          </a:prstGeom>
          <a:solidFill>
            <a:srgbClr val="FFF4F4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26D118-A488-463F-A22A-ED5A10829E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5301390" y="-1587556"/>
            <a:ext cx="12902934" cy="8601952"/>
          </a:xfrm>
          <a:prstGeom prst="rect">
            <a:avLst/>
          </a:prstGeom>
          <a:effectLst>
            <a:outerShdw blurRad="1524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3E25FB-5C36-4F07-94DD-87A68C6F5D40}"/>
              </a:ext>
            </a:extLst>
          </p:cNvPr>
          <p:cNvSpPr/>
          <p:nvPr/>
        </p:nvSpPr>
        <p:spPr>
          <a:xfrm>
            <a:off x="439143" y="709750"/>
            <a:ext cx="53094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spc="600" dirty="0">
                <a:solidFill>
                  <a:srgbClr val="F8B500"/>
                </a:solidFill>
                <a:latin typeface="Cooper Black" panose="0208090404030B020404" pitchFamily="18" charset="0"/>
              </a:rPr>
              <a:t>Cheesy Pizza </a:t>
            </a:r>
            <a:endParaRPr lang="en-US" sz="4800" spc="300" dirty="0">
              <a:solidFill>
                <a:srgbClr val="F8B500"/>
              </a:solidFill>
              <a:latin typeface="Cooper Black" panose="0208090404030B0204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7D3755-35D1-4D1E-8CF4-44D4A4AA465C}"/>
              </a:ext>
            </a:extLst>
          </p:cNvPr>
          <p:cNvSpPr/>
          <p:nvPr/>
        </p:nvSpPr>
        <p:spPr>
          <a:xfrm>
            <a:off x="137933" y="1540747"/>
            <a:ext cx="56940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C3C3C"/>
                </a:solidFill>
                <a:latin typeface="Bitter" panose="00000500000000000000" pitchFamily="50" charset="0"/>
                <a:ea typeface="Roboto" panose="02000000000000000000" pitchFamily="2" charset="0"/>
                <a:cs typeface="Adobe Devanagari" panose="02040503050201020203" pitchFamily="18" charset="0"/>
              </a:rPr>
              <a:t>Special Pizza </a:t>
            </a:r>
            <a:r>
              <a:rPr lang="en-US" sz="2400" b="1" dirty="0">
                <a:solidFill>
                  <a:schemeClr val="bg1"/>
                </a:solidFill>
                <a:latin typeface="Bitter" panose="00000500000000000000" pitchFamily="50" charset="0"/>
                <a:ea typeface="Roboto" panose="02000000000000000000" pitchFamily="2" charset="0"/>
                <a:cs typeface="Adobe Devanagari" panose="02040503050201020203" pitchFamily="18" charset="0"/>
              </a:rPr>
              <a:t>|</a:t>
            </a:r>
            <a:r>
              <a:rPr lang="en-US" sz="2400" b="1" dirty="0">
                <a:solidFill>
                  <a:srgbClr val="FC3C3C"/>
                </a:solidFill>
                <a:latin typeface="Bitter" panose="00000500000000000000" pitchFamily="50" charset="0"/>
                <a:ea typeface="Roboto" panose="02000000000000000000" pitchFamily="2" charset="0"/>
                <a:cs typeface="Adobe Devanagari" panose="02040503050201020203" pitchFamily="18" charset="0"/>
              </a:rPr>
              <a:t> 1 Drink </a:t>
            </a:r>
            <a:r>
              <a:rPr lang="en-US" sz="2400" b="1" dirty="0">
                <a:solidFill>
                  <a:schemeClr val="bg1"/>
                </a:solidFill>
                <a:latin typeface="Bitter" panose="00000500000000000000" pitchFamily="50" charset="0"/>
                <a:ea typeface="Roboto" panose="02000000000000000000" pitchFamily="2" charset="0"/>
                <a:cs typeface="Adobe Devanagari" panose="02040503050201020203" pitchFamily="18" charset="0"/>
              </a:rPr>
              <a:t>| </a:t>
            </a:r>
            <a:r>
              <a:rPr lang="en-US" sz="2400" b="1" dirty="0">
                <a:solidFill>
                  <a:srgbClr val="FC3C3C"/>
                </a:solidFill>
                <a:latin typeface="Bitter" panose="00000500000000000000" pitchFamily="50" charset="0"/>
                <a:ea typeface="Roboto" panose="02000000000000000000" pitchFamily="2" charset="0"/>
                <a:cs typeface="Adobe Devanagari" panose="02040503050201020203" pitchFamily="18" charset="0"/>
              </a:rPr>
              <a:t>Garlic Bread</a:t>
            </a:r>
            <a:endParaRPr lang="en-US" sz="2400" dirty="0">
              <a:solidFill>
                <a:srgbClr val="FC3C3C"/>
              </a:solidFill>
              <a:latin typeface="Bitter" panose="00000500000000000000" pitchFamily="50" charset="0"/>
              <a:ea typeface="Roboto" panose="02000000000000000000" pitchFamily="2" charset="0"/>
              <a:cs typeface="Adobe Devanagari" panose="02040503050201020203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5ED5DD-1D17-4BF8-8746-06A448CCACA0}"/>
              </a:ext>
            </a:extLst>
          </p:cNvPr>
          <p:cNvSpPr/>
          <p:nvPr/>
        </p:nvSpPr>
        <p:spPr>
          <a:xfrm>
            <a:off x="1350610" y="2510243"/>
            <a:ext cx="264033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Cooper Black" panose="0208090404030B020404" pitchFamily="18" charset="0"/>
                <a:ea typeface="Roboto" panose="02000000000000000000" pitchFamily="2" charset="0"/>
                <a:cs typeface="Adobe Devanagari" panose="02040503050201020203" pitchFamily="18" charset="0"/>
              </a:rPr>
              <a:t>‘$12’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467025-B016-4A31-B147-19A7F22C2AD3}"/>
              </a:ext>
            </a:extLst>
          </p:cNvPr>
          <p:cNvSpPr/>
          <p:nvPr/>
        </p:nvSpPr>
        <p:spPr>
          <a:xfrm>
            <a:off x="439143" y="4347757"/>
            <a:ext cx="56568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Bitter" panose="00000500000000000000" pitchFamily="50" charset="0"/>
                <a:ea typeface="Roboto" panose="02000000000000000000" pitchFamily="2" charset="0"/>
                <a:cs typeface="Adobe Devanagari" panose="02040503050201020203" pitchFamily="18" charset="0"/>
              </a:rPr>
              <a:t>The ultimate combination of tasty peperoni, sliced mushroom, onions, broccoli and cheese.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7B25C4F-BD38-4DA7-B16D-E271AED56373}"/>
              </a:ext>
            </a:extLst>
          </p:cNvPr>
          <p:cNvGrpSpPr/>
          <p:nvPr/>
        </p:nvGrpSpPr>
        <p:grpSpPr>
          <a:xfrm>
            <a:off x="1935195" y="3768127"/>
            <a:ext cx="1726124" cy="322592"/>
            <a:chOff x="-375514" y="-1306286"/>
            <a:chExt cx="4018599" cy="751028"/>
          </a:xfrm>
        </p:grpSpPr>
        <p:sp>
          <p:nvSpPr>
            <p:cNvPr id="20" name="Star: 5 Points 19">
              <a:extLst>
                <a:ext uri="{FF2B5EF4-FFF2-40B4-BE49-F238E27FC236}">
                  <a16:creationId xmlns:a16="http://schemas.microsoft.com/office/drawing/2014/main" id="{3E0D87E0-360C-4158-8CC3-8098A0451D89}"/>
                </a:ext>
              </a:extLst>
            </p:cNvPr>
            <p:cNvSpPr/>
            <p:nvPr/>
          </p:nvSpPr>
          <p:spPr>
            <a:xfrm>
              <a:off x="439143" y="-1306286"/>
              <a:ext cx="751028" cy="751028"/>
            </a:xfrm>
            <a:prstGeom prst="star5">
              <a:avLst/>
            </a:prstGeom>
            <a:solidFill>
              <a:srgbClr val="F8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tar: 5 Points 20">
              <a:extLst>
                <a:ext uri="{FF2B5EF4-FFF2-40B4-BE49-F238E27FC236}">
                  <a16:creationId xmlns:a16="http://schemas.microsoft.com/office/drawing/2014/main" id="{AEA8CD29-F6B6-436C-9D1A-35D17B9DFA5E}"/>
                </a:ext>
              </a:extLst>
            </p:cNvPr>
            <p:cNvSpPr/>
            <p:nvPr/>
          </p:nvSpPr>
          <p:spPr>
            <a:xfrm>
              <a:off x="-375514" y="-1306286"/>
              <a:ext cx="751028" cy="751028"/>
            </a:xfrm>
            <a:prstGeom prst="star5">
              <a:avLst/>
            </a:prstGeom>
            <a:solidFill>
              <a:srgbClr val="F8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tar: 5 Points 21">
              <a:extLst>
                <a:ext uri="{FF2B5EF4-FFF2-40B4-BE49-F238E27FC236}">
                  <a16:creationId xmlns:a16="http://schemas.microsoft.com/office/drawing/2014/main" id="{47190C26-6747-4352-862C-728F1895BF8C}"/>
                </a:ext>
              </a:extLst>
            </p:cNvPr>
            <p:cNvSpPr/>
            <p:nvPr/>
          </p:nvSpPr>
          <p:spPr>
            <a:xfrm>
              <a:off x="2068457" y="-1306286"/>
              <a:ext cx="751028" cy="751028"/>
            </a:xfrm>
            <a:prstGeom prst="star5">
              <a:avLst/>
            </a:prstGeom>
            <a:solidFill>
              <a:srgbClr val="F8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tar: 5 Points 22">
              <a:extLst>
                <a:ext uri="{FF2B5EF4-FFF2-40B4-BE49-F238E27FC236}">
                  <a16:creationId xmlns:a16="http://schemas.microsoft.com/office/drawing/2014/main" id="{EE36850C-8149-4229-9CBE-F5DCE18A0DEC}"/>
                </a:ext>
              </a:extLst>
            </p:cNvPr>
            <p:cNvSpPr/>
            <p:nvPr/>
          </p:nvSpPr>
          <p:spPr>
            <a:xfrm>
              <a:off x="1253800" y="-1306286"/>
              <a:ext cx="751028" cy="751028"/>
            </a:xfrm>
            <a:prstGeom prst="star5">
              <a:avLst/>
            </a:prstGeom>
            <a:solidFill>
              <a:srgbClr val="F8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tar: 5 Points 23">
              <a:extLst>
                <a:ext uri="{FF2B5EF4-FFF2-40B4-BE49-F238E27FC236}">
                  <a16:creationId xmlns:a16="http://schemas.microsoft.com/office/drawing/2014/main" id="{143D32C5-D285-405B-903D-8213767F2204}"/>
                </a:ext>
              </a:extLst>
            </p:cNvPr>
            <p:cNvSpPr/>
            <p:nvPr/>
          </p:nvSpPr>
          <p:spPr>
            <a:xfrm>
              <a:off x="2892057" y="-1306286"/>
              <a:ext cx="751028" cy="751028"/>
            </a:xfrm>
            <a:prstGeom prst="star5">
              <a:avLst/>
            </a:prstGeom>
            <a:solidFill>
              <a:srgbClr val="F8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ardrop 7">
            <a:extLst>
              <a:ext uri="{FF2B5EF4-FFF2-40B4-BE49-F238E27FC236}">
                <a16:creationId xmlns:a16="http://schemas.microsoft.com/office/drawing/2014/main" id="{5E0AE819-55CA-4EEE-8C56-D7FAA6F41E12}"/>
              </a:ext>
            </a:extLst>
          </p:cNvPr>
          <p:cNvSpPr/>
          <p:nvPr/>
        </p:nvSpPr>
        <p:spPr>
          <a:xfrm rot="15702123" flipH="1">
            <a:off x="4616171" y="2575691"/>
            <a:ext cx="257433" cy="275460"/>
          </a:xfrm>
          <a:custGeom>
            <a:avLst/>
            <a:gdLst>
              <a:gd name="connsiteX0" fmla="*/ 0 w 2511907"/>
              <a:gd name="connsiteY0" fmla="*/ 1343905 h 2687810"/>
              <a:gd name="connsiteX1" fmla="*/ 1255954 w 2511907"/>
              <a:gd name="connsiteY1" fmla="*/ 0 h 2687810"/>
              <a:gd name="connsiteX2" fmla="*/ 2511907 w 2511907"/>
              <a:gd name="connsiteY2" fmla="*/ 0 h 2687810"/>
              <a:gd name="connsiteX3" fmla="*/ 2511907 w 2511907"/>
              <a:gd name="connsiteY3" fmla="*/ 1343905 h 2687810"/>
              <a:gd name="connsiteX4" fmla="*/ 1255953 w 2511907"/>
              <a:gd name="connsiteY4" fmla="*/ 2687810 h 2687810"/>
              <a:gd name="connsiteX5" fmla="*/ -1 w 2511907"/>
              <a:gd name="connsiteY5" fmla="*/ 1343905 h 2687810"/>
              <a:gd name="connsiteX6" fmla="*/ 0 w 2511907"/>
              <a:gd name="connsiteY6" fmla="*/ 1343905 h 2687810"/>
              <a:gd name="connsiteX0" fmla="*/ 1 w 2511908"/>
              <a:gd name="connsiteY0" fmla="*/ 1343905 h 2687810"/>
              <a:gd name="connsiteX1" fmla="*/ 1255955 w 2511908"/>
              <a:gd name="connsiteY1" fmla="*/ 0 h 2687810"/>
              <a:gd name="connsiteX2" fmla="*/ 2511908 w 2511908"/>
              <a:gd name="connsiteY2" fmla="*/ 0 h 2687810"/>
              <a:gd name="connsiteX3" fmla="*/ 2511908 w 2511908"/>
              <a:gd name="connsiteY3" fmla="*/ 1343905 h 2687810"/>
              <a:gd name="connsiteX4" fmla="*/ 1255954 w 2511908"/>
              <a:gd name="connsiteY4" fmla="*/ 2687810 h 2687810"/>
              <a:gd name="connsiteX5" fmla="*/ 0 w 2511908"/>
              <a:gd name="connsiteY5" fmla="*/ 1343905 h 2687810"/>
              <a:gd name="connsiteX6" fmla="*/ 1 w 2511908"/>
              <a:gd name="connsiteY6" fmla="*/ 1343905 h 2687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1908" h="2687810">
                <a:moveTo>
                  <a:pt x="1" y="1343905"/>
                </a:moveTo>
                <a:cubicBezTo>
                  <a:pt x="1" y="601687"/>
                  <a:pt x="562311" y="0"/>
                  <a:pt x="1255955" y="0"/>
                </a:cubicBezTo>
                <a:lnTo>
                  <a:pt x="2511908" y="0"/>
                </a:lnTo>
                <a:cubicBezTo>
                  <a:pt x="2091119" y="458231"/>
                  <a:pt x="2511908" y="895937"/>
                  <a:pt x="2511908" y="1343905"/>
                </a:cubicBezTo>
                <a:cubicBezTo>
                  <a:pt x="2511908" y="2086123"/>
                  <a:pt x="1949598" y="2687810"/>
                  <a:pt x="1255954" y="2687810"/>
                </a:cubicBezTo>
                <a:cubicBezTo>
                  <a:pt x="562310" y="2687810"/>
                  <a:pt x="0" y="2086123"/>
                  <a:pt x="0" y="1343905"/>
                </a:cubicBezTo>
                <a:lnTo>
                  <a:pt x="1" y="134390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ardrop 7">
            <a:extLst>
              <a:ext uri="{FF2B5EF4-FFF2-40B4-BE49-F238E27FC236}">
                <a16:creationId xmlns:a16="http://schemas.microsoft.com/office/drawing/2014/main" id="{9381120A-5CFF-416B-A950-576F6964F1EC}"/>
              </a:ext>
            </a:extLst>
          </p:cNvPr>
          <p:cNvSpPr/>
          <p:nvPr/>
        </p:nvSpPr>
        <p:spPr>
          <a:xfrm rot="5897877">
            <a:off x="1067029" y="2575691"/>
            <a:ext cx="257433" cy="275460"/>
          </a:xfrm>
          <a:custGeom>
            <a:avLst/>
            <a:gdLst>
              <a:gd name="connsiteX0" fmla="*/ 0 w 2511907"/>
              <a:gd name="connsiteY0" fmla="*/ 1343905 h 2687810"/>
              <a:gd name="connsiteX1" fmla="*/ 1255954 w 2511907"/>
              <a:gd name="connsiteY1" fmla="*/ 0 h 2687810"/>
              <a:gd name="connsiteX2" fmla="*/ 2511907 w 2511907"/>
              <a:gd name="connsiteY2" fmla="*/ 0 h 2687810"/>
              <a:gd name="connsiteX3" fmla="*/ 2511907 w 2511907"/>
              <a:gd name="connsiteY3" fmla="*/ 1343905 h 2687810"/>
              <a:gd name="connsiteX4" fmla="*/ 1255953 w 2511907"/>
              <a:gd name="connsiteY4" fmla="*/ 2687810 h 2687810"/>
              <a:gd name="connsiteX5" fmla="*/ -1 w 2511907"/>
              <a:gd name="connsiteY5" fmla="*/ 1343905 h 2687810"/>
              <a:gd name="connsiteX6" fmla="*/ 0 w 2511907"/>
              <a:gd name="connsiteY6" fmla="*/ 1343905 h 2687810"/>
              <a:gd name="connsiteX0" fmla="*/ 1 w 2511908"/>
              <a:gd name="connsiteY0" fmla="*/ 1343905 h 2687810"/>
              <a:gd name="connsiteX1" fmla="*/ 1255955 w 2511908"/>
              <a:gd name="connsiteY1" fmla="*/ 0 h 2687810"/>
              <a:gd name="connsiteX2" fmla="*/ 2511908 w 2511908"/>
              <a:gd name="connsiteY2" fmla="*/ 0 h 2687810"/>
              <a:gd name="connsiteX3" fmla="*/ 2511908 w 2511908"/>
              <a:gd name="connsiteY3" fmla="*/ 1343905 h 2687810"/>
              <a:gd name="connsiteX4" fmla="*/ 1255954 w 2511908"/>
              <a:gd name="connsiteY4" fmla="*/ 2687810 h 2687810"/>
              <a:gd name="connsiteX5" fmla="*/ 0 w 2511908"/>
              <a:gd name="connsiteY5" fmla="*/ 1343905 h 2687810"/>
              <a:gd name="connsiteX6" fmla="*/ 1 w 2511908"/>
              <a:gd name="connsiteY6" fmla="*/ 1343905 h 2687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1908" h="2687810">
                <a:moveTo>
                  <a:pt x="1" y="1343905"/>
                </a:moveTo>
                <a:cubicBezTo>
                  <a:pt x="1" y="601687"/>
                  <a:pt x="562311" y="0"/>
                  <a:pt x="1255955" y="0"/>
                </a:cubicBezTo>
                <a:lnTo>
                  <a:pt x="2511908" y="0"/>
                </a:lnTo>
                <a:cubicBezTo>
                  <a:pt x="2091119" y="458231"/>
                  <a:pt x="2511908" y="895937"/>
                  <a:pt x="2511908" y="1343905"/>
                </a:cubicBezTo>
                <a:cubicBezTo>
                  <a:pt x="2511908" y="2086123"/>
                  <a:pt x="1949598" y="2687810"/>
                  <a:pt x="1255954" y="2687810"/>
                </a:cubicBezTo>
                <a:cubicBezTo>
                  <a:pt x="562310" y="2687810"/>
                  <a:pt x="0" y="2086123"/>
                  <a:pt x="0" y="1343905"/>
                </a:cubicBezTo>
                <a:lnTo>
                  <a:pt x="1" y="134390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293761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07 -0.03264 L -1.4401 -0.04699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65" y="-71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95833E-6 -4.07407E-6 L 3.95833E-6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7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04 0.0426 L -0.02135 0.02709 C -0.02044 0.02361 -0.01849 0.01991 -0.01615 0.01598 C -0.01354 0.01181 -0.01133 0.00857 -0.00938 0.00718 L 2.08333E-7 -2.96296E-6 " pathEditMode="relative" rAng="19020000" ptsTypes="AAAAA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9" y="-240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72 -0.02129 L -0.02201 -0.02268 C -0.01901 -0.02338 -0.01498 -0.02176 -0.0112 -0.01782 C -0.00664 -0.01412 -0.00352 -0.00949 -0.00209 -0.00463 L 0.00677 0.01783 " pathEditMode="relative" rAng="1620000" ptsTypes="AAAAA">
                                      <p:cBhvr>
                                        <p:cTn id="4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1157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" grpId="0" build="p"/>
      <p:bldP spid="5" grpId="0" build="p"/>
      <p:bldP spid="6" grpId="0" build="allAtOnce"/>
      <p:bldP spid="18" grpId="0" animBg="1"/>
      <p:bldP spid="18" grpId="1" animBg="1"/>
      <p:bldP spid="18" grpId="2" animBg="1"/>
      <p:bldP spid="26" grpId="0" animBg="1"/>
      <p:bldP spid="26" grpId="1" animBg="1"/>
      <p:bldP spid="26" grpId="2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777</TotalTime>
  <Words>197</Words>
  <Application>Microsoft Office PowerPoint</Application>
  <PresentationFormat>Widescreen</PresentationFormat>
  <Paragraphs>35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Bitter</vt:lpstr>
      <vt:lpstr>Calibri</vt:lpstr>
      <vt:lpstr>Calibri Light</vt:lpstr>
      <vt:lpstr>Cooper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Presentation Point</cp:lastModifiedBy>
  <cp:revision>30</cp:revision>
  <dcterms:created xsi:type="dcterms:W3CDTF">2018-11-14T11:37:27Z</dcterms:created>
  <dcterms:modified xsi:type="dcterms:W3CDTF">2019-09-06T19:51:13Z</dcterms:modified>
</cp:coreProperties>
</file>