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8" r:id="rId2"/>
    <p:sldId id="259" r:id="rId3"/>
    <p:sldId id="260" r:id="rId4"/>
    <p:sldId id="263" r:id="rId5"/>
    <p:sldId id="261" r:id="rId6"/>
    <p:sldId id="262" r:id="rId7"/>
    <p:sldId id="264" r:id="rId8"/>
  </p:sldIdLst>
  <p:sldSz cx="12192000" cy="6858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Calibri Light" panose="020F0302020204030204" pitchFamily="34" charset="0"/>
      <p:regular r:id="rId13"/>
      <p:italic r:id="rId14"/>
    </p:embeddedFont>
    <p:embeddedFont>
      <p:font typeface="Century Schoolbook" panose="02040604050505020304" pitchFamily="18" charset="0"/>
      <p:regular r:id="rId15"/>
      <p:bold r:id="rId16"/>
      <p:italic r:id="rId17"/>
      <p:boldItalic r:id="rId18"/>
    </p:embeddedFont>
    <p:embeddedFont>
      <p:font typeface="Oswald heavy" panose="02000903000000000000" pitchFamily="2" charset="0"/>
      <p:bold r:id="rId19"/>
    </p:embeddedFont>
    <p:embeddedFont>
      <p:font typeface="Oswald Regular" panose="02000503000000000000" pitchFamily="2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720" userDrawn="1">
          <p15:clr>
            <a:srgbClr val="A4A3A4"/>
          </p15:clr>
        </p15:guide>
        <p15:guide id="3" orient="horz" pos="26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3104"/>
    <a:srgbClr val="95C105"/>
    <a:srgbClr val="F1BA03"/>
    <a:srgbClr val="F39F01"/>
    <a:srgbClr val="F463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F429D3-FBA6-4721-B569-E4D8A62BDFC0}" v="29" dt="2019-09-06T20:07:27.5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1" d="100"/>
          <a:sy n="101" d="100"/>
        </p:scale>
        <p:origin x="1836" y="102"/>
      </p:cViewPr>
      <p:guideLst>
        <p:guide pos="3840"/>
        <p:guide orient="horz" pos="720"/>
        <p:guide orient="horz" pos="26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theme" Target="theme/theme1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sentation Point" userId="f45ce91d846791e9" providerId="LiveId" clId="{B8F429D3-FBA6-4721-B569-E4D8A62BDFC0}"/>
    <pc:docChg chg="modSld">
      <pc:chgData name="Presentation Point" userId="f45ce91d846791e9" providerId="LiveId" clId="{B8F429D3-FBA6-4721-B569-E4D8A62BDFC0}" dt="2019-09-06T20:07:18.815" v="26" actId="20577"/>
      <pc:docMkLst>
        <pc:docMk/>
      </pc:docMkLst>
      <pc:sldChg chg="modSp">
        <pc:chgData name="Presentation Point" userId="f45ce91d846791e9" providerId="LiveId" clId="{B8F429D3-FBA6-4721-B569-E4D8A62BDFC0}" dt="2019-09-06T20:06:49.006" v="19" actId="20577"/>
        <pc:sldMkLst>
          <pc:docMk/>
          <pc:sldMk cId="3097850342" sldId="259"/>
        </pc:sldMkLst>
        <pc:spChg chg="mod">
          <ac:chgData name="Presentation Point" userId="f45ce91d846791e9" providerId="LiveId" clId="{B8F429D3-FBA6-4721-B569-E4D8A62BDFC0}" dt="2019-09-06T20:06:49.006" v="19" actId="20577"/>
          <ac:spMkLst>
            <pc:docMk/>
            <pc:sldMk cId="3097850342" sldId="259"/>
            <ac:spMk id="10" creationId="{3BE8D036-DD33-496A-9D03-B3B5F1DE1DD1}"/>
          </ac:spMkLst>
        </pc:spChg>
        <pc:spChg chg="mod">
          <ac:chgData name="Presentation Point" userId="f45ce91d846791e9" providerId="LiveId" clId="{B8F429D3-FBA6-4721-B569-E4D8A62BDFC0}" dt="2019-09-06T20:05:46.528" v="1" actId="20577"/>
          <ac:spMkLst>
            <pc:docMk/>
            <pc:sldMk cId="3097850342" sldId="259"/>
            <ac:spMk id="11" creationId="{2AC37AFC-A202-410E-BC29-E32916E04FF7}"/>
          </ac:spMkLst>
        </pc:spChg>
        <pc:spChg chg="mod">
          <ac:chgData name="Presentation Point" userId="f45ce91d846791e9" providerId="LiveId" clId="{B8F429D3-FBA6-4721-B569-E4D8A62BDFC0}" dt="2019-09-06T20:05:51.370" v="3" actId="20577"/>
          <ac:spMkLst>
            <pc:docMk/>
            <pc:sldMk cId="3097850342" sldId="259"/>
            <ac:spMk id="13" creationId="{5259B73E-FA94-4E22-A1E3-1DDAFA5E8421}"/>
          </ac:spMkLst>
        </pc:spChg>
      </pc:sldChg>
      <pc:sldChg chg="modSp">
        <pc:chgData name="Presentation Point" userId="f45ce91d846791e9" providerId="LiveId" clId="{B8F429D3-FBA6-4721-B569-E4D8A62BDFC0}" dt="2019-09-06T20:06:04.914" v="9" actId="20577"/>
        <pc:sldMkLst>
          <pc:docMk/>
          <pc:sldMk cId="2098954056" sldId="260"/>
        </pc:sldMkLst>
        <pc:spChg chg="mod">
          <ac:chgData name="Presentation Point" userId="f45ce91d846791e9" providerId="LiveId" clId="{B8F429D3-FBA6-4721-B569-E4D8A62BDFC0}" dt="2019-09-06T20:06:04.914" v="9" actId="20577"/>
          <ac:spMkLst>
            <pc:docMk/>
            <pc:sldMk cId="2098954056" sldId="260"/>
            <ac:spMk id="13" creationId="{5259B73E-FA94-4E22-A1E3-1DDAFA5E8421}"/>
          </ac:spMkLst>
        </pc:spChg>
      </pc:sldChg>
      <pc:sldChg chg="modSp">
        <pc:chgData name="Presentation Point" userId="f45ce91d846791e9" providerId="LiveId" clId="{B8F429D3-FBA6-4721-B569-E4D8A62BDFC0}" dt="2019-09-06T20:06:59.766" v="23" actId="20577"/>
        <pc:sldMkLst>
          <pc:docMk/>
          <pc:sldMk cId="2364042625" sldId="261"/>
        </pc:sldMkLst>
        <pc:spChg chg="mod">
          <ac:chgData name="Presentation Point" userId="f45ce91d846791e9" providerId="LiveId" clId="{B8F429D3-FBA6-4721-B569-E4D8A62BDFC0}" dt="2019-09-06T20:06:43.368" v="17" actId="20577"/>
          <ac:spMkLst>
            <pc:docMk/>
            <pc:sldMk cId="2364042625" sldId="261"/>
            <ac:spMk id="10" creationId="{3BE8D036-DD33-496A-9D03-B3B5F1DE1DD1}"/>
          </ac:spMkLst>
        </pc:spChg>
        <pc:spChg chg="mod">
          <ac:chgData name="Presentation Point" userId="f45ce91d846791e9" providerId="LiveId" clId="{B8F429D3-FBA6-4721-B569-E4D8A62BDFC0}" dt="2019-09-06T20:06:59.766" v="23" actId="20577"/>
          <ac:spMkLst>
            <pc:docMk/>
            <pc:sldMk cId="2364042625" sldId="261"/>
            <ac:spMk id="13" creationId="{5259B73E-FA94-4E22-A1E3-1DDAFA5E8421}"/>
          </ac:spMkLst>
        </pc:spChg>
        <pc:spChg chg="mod">
          <ac:chgData name="Presentation Point" userId="f45ce91d846791e9" providerId="LiveId" clId="{B8F429D3-FBA6-4721-B569-E4D8A62BDFC0}" dt="2019-09-06T20:06:27.265" v="13" actId="20577"/>
          <ac:spMkLst>
            <pc:docMk/>
            <pc:sldMk cId="2364042625" sldId="261"/>
            <ac:spMk id="17" creationId="{2AC37AFC-A202-410E-BC29-E32916E04FF7}"/>
          </ac:spMkLst>
        </pc:spChg>
      </pc:sldChg>
      <pc:sldChg chg="modSp">
        <pc:chgData name="Presentation Point" userId="f45ce91d846791e9" providerId="LiveId" clId="{B8F429D3-FBA6-4721-B569-E4D8A62BDFC0}" dt="2019-09-06T20:07:18.815" v="26" actId="20577"/>
        <pc:sldMkLst>
          <pc:docMk/>
          <pc:sldMk cId="4020739251" sldId="262"/>
        </pc:sldMkLst>
        <pc:spChg chg="mod">
          <ac:chgData name="Presentation Point" userId="f45ce91d846791e9" providerId="LiveId" clId="{B8F429D3-FBA6-4721-B569-E4D8A62BDFC0}" dt="2019-09-06T20:07:08.339" v="25" actId="20577"/>
          <ac:spMkLst>
            <pc:docMk/>
            <pc:sldMk cId="4020739251" sldId="262"/>
            <ac:spMk id="11" creationId="{2AC37AFC-A202-410E-BC29-E32916E04FF7}"/>
          </ac:spMkLst>
        </pc:spChg>
        <pc:spChg chg="mod">
          <ac:chgData name="Presentation Point" userId="f45ce91d846791e9" providerId="LiveId" clId="{B8F429D3-FBA6-4721-B569-E4D8A62BDFC0}" dt="2019-09-06T20:07:18.815" v="26" actId="20577"/>
          <ac:spMkLst>
            <pc:docMk/>
            <pc:sldMk cId="4020739251" sldId="262"/>
            <ac:spMk id="13" creationId="{5259B73E-FA94-4E22-A1E3-1DDAFA5E8421}"/>
          </ac:spMkLst>
        </pc:spChg>
      </pc:sldChg>
      <pc:sldChg chg="modSp">
        <pc:chgData name="Presentation Point" userId="f45ce91d846791e9" providerId="LiveId" clId="{B8F429D3-FBA6-4721-B569-E4D8A62BDFC0}" dt="2019-09-06T20:06:12.096" v="10" actId="6549"/>
        <pc:sldMkLst>
          <pc:docMk/>
          <pc:sldMk cId="819845452" sldId="263"/>
        </pc:sldMkLst>
        <pc:spChg chg="mod">
          <ac:chgData name="Presentation Point" userId="f45ce91d846791e9" providerId="LiveId" clId="{B8F429D3-FBA6-4721-B569-E4D8A62BDFC0}" dt="2019-09-06T20:06:12.096" v="10" actId="6549"/>
          <ac:spMkLst>
            <pc:docMk/>
            <pc:sldMk cId="819845452" sldId="263"/>
            <ac:spMk id="21" creationId="{20B3B5DB-F262-4055-8042-1C463F8FB828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53E13-CFDD-4D44-BEF9-ACDBBEA647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7BF5B4-CA09-46EF-8398-E3035D8E18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C3CAA-1D1D-40BF-92D2-1A843A9B7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B8160-94A0-4293-AD40-5AF00BC95B21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96BB7-42A6-416C-AB99-74C66CD7E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E08D3-7FCF-47AB-9814-2905053D1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82E6F-9B60-46A7-A6BA-2496DF973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50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dir="in"/>
      </p:transition>
    </mc:Choice>
    <mc:Fallback xmlns="">
      <p:transition spd="slow" advClick="0" advTm="3000">
        <p:split dir="in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54867-EC00-4C9A-8E87-30BF8D31F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707236-EB45-48C1-9B41-BBBD7E7EF2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E81B4-27AF-4B6B-BE05-B879206E7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B8160-94A0-4293-AD40-5AF00BC95B21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48D47-12FE-4D93-B0BE-83BF8C96E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D676C-1AEE-4599-A5EF-1B8B315AA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82E6F-9B60-46A7-A6BA-2496DF973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19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dir="in"/>
      </p:transition>
    </mc:Choice>
    <mc:Fallback xmlns="">
      <p:transition spd="slow" advClick="0" advTm="3000">
        <p:split dir="in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1E6EE3-B798-4156-8FD1-D613548B34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7305FD-3BAF-4757-B50F-738557681B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AA79EB-E2CE-44CF-8827-EFCD73F6C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B8160-94A0-4293-AD40-5AF00BC95B21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FA2AA-73CA-430F-BF8F-5E71021D5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D3DE36-EA8B-4963-B06B-4BFC113EB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82E6F-9B60-46A7-A6BA-2496DF973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0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dir="in"/>
      </p:transition>
    </mc:Choice>
    <mc:Fallback xmlns="">
      <p:transition spd="slow" advClick="0" advTm="3000">
        <p:split dir="in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A73DD-E18F-4426-A90D-CD9B5CCB4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533E1-46E5-41BB-824D-B96F04E92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C5B9A-2A6E-44BC-A24C-A98DD0461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B8160-94A0-4293-AD40-5AF00BC95B21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D66F2-2998-4B86-AD70-6AD8E9956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9CAEC-4CC6-419C-8F2A-2A761088F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82E6F-9B60-46A7-A6BA-2496DF973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65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dir="in"/>
      </p:transition>
    </mc:Choice>
    <mc:Fallback xmlns="">
      <p:transition spd="slow" advClick="0" advTm="3000">
        <p:split dir="in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2ED76-D730-488C-8DA1-8CD28D07D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2417B2-B192-493C-8D1C-A821E5318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96BA4-D5C6-465A-B293-BDDDAE837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B8160-94A0-4293-AD40-5AF00BC95B21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8A294-3728-4D72-B8E0-F9C6B3DFE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DF141-2A66-4827-8938-EE8C75A60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82E6F-9B60-46A7-A6BA-2496DF973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44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dir="in"/>
      </p:transition>
    </mc:Choice>
    <mc:Fallback xmlns="">
      <p:transition spd="slow" advClick="0" advTm="3000">
        <p:split dir="in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4DB30-E6DB-46A7-8A48-BACDA607B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2572CB-DAC0-47D8-BF38-F4F1EFAB86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E43ED9-E58F-4A47-A90E-BE76D3FEDC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B76915-5D2E-4BD1-BFD2-16D97513F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B8160-94A0-4293-AD40-5AF00BC95B21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253BDF-1C8E-4D99-B4E5-56382638B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BF97E5-E8DA-498C-8432-190F33DA5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82E6F-9B60-46A7-A6BA-2496DF973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85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dir="in"/>
      </p:transition>
    </mc:Choice>
    <mc:Fallback xmlns="">
      <p:transition spd="slow" advClick="0" advTm="3000">
        <p:split dir="in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39927-F9F8-4412-BC71-4F11AE6E9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F54AA-7BF7-44C0-9FA7-DA68D42BE9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BAB570-3069-4418-889D-B66D150427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BC67A2-8F00-4F98-8FF4-60534AD222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D1DF0C-1686-4D92-9156-B1D34AB255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0FC9B2-01B5-4B67-94F5-B2AB8780B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B8160-94A0-4293-AD40-5AF00BC95B21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F34444-30C6-4B3C-9453-4038B1C99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53142D-60BE-4E8F-B7EB-011BB9BAE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82E6F-9B60-46A7-A6BA-2496DF973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09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dir="in"/>
      </p:transition>
    </mc:Choice>
    <mc:Fallback xmlns="">
      <p:transition spd="slow" advClick="0" advTm="3000">
        <p:split dir="in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848BE-B788-4EB0-B161-8329A29E5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0AF287-738F-4CE4-B198-0A4A9A197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B8160-94A0-4293-AD40-5AF00BC95B21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7AFE87-F335-44B2-A4A5-42E14CFE0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8588A6-7014-4628-9967-E495FD77C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82E6F-9B60-46A7-A6BA-2496DF973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dir="in"/>
      </p:transition>
    </mc:Choice>
    <mc:Fallback xmlns="">
      <p:transition spd="slow" advClick="0" advTm="3000">
        <p:split dir="in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554D32-01A4-4017-A09A-1CB87E615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B8160-94A0-4293-AD40-5AF00BC95B21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DD0F25-4AF0-48F8-9A98-D9969E814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FA446A-3950-4A85-8C36-BC5316C5C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82E6F-9B60-46A7-A6BA-2496DF973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24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dir="in"/>
      </p:transition>
    </mc:Choice>
    <mc:Fallback xmlns="">
      <p:transition spd="slow" advClick="0" advTm="3000">
        <p:split dir="in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7D214-32E2-414A-971E-65DDA645F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0A158B-7AB6-40B9-BD5F-41DB5F868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DEADBD-D455-42E9-BD97-1D69C34AF6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FE336C-D52E-42F4-A8EE-4C6785462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B8160-94A0-4293-AD40-5AF00BC95B21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9B60EB-74D1-436D-B306-047EF29BD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42D0AC-07EE-4FDB-9FAD-C3CFDE54F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82E6F-9B60-46A7-A6BA-2496DF973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44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dir="in"/>
      </p:transition>
    </mc:Choice>
    <mc:Fallback xmlns="">
      <p:transition spd="slow" advClick="0" advTm="3000">
        <p:split dir="in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75AC5-1DB3-413E-A09A-F2B3E5483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A07D7E-E2DD-4621-A588-6D1C457B07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B09AB5-02A4-42D0-AA17-E9B4631090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FFC63-A611-4E19-AB2B-7FC30BB5D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B8160-94A0-4293-AD40-5AF00BC95B21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E9C41D-CC72-4F28-B830-117D933B8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304E50-73DD-4459-9F35-DD5A95A19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82E6F-9B60-46A7-A6BA-2496DF973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5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dir="in"/>
      </p:transition>
    </mc:Choice>
    <mc:Fallback xmlns="">
      <p:transition spd="slow" advClick="0" advTm="3000">
        <p:split dir="in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736F15-761A-4C89-B6FB-62178FB95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79EFD-1447-4F7F-9F85-213A2C8CFD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645EF1-17AC-4E51-B3B9-FC3633B739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B8160-94A0-4293-AD40-5AF00BC95B21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1FBFE-6ED3-41B9-A478-6820F07466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8011D-A7A1-440F-88A4-DF8DC0106B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82E6F-9B60-46A7-A6BA-2496DF973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04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dir="in"/>
      </p:transition>
    </mc:Choice>
    <mc:Fallback xmlns="">
      <p:transition spd="slow" advClick="0" advTm="3000">
        <p:split dir="in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A5965F27-EFF9-4943-B518-0FF8D0A31FDA}"/>
              </a:ext>
            </a:extLst>
          </p:cNvPr>
          <p:cNvGrpSpPr/>
          <p:nvPr/>
        </p:nvGrpSpPr>
        <p:grpSpPr>
          <a:xfrm>
            <a:off x="537029" y="5175250"/>
            <a:ext cx="3222172" cy="1247321"/>
            <a:chOff x="537029" y="5175250"/>
            <a:chExt cx="3222172" cy="124732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0DEC408-D8F3-4483-B454-63C7BD6708C9}"/>
                </a:ext>
              </a:extLst>
            </p:cNvPr>
            <p:cNvSpPr/>
            <p:nvPr/>
          </p:nvSpPr>
          <p:spPr>
            <a:xfrm>
              <a:off x="537029" y="5958114"/>
              <a:ext cx="3222172" cy="464457"/>
            </a:xfrm>
            <a:prstGeom prst="roundRect">
              <a:avLst/>
            </a:prstGeom>
            <a:solidFill>
              <a:srgbClr val="F463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Facebook.com/</a:t>
              </a:r>
              <a:r>
                <a:rPr lang="en-US" dirty="0" err="1"/>
                <a:t>pizzger</a:t>
              </a:r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4810944-2ABF-48EC-833D-489C20DB6D44}"/>
                </a:ext>
              </a:extLst>
            </p:cNvPr>
            <p:cNvSpPr/>
            <p:nvPr/>
          </p:nvSpPr>
          <p:spPr>
            <a:xfrm>
              <a:off x="1849665" y="5175250"/>
              <a:ext cx="596900" cy="596900"/>
            </a:xfrm>
            <a:prstGeom prst="ellipse">
              <a:avLst/>
            </a:prstGeom>
            <a:solidFill>
              <a:srgbClr val="F463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8CF46BC-6E53-4E81-8054-C3D3707BE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7776" y="5313361"/>
              <a:ext cx="320678" cy="320678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EF90EEE-54D8-4538-BB06-EEE71F5B7CB5}"/>
              </a:ext>
            </a:extLst>
          </p:cNvPr>
          <p:cNvGrpSpPr/>
          <p:nvPr/>
        </p:nvGrpSpPr>
        <p:grpSpPr>
          <a:xfrm>
            <a:off x="4484914" y="5175250"/>
            <a:ext cx="3222172" cy="1247321"/>
            <a:chOff x="4484914" y="5175250"/>
            <a:chExt cx="3222172" cy="124732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DA000E7-2E05-45DE-9838-B6392B26F9EF}"/>
                </a:ext>
              </a:extLst>
            </p:cNvPr>
            <p:cNvSpPr/>
            <p:nvPr/>
          </p:nvSpPr>
          <p:spPr>
            <a:xfrm>
              <a:off x="4484914" y="5958114"/>
              <a:ext cx="3222172" cy="464457"/>
            </a:xfrm>
            <a:prstGeom prst="roundRect">
              <a:avLst/>
            </a:prstGeom>
            <a:solidFill>
              <a:srgbClr val="F463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INFO@pizzger.com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1E4A3FB-21EF-4FCD-B912-335E3C7D63AB}"/>
                </a:ext>
              </a:extLst>
            </p:cNvPr>
            <p:cNvSpPr/>
            <p:nvPr/>
          </p:nvSpPr>
          <p:spPr>
            <a:xfrm>
              <a:off x="5797550" y="5175250"/>
              <a:ext cx="596900" cy="596900"/>
            </a:xfrm>
            <a:prstGeom prst="ellipse">
              <a:avLst/>
            </a:prstGeom>
            <a:solidFill>
              <a:srgbClr val="F463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717F0B9-C3B6-4312-9099-1EDAD1A65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5927899" y="5295277"/>
              <a:ext cx="336202" cy="33620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32AFBAB-7C69-41A0-8345-271229686310}"/>
              </a:ext>
            </a:extLst>
          </p:cNvPr>
          <p:cNvGrpSpPr/>
          <p:nvPr/>
        </p:nvGrpSpPr>
        <p:grpSpPr>
          <a:xfrm>
            <a:off x="8432799" y="5175250"/>
            <a:ext cx="3222172" cy="1247321"/>
            <a:chOff x="8432799" y="5175250"/>
            <a:chExt cx="3222172" cy="124732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CCEC6B4-3E43-4F1D-BCE3-9DEE358DF0C7}"/>
                </a:ext>
              </a:extLst>
            </p:cNvPr>
            <p:cNvSpPr/>
            <p:nvPr/>
          </p:nvSpPr>
          <p:spPr>
            <a:xfrm>
              <a:off x="8432799" y="5958114"/>
              <a:ext cx="3222172" cy="464457"/>
            </a:xfrm>
            <a:prstGeom prst="roundRect">
              <a:avLst/>
            </a:prstGeom>
            <a:solidFill>
              <a:srgbClr val="F463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1-800-123-4567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B43C7E3-93BC-4FBF-A9D6-2E2385FDA238}"/>
                </a:ext>
              </a:extLst>
            </p:cNvPr>
            <p:cNvSpPr/>
            <p:nvPr/>
          </p:nvSpPr>
          <p:spPr>
            <a:xfrm>
              <a:off x="9745435" y="5175250"/>
              <a:ext cx="596900" cy="596900"/>
            </a:xfrm>
            <a:prstGeom prst="ellipse">
              <a:avLst/>
            </a:prstGeom>
            <a:solidFill>
              <a:srgbClr val="F463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23EDAEA-5249-4FF1-8496-833300E36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9875784" y="5295277"/>
              <a:ext cx="336202" cy="336202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33C6AA47-C6B8-4041-A164-A25B11E8D870}"/>
              </a:ext>
            </a:extLst>
          </p:cNvPr>
          <p:cNvSpPr/>
          <p:nvPr/>
        </p:nvSpPr>
        <p:spPr>
          <a:xfrm>
            <a:off x="-3818927" y="0"/>
            <a:ext cx="3583070" cy="6858000"/>
          </a:xfrm>
          <a:prstGeom prst="rect">
            <a:avLst/>
          </a:prstGeom>
          <a:solidFill>
            <a:srgbClr val="F1BA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7955967-D31A-44A5-ABD1-7F411AA94EEA}"/>
              </a:ext>
            </a:extLst>
          </p:cNvPr>
          <p:cNvSpPr/>
          <p:nvPr/>
        </p:nvSpPr>
        <p:spPr>
          <a:xfrm>
            <a:off x="-4277031" y="0"/>
            <a:ext cx="3583070" cy="6858000"/>
          </a:xfrm>
          <a:prstGeom prst="rect">
            <a:avLst/>
          </a:prstGeom>
          <a:solidFill>
            <a:srgbClr val="EF31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593" y="406400"/>
            <a:ext cx="6400813" cy="457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18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dir="in"/>
      </p:transition>
    </mc:Choice>
    <mc:Fallback xmlns="">
      <p:transition spd="slow" advClick="0" advTm="5000">
        <p:split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1.23321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5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autoRev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3.95833E-6 0 L 1.26081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3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7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56C872-E9DD-4294-B000-21C430D40C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34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44" r="337" b="7944"/>
          <a:stretch/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8D4BA7D-205F-4899-9D40-3464A315C584}"/>
              </a:ext>
            </a:extLst>
          </p:cNvPr>
          <p:cNvGrpSpPr/>
          <p:nvPr/>
        </p:nvGrpSpPr>
        <p:grpSpPr>
          <a:xfrm>
            <a:off x="6717066" y="727837"/>
            <a:ext cx="5257800" cy="5257800"/>
            <a:chOff x="6717066" y="727837"/>
            <a:chExt cx="5257800" cy="52578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6F15110-FFF9-4192-83D5-44AF40807DCA}"/>
                </a:ext>
              </a:extLst>
            </p:cNvPr>
            <p:cNvSpPr/>
            <p:nvPr/>
          </p:nvSpPr>
          <p:spPr>
            <a:xfrm>
              <a:off x="6717066" y="727837"/>
              <a:ext cx="5257800" cy="5257800"/>
            </a:xfrm>
            <a:prstGeom prst="ellipse">
              <a:avLst/>
            </a:prstGeom>
            <a:solidFill>
              <a:schemeClr val="bg1"/>
            </a:solidFill>
            <a:ln w="139700">
              <a:solidFill>
                <a:srgbClr val="EF3104"/>
              </a:solidFill>
            </a:ln>
            <a:effectLst>
              <a:outerShdw blurRad="2286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CC3AD76-EA0C-49A8-9BA8-EB42928C8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8852" y="1358571"/>
              <a:ext cx="5214228" cy="3996333"/>
            </a:xfrm>
            <a:prstGeom prst="rect">
              <a:avLst/>
            </a:prstGeom>
            <a:effectLst>
              <a:outerShdw blurRad="190500" sx="101000" sy="101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E09A64A-4523-467F-9325-3D3FA8CA63EA}"/>
              </a:ext>
            </a:extLst>
          </p:cNvPr>
          <p:cNvSpPr txBox="1"/>
          <p:nvPr/>
        </p:nvSpPr>
        <p:spPr>
          <a:xfrm>
            <a:off x="624114" y="838200"/>
            <a:ext cx="54718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Oswald Regular" panose="02000503000000000000" pitchFamily="2" charset="0"/>
              </a:rPr>
              <a:t>DOUBLE CHEESE </a:t>
            </a:r>
          </a:p>
          <a:p>
            <a:r>
              <a:rPr lang="en-US" sz="6600" b="1" dirty="0">
                <a:solidFill>
                  <a:schemeClr val="bg1"/>
                </a:solidFill>
                <a:latin typeface="Oswald heavy" panose="02000903000000000000" pitchFamily="2" charset="0"/>
              </a:rPr>
              <a:t>BURGER </a:t>
            </a: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3BE8D036-DD33-496A-9D03-B3B5F1DE1DD1}"/>
              </a:ext>
            </a:extLst>
          </p:cNvPr>
          <p:cNvSpPr/>
          <p:nvPr/>
        </p:nvSpPr>
        <p:spPr>
          <a:xfrm>
            <a:off x="358663" y="3356737"/>
            <a:ext cx="5471886" cy="1232771"/>
          </a:xfrm>
          <a:prstGeom prst="parallelogram">
            <a:avLst/>
          </a:prstGeom>
          <a:solidFill>
            <a:srgbClr val="95C105"/>
          </a:solidFill>
          <a:ln>
            <a:noFill/>
          </a:ln>
          <a:effectLst>
            <a:outerShdw blurRad="1524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Schoolbook" panose="02040604050505020304" pitchFamily="18" charset="0"/>
              </a:rPr>
              <a:t>Double Cheese, Tomato, Onion,  Crispy Lettuce, Patty</a:t>
            </a:r>
            <a:endParaRPr lang="en-US" sz="2000" b="1" dirty="0">
              <a:latin typeface="Century Schoolbook" panose="020406040505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C37AFC-A202-410E-BC29-E32916E04FF7}"/>
              </a:ext>
            </a:extLst>
          </p:cNvPr>
          <p:cNvSpPr txBox="1"/>
          <p:nvPr/>
        </p:nvSpPr>
        <p:spPr>
          <a:xfrm>
            <a:off x="624114" y="5172670"/>
            <a:ext cx="47461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000" dirty="0">
                <a:solidFill>
                  <a:schemeClr val="bg1"/>
                </a:solidFill>
                <a:latin typeface="Oswald Regular" panose="02000503000000000000" pitchFamily="2" charset="0"/>
              </a:rPr>
              <a:t>All burgers have natural beef patties, topped with fresh crispy lettuce, sliced tomatoes, onions, mayo &amp; ketchup on toasted sesame seed bun.</a:t>
            </a:r>
            <a:endParaRPr lang="en-US" sz="2000" dirty="0">
              <a:solidFill>
                <a:schemeClr val="bg1"/>
              </a:solidFill>
              <a:latin typeface="Oswald Regular" panose="02000503000000000000" pitchFamily="2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CD4B4BC-99B8-428A-AC5B-EF4894321F91}"/>
              </a:ext>
            </a:extLst>
          </p:cNvPr>
          <p:cNvSpPr/>
          <p:nvPr/>
        </p:nvSpPr>
        <p:spPr>
          <a:xfrm>
            <a:off x="5830549" y="4789822"/>
            <a:ext cx="1922563" cy="1922563"/>
          </a:xfrm>
          <a:prstGeom prst="ellipse">
            <a:avLst/>
          </a:prstGeom>
          <a:solidFill>
            <a:schemeClr val="bg1"/>
          </a:solidFill>
          <a:ln w="139700">
            <a:solidFill>
              <a:srgbClr val="95C105"/>
            </a:solidFill>
            <a:prstDash val="dash"/>
          </a:ln>
          <a:effectLst>
            <a:outerShdw blurRad="2286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59B73E-FA94-4E22-A1E3-1DDAFA5E8421}"/>
              </a:ext>
            </a:extLst>
          </p:cNvPr>
          <p:cNvSpPr txBox="1"/>
          <p:nvPr/>
        </p:nvSpPr>
        <p:spPr>
          <a:xfrm>
            <a:off x="6006188" y="5354904"/>
            <a:ext cx="1571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EF3104"/>
                </a:solidFill>
                <a:latin typeface="Oswald Regular" panose="02000503000000000000" pitchFamily="2" charset="0"/>
              </a:rPr>
              <a:t>$12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EAEF94-5D78-40B5-AFE6-C530F0483647}"/>
              </a:ext>
            </a:extLst>
          </p:cNvPr>
          <p:cNvSpPr/>
          <p:nvPr/>
        </p:nvSpPr>
        <p:spPr>
          <a:xfrm>
            <a:off x="-3760602" y="0"/>
            <a:ext cx="3524745" cy="6858000"/>
          </a:xfrm>
          <a:prstGeom prst="rect">
            <a:avLst/>
          </a:prstGeom>
          <a:solidFill>
            <a:srgbClr val="F1BA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C51D80-2A10-41AA-94BD-5E7DA4EE05D9}"/>
              </a:ext>
            </a:extLst>
          </p:cNvPr>
          <p:cNvSpPr/>
          <p:nvPr/>
        </p:nvSpPr>
        <p:spPr>
          <a:xfrm>
            <a:off x="-4218706" y="0"/>
            <a:ext cx="3524745" cy="6858000"/>
          </a:xfrm>
          <a:prstGeom prst="rect">
            <a:avLst/>
          </a:prstGeom>
          <a:solidFill>
            <a:srgbClr val="EF31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50342"/>
      </p:ext>
    </p:extLst>
  </p:cSld>
  <p:clrMapOvr>
    <a:masterClrMapping/>
  </p:clrMapOvr>
  <p:transition spd="slow" advClick="0" advTm="3000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393 0 L 1.40195 0 " pathEditMode="relative" rAng="0" ptsTypes="AA">
                                          <p:cBhvr>
                                            <p:cTn id="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079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decel="5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2.29167E-6 0 L 1.31315 0 " pathEditMode="relative" rAng="0" ptsTypes="AA">
                                          <p:cBhvr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565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grpId="0" nodeType="withEffect" p14:presetBounceEnd="6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grpId="0" nodeType="withEffect" p14:presetBounceEnd="6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3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37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 animBg="1"/>
          <p:bldP spid="11" grpId="0"/>
          <p:bldP spid="12" grpId="0" animBg="1"/>
          <p:bldP spid="12" grpId="1" animBg="1"/>
          <p:bldP spid="13" grpId="0"/>
          <p:bldP spid="15" grpId="0" animBg="1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393 0 L 1.40195 0 " pathEditMode="relative" rAng="0" ptsTypes="AA">
                                          <p:cBhvr>
                                            <p:cTn id="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079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decel="5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2.29167E-6 0 L 1.31315 0 " pathEditMode="relative" rAng="0" ptsTypes="AA">
                                          <p:cBhvr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565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3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37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 animBg="1"/>
          <p:bldP spid="11" grpId="0"/>
          <p:bldP spid="12" grpId="0" animBg="1"/>
          <p:bldP spid="12" grpId="1" animBg="1"/>
          <p:bldP spid="13" grpId="0"/>
          <p:bldP spid="15" grpId="0" animBg="1"/>
          <p:bldP spid="16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56C872-E9DD-4294-B000-21C430D40C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34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44" r="337" b="7944"/>
          <a:stretch/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8D4BA7D-205F-4899-9D40-3464A315C584}"/>
              </a:ext>
            </a:extLst>
          </p:cNvPr>
          <p:cNvGrpSpPr/>
          <p:nvPr/>
        </p:nvGrpSpPr>
        <p:grpSpPr>
          <a:xfrm>
            <a:off x="392949" y="727837"/>
            <a:ext cx="5703052" cy="5257800"/>
            <a:chOff x="6717066" y="727837"/>
            <a:chExt cx="5703052" cy="52578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6F15110-FFF9-4192-83D5-44AF40807DCA}"/>
                </a:ext>
              </a:extLst>
            </p:cNvPr>
            <p:cNvSpPr/>
            <p:nvPr/>
          </p:nvSpPr>
          <p:spPr>
            <a:xfrm>
              <a:off x="6717066" y="727837"/>
              <a:ext cx="5257800" cy="5257800"/>
            </a:xfrm>
            <a:prstGeom prst="ellipse">
              <a:avLst/>
            </a:prstGeom>
            <a:solidFill>
              <a:schemeClr val="bg1"/>
            </a:solidFill>
            <a:ln w="139700">
              <a:solidFill>
                <a:srgbClr val="EF3104"/>
              </a:solidFill>
            </a:ln>
            <a:effectLst>
              <a:outerShdw blurRad="2286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CC3AD76-EA0C-49A8-9BA8-EB42928C8F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98"/>
            <a:stretch/>
          </p:blipFill>
          <p:spPr>
            <a:xfrm>
              <a:off x="7060464" y="1315308"/>
              <a:ext cx="5359654" cy="4190142"/>
            </a:xfrm>
            <a:prstGeom prst="rect">
              <a:avLst/>
            </a:prstGeom>
            <a:effectLst>
              <a:outerShdw blurRad="190500" sx="101000" sy="101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E09A64A-4523-467F-9325-3D3FA8CA63EA}"/>
              </a:ext>
            </a:extLst>
          </p:cNvPr>
          <p:cNvSpPr txBox="1"/>
          <p:nvPr/>
        </p:nvSpPr>
        <p:spPr>
          <a:xfrm>
            <a:off x="6709482" y="838200"/>
            <a:ext cx="54718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Oswald Regular" panose="02000503000000000000" pitchFamily="2" charset="0"/>
              </a:rPr>
              <a:t>TASTY </a:t>
            </a:r>
          </a:p>
          <a:p>
            <a:r>
              <a:rPr lang="en-US" sz="6600" b="1" dirty="0">
                <a:solidFill>
                  <a:schemeClr val="bg1"/>
                </a:solidFill>
                <a:latin typeface="Oswald heavy" panose="02000903000000000000" pitchFamily="2" charset="0"/>
              </a:rPr>
              <a:t>PIZZA BITE</a:t>
            </a: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3BE8D036-DD33-496A-9D03-B3B5F1DE1DD1}"/>
              </a:ext>
            </a:extLst>
          </p:cNvPr>
          <p:cNvSpPr/>
          <p:nvPr/>
        </p:nvSpPr>
        <p:spPr>
          <a:xfrm>
            <a:off x="6444031" y="3356737"/>
            <a:ext cx="5471886" cy="1232771"/>
          </a:xfrm>
          <a:prstGeom prst="parallelogram">
            <a:avLst/>
          </a:prstGeom>
          <a:solidFill>
            <a:srgbClr val="95C105"/>
          </a:solidFill>
          <a:ln>
            <a:noFill/>
          </a:ln>
          <a:effectLst>
            <a:outerShdw blurRad="1524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Schoolbook" panose="02040604050505020304" pitchFamily="18" charset="0"/>
              </a:rPr>
              <a:t>Combination of meat and fresh vegetables</a:t>
            </a:r>
            <a:endParaRPr lang="en-US" sz="2000" b="1" dirty="0">
              <a:latin typeface="Century Schoolbook" panose="020406040505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C37AFC-A202-410E-BC29-E32916E04FF7}"/>
              </a:ext>
            </a:extLst>
          </p:cNvPr>
          <p:cNvSpPr txBox="1"/>
          <p:nvPr/>
        </p:nvSpPr>
        <p:spPr>
          <a:xfrm>
            <a:off x="6709482" y="5172670"/>
            <a:ext cx="4746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Oswald Regular" panose="02000503000000000000" pitchFamily="2" charset="0"/>
              </a:rPr>
              <a:t>Our Best Seller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CD4B4BC-99B8-428A-AC5B-EF4894321F91}"/>
              </a:ext>
            </a:extLst>
          </p:cNvPr>
          <p:cNvSpPr/>
          <p:nvPr/>
        </p:nvSpPr>
        <p:spPr>
          <a:xfrm>
            <a:off x="4553364" y="4789822"/>
            <a:ext cx="1922563" cy="1922563"/>
          </a:xfrm>
          <a:prstGeom prst="ellipse">
            <a:avLst/>
          </a:prstGeom>
          <a:solidFill>
            <a:schemeClr val="bg1"/>
          </a:solidFill>
          <a:ln w="139700">
            <a:solidFill>
              <a:srgbClr val="95C105"/>
            </a:solidFill>
            <a:prstDash val="dash"/>
          </a:ln>
          <a:effectLst>
            <a:outerShdw blurRad="2286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59B73E-FA94-4E22-A1E3-1DDAFA5E8421}"/>
              </a:ext>
            </a:extLst>
          </p:cNvPr>
          <p:cNvSpPr txBox="1"/>
          <p:nvPr/>
        </p:nvSpPr>
        <p:spPr>
          <a:xfrm>
            <a:off x="4729003" y="5354904"/>
            <a:ext cx="1571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EF3104"/>
                </a:solidFill>
                <a:latin typeface="Oswald Regular" panose="02000503000000000000" pitchFamily="2" charset="0"/>
              </a:rPr>
              <a:t>$8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EAEF94-5D78-40B5-AFE6-C530F0483647}"/>
              </a:ext>
            </a:extLst>
          </p:cNvPr>
          <p:cNvSpPr/>
          <p:nvPr/>
        </p:nvSpPr>
        <p:spPr>
          <a:xfrm>
            <a:off x="-3760602" y="0"/>
            <a:ext cx="3524745" cy="6858000"/>
          </a:xfrm>
          <a:prstGeom prst="rect">
            <a:avLst/>
          </a:prstGeom>
          <a:solidFill>
            <a:srgbClr val="F1BA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C51D80-2A10-41AA-94BD-5E7DA4EE05D9}"/>
              </a:ext>
            </a:extLst>
          </p:cNvPr>
          <p:cNvSpPr/>
          <p:nvPr/>
        </p:nvSpPr>
        <p:spPr>
          <a:xfrm>
            <a:off x="-4218706" y="0"/>
            <a:ext cx="3524745" cy="6858000"/>
          </a:xfrm>
          <a:prstGeom prst="rect">
            <a:avLst/>
          </a:prstGeom>
          <a:solidFill>
            <a:srgbClr val="EF31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54056"/>
      </p:ext>
    </p:extLst>
  </p:cSld>
  <p:clrMapOvr>
    <a:masterClrMapping/>
  </p:clrMapOvr>
  <p:transition spd="slow" advClick="0" advTm="3000">
    <p:push dir="r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393 0 L 1.40195 0 " pathEditMode="relative" rAng="0" ptsTypes="AA">
                                          <p:cBhvr>
                                            <p:cTn id="6" dur="100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079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decel="5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2.29167E-6 0 L 1.31315 0 " pathEditMode="relative" rAng="0" ptsTypes="AA">
                                          <p:cBhvr>
                                            <p:cTn id="8" dur="1000" spd="-100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565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0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grpId="0" nodeType="withEffect" p14:presetBounceEnd="6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grpId="0" nodeType="withEffect" p14:presetBounceEnd="6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3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37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 animBg="1"/>
          <p:bldP spid="11" grpId="0"/>
          <p:bldP spid="12" grpId="0" animBg="1"/>
          <p:bldP spid="12" grpId="1" animBg="1"/>
          <p:bldP spid="13" grpId="0"/>
          <p:bldP spid="15" grpId="0" animBg="1"/>
          <p:bldP spid="1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393 0 L 1.40195 0 " pathEditMode="relative" rAng="0" ptsTypes="AA">
                                          <p:cBhvr>
                                            <p:cTn id="6" dur="100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079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decel="5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2.29167E-6 0 L 1.31315 0 " pathEditMode="relative" rAng="0" ptsTypes="AA">
                                          <p:cBhvr>
                                            <p:cTn id="8" dur="1000" spd="-100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565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3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37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 animBg="1"/>
          <p:bldP spid="11" grpId="0"/>
          <p:bldP spid="12" grpId="0" animBg="1"/>
          <p:bldP spid="12" grpId="1" animBg="1"/>
          <p:bldP spid="13" grpId="0"/>
          <p:bldP spid="15" grpId="0" animBg="1"/>
          <p:bldP spid="16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56C872-E9DD-4294-B000-21C430D40C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34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44" r="337" b="7944"/>
          <a:stretch/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1FA258-F72B-41A0-8DE0-A050B53536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77" r="9486"/>
          <a:stretch/>
        </p:blipFill>
        <p:spPr>
          <a:xfrm>
            <a:off x="6934200" y="2002971"/>
            <a:ext cx="5287917" cy="3585029"/>
          </a:xfrm>
          <a:prstGeom prst="rect">
            <a:avLst/>
          </a:prstGeom>
          <a:effectLst>
            <a:outerShdw blurRad="1905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1C51D80-2A10-41AA-94BD-5E7DA4EE05D9}"/>
              </a:ext>
            </a:extLst>
          </p:cNvPr>
          <p:cNvSpPr/>
          <p:nvPr/>
        </p:nvSpPr>
        <p:spPr>
          <a:xfrm>
            <a:off x="-8763000" y="0"/>
            <a:ext cx="8069039" cy="6858000"/>
          </a:xfrm>
          <a:prstGeom prst="rect">
            <a:avLst/>
          </a:prstGeom>
          <a:solidFill>
            <a:srgbClr val="EF31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EAEF94-5D78-40B5-AFE6-C530F0483647}"/>
              </a:ext>
            </a:extLst>
          </p:cNvPr>
          <p:cNvSpPr/>
          <p:nvPr/>
        </p:nvSpPr>
        <p:spPr>
          <a:xfrm>
            <a:off x="-8304896" y="0"/>
            <a:ext cx="8069039" cy="6858000"/>
          </a:xfrm>
          <a:prstGeom prst="rect">
            <a:avLst/>
          </a:prstGeom>
          <a:solidFill>
            <a:srgbClr val="F1BA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8653B-DAD2-4C00-A8BA-72D4BC0D0B72}"/>
              </a:ext>
            </a:extLst>
          </p:cNvPr>
          <p:cNvSpPr txBox="1"/>
          <p:nvPr/>
        </p:nvSpPr>
        <p:spPr>
          <a:xfrm>
            <a:off x="511629" y="495300"/>
            <a:ext cx="54718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Oswald Regular" panose="02000503000000000000" pitchFamily="2" charset="0"/>
              </a:rPr>
              <a:t>EXCLUSIVE </a:t>
            </a:r>
          </a:p>
          <a:p>
            <a:r>
              <a:rPr lang="en-US" sz="6600" b="1" dirty="0">
                <a:solidFill>
                  <a:schemeClr val="bg1"/>
                </a:solidFill>
                <a:latin typeface="Oswald heavy" panose="02000903000000000000" pitchFamily="2" charset="0"/>
              </a:rPr>
              <a:t>OFFER</a:t>
            </a:r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CEA185DD-A088-470F-9D6C-3C10F9115D26}"/>
              </a:ext>
            </a:extLst>
          </p:cNvPr>
          <p:cNvSpPr/>
          <p:nvPr/>
        </p:nvSpPr>
        <p:spPr>
          <a:xfrm>
            <a:off x="2911227" y="4748429"/>
            <a:ext cx="3016165" cy="458140"/>
          </a:xfrm>
          <a:prstGeom prst="parallelogram">
            <a:avLst/>
          </a:prstGeom>
          <a:solidFill>
            <a:srgbClr val="EF3104"/>
          </a:solidFill>
          <a:ln>
            <a:noFill/>
          </a:ln>
          <a:effectLst>
            <a:outerShdw blurRad="1524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Schoolbook" panose="02040604050505020304" pitchFamily="18" charset="0"/>
              </a:rPr>
              <a:t>ONLY FOR</a:t>
            </a:r>
            <a:endParaRPr lang="en-US" sz="2000" b="1" dirty="0">
              <a:latin typeface="Century Schoolbook" panose="020406040505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4C3A44C-E0B5-4F04-926E-FE51A3E01B94}"/>
              </a:ext>
            </a:extLst>
          </p:cNvPr>
          <p:cNvSpPr/>
          <p:nvPr/>
        </p:nvSpPr>
        <p:spPr>
          <a:xfrm>
            <a:off x="1546062" y="4641487"/>
            <a:ext cx="1922563" cy="1922563"/>
          </a:xfrm>
          <a:prstGeom prst="ellipse">
            <a:avLst/>
          </a:prstGeom>
          <a:solidFill>
            <a:schemeClr val="bg1"/>
          </a:solidFill>
          <a:ln w="139700">
            <a:solidFill>
              <a:srgbClr val="EF3104"/>
            </a:solidFill>
            <a:prstDash val="dash"/>
          </a:ln>
          <a:effectLst>
            <a:outerShdw blurRad="2286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B3B5DB-F262-4055-8042-1C463F8FB828}"/>
              </a:ext>
            </a:extLst>
          </p:cNvPr>
          <p:cNvSpPr txBox="1"/>
          <p:nvPr/>
        </p:nvSpPr>
        <p:spPr>
          <a:xfrm>
            <a:off x="1721701" y="5206569"/>
            <a:ext cx="1571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EF3104"/>
                </a:solidFill>
                <a:latin typeface="Oswald Regular" panose="02000503000000000000" pitchFamily="2" charset="0"/>
              </a:rPr>
              <a:t>$9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646BD55-F946-4C7C-9402-69CADD448055}"/>
              </a:ext>
            </a:extLst>
          </p:cNvPr>
          <p:cNvSpPr txBox="1"/>
          <p:nvPr/>
        </p:nvSpPr>
        <p:spPr>
          <a:xfrm>
            <a:off x="511628" y="2990056"/>
            <a:ext cx="59907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EF3104"/>
                </a:solidFill>
                <a:latin typeface="Oswald Regular" panose="02000503000000000000" pitchFamily="2" charset="0"/>
              </a:rPr>
              <a:t>FAMILY MANHATTAN PIZZA</a:t>
            </a:r>
          </a:p>
        </p:txBody>
      </p:sp>
    </p:spTree>
    <p:extLst>
      <p:ext uri="{BB962C8B-B14F-4D97-AF65-F5344CB8AC3E}">
        <p14:creationId xmlns:p14="http://schemas.microsoft.com/office/powerpoint/2010/main" val="819845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393 0 L 0.63112 0 " pathEditMode="relative" rAng="0" ptsTypes="AA">
                                          <p:cBhvr>
                                            <p:cTn id="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225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decel="5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4.16667E-7 0 L 0.52174 0 " pathEditMode="relative" rAng="0" ptsTypes="AA">
                                          <p:cBhvr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9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4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19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8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37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5" grpId="0" animBg="1"/>
          <p:bldP spid="17" grpId="0"/>
          <p:bldP spid="22" grpId="0" animBg="1"/>
          <p:bldP spid="20" grpId="0" animBg="1"/>
          <p:bldP spid="20" grpId="1" animBg="1"/>
          <p:bldP spid="21" grpId="0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393 0 L 0.63112 0 " pathEditMode="relative" rAng="0" ptsTypes="AA">
                                          <p:cBhvr>
                                            <p:cTn id="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225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decel="5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4.16667E-7 0 L 0.52174 0 " pathEditMode="relative" rAng="0" ptsTypes="AA">
                                          <p:cBhvr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9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4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19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37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5" grpId="0" animBg="1"/>
          <p:bldP spid="17" grpId="0"/>
          <p:bldP spid="22" grpId="0" animBg="1"/>
          <p:bldP spid="20" grpId="0" animBg="1"/>
          <p:bldP spid="20" grpId="1" animBg="1"/>
          <p:bldP spid="21" grpId="0"/>
          <p:bldP spid="25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56C872-E9DD-4294-B000-21C430D40C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34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44" r="337" b="7944"/>
          <a:stretch/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8D4BA7D-205F-4899-9D40-3464A315C584}"/>
              </a:ext>
            </a:extLst>
          </p:cNvPr>
          <p:cNvGrpSpPr/>
          <p:nvPr/>
        </p:nvGrpSpPr>
        <p:grpSpPr>
          <a:xfrm>
            <a:off x="6717066" y="727837"/>
            <a:ext cx="5257800" cy="5257800"/>
            <a:chOff x="6717066" y="727837"/>
            <a:chExt cx="5257800" cy="52578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6F15110-FFF9-4192-83D5-44AF40807DCA}"/>
                </a:ext>
              </a:extLst>
            </p:cNvPr>
            <p:cNvSpPr/>
            <p:nvPr/>
          </p:nvSpPr>
          <p:spPr>
            <a:xfrm>
              <a:off x="6717066" y="727837"/>
              <a:ext cx="5257800" cy="5257800"/>
            </a:xfrm>
            <a:prstGeom prst="ellipse">
              <a:avLst/>
            </a:prstGeom>
            <a:solidFill>
              <a:schemeClr val="bg1"/>
            </a:solidFill>
            <a:ln w="139700">
              <a:solidFill>
                <a:srgbClr val="EF3104"/>
              </a:solidFill>
            </a:ln>
            <a:effectLst>
              <a:outerShdw blurRad="2286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CC3AD76-EA0C-49A8-9BA8-EB42928C8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0563" y="1358571"/>
              <a:ext cx="3970806" cy="3996333"/>
            </a:xfrm>
            <a:prstGeom prst="rect">
              <a:avLst/>
            </a:prstGeom>
            <a:effectLst>
              <a:outerShdw blurRad="190500" sx="101000" sy="101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E09A64A-4523-467F-9325-3D3FA8CA63EA}"/>
              </a:ext>
            </a:extLst>
          </p:cNvPr>
          <p:cNvSpPr txBox="1"/>
          <p:nvPr/>
        </p:nvSpPr>
        <p:spPr>
          <a:xfrm>
            <a:off x="624114" y="838200"/>
            <a:ext cx="54718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Oswald Regular" panose="02000503000000000000" pitchFamily="2" charset="0"/>
              </a:rPr>
              <a:t>MEGA CHEESE</a:t>
            </a:r>
          </a:p>
          <a:p>
            <a:r>
              <a:rPr lang="en-US" sz="6600" b="1" dirty="0">
                <a:solidFill>
                  <a:schemeClr val="bg1"/>
                </a:solidFill>
                <a:latin typeface="Oswald heavy" panose="02000903000000000000" pitchFamily="2" charset="0"/>
              </a:rPr>
              <a:t>BURGER FEAST</a:t>
            </a: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3BE8D036-DD33-496A-9D03-B3B5F1DE1DD1}"/>
              </a:ext>
            </a:extLst>
          </p:cNvPr>
          <p:cNvSpPr/>
          <p:nvPr/>
        </p:nvSpPr>
        <p:spPr>
          <a:xfrm>
            <a:off x="358663" y="3356737"/>
            <a:ext cx="5471886" cy="1232771"/>
          </a:xfrm>
          <a:prstGeom prst="parallelogram">
            <a:avLst/>
          </a:prstGeom>
          <a:solidFill>
            <a:srgbClr val="95C105"/>
          </a:solidFill>
          <a:ln>
            <a:noFill/>
          </a:ln>
          <a:effectLst>
            <a:outerShdw blurRad="1524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Schoolbook" panose="02040604050505020304" pitchFamily="18" charset="0"/>
              </a:rPr>
              <a:t>Triple Cheese, Tomato, Onion,  Crispy Lettuce, Patty</a:t>
            </a:r>
            <a:endParaRPr lang="en-US" sz="2000" b="1" dirty="0">
              <a:latin typeface="Century Schoolbook" panose="020406040505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CD4B4BC-99B8-428A-AC5B-EF4894321F91}"/>
              </a:ext>
            </a:extLst>
          </p:cNvPr>
          <p:cNvSpPr/>
          <p:nvPr/>
        </p:nvSpPr>
        <p:spPr>
          <a:xfrm>
            <a:off x="5830549" y="4789822"/>
            <a:ext cx="1922563" cy="1922563"/>
          </a:xfrm>
          <a:prstGeom prst="ellipse">
            <a:avLst/>
          </a:prstGeom>
          <a:solidFill>
            <a:schemeClr val="bg1"/>
          </a:solidFill>
          <a:ln w="139700">
            <a:solidFill>
              <a:srgbClr val="95C105"/>
            </a:solidFill>
            <a:prstDash val="dash"/>
          </a:ln>
          <a:effectLst>
            <a:outerShdw blurRad="2286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59B73E-FA94-4E22-A1E3-1DDAFA5E8421}"/>
              </a:ext>
            </a:extLst>
          </p:cNvPr>
          <p:cNvSpPr txBox="1"/>
          <p:nvPr/>
        </p:nvSpPr>
        <p:spPr>
          <a:xfrm>
            <a:off x="6006188" y="5354904"/>
            <a:ext cx="1571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EF3104"/>
                </a:solidFill>
                <a:latin typeface="Oswald Regular" panose="02000503000000000000" pitchFamily="2" charset="0"/>
              </a:rPr>
              <a:t>$12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EAEF94-5D78-40B5-AFE6-C530F0483647}"/>
              </a:ext>
            </a:extLst>
          </p:cNvPr>
          <p:cNvSpPr/>
          <p:nvPr/>
        </p:nvSpPr>
        <p:spPr>
          <a:xfrm>
            <a:off x="-3760602" y="0"/>
            <a:ext cx="3524745" cy="6858000"/>
          </a:xfrm>
          <a:prstGeom prst="rect">
            <a:avLst/>
          </a:prstGeom>
          <a:solidFill>
            <a:srgbClr val="F1BA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C51D80-2A10-41AA-94BD-5E7DA4EE05D9}"/>
              </a:ext>
            </a:extLst>
          </p:cNvPr>
          <p:cNvSpPr/>
          <p:nvPr/>
        </p:nvSpPr>
        <p:spPr>
          <a:xfrm>
            <a:off x="-4218706" y="0"/>
            <a:ext cx="3524745" cy="6858000"/>
          </a:xfrm>
          <a:prstGeom prst="rect">
            <a:avLst/>
          </a:prstGeom>
          <a:solidFill>
            <a:srgbClr val="EF31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C37AFC-A202-410E-BC29-E32916E04FF7}"/>
              </a:ext>
            </a:extLst>
          </p:cNvPr>
          <p:cNvSpPr txBox="1"/>
          <p:nvPr/>
        </p:nvSpPr>
        <p:spPr>
          <a:xfrm>
            <a:off x="624114" y="5172670"/>
            <a:ext cx="47461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000" dirty="0">
                <a:solidFill>
                  <a:schemeClr val="bg1"/>
                </a:solidFill>
                <a:latin typeface="Oswald Regular" panose="02000503000000000000" pitchFamily="2" charset="0"/>
              </a:rPr>
              <a:t>All burgers have natural beef patties, topped with fresh crispy lettuce, sliced tomatoes, onions, mayo &amp; ketchup on toasted sesame seed bun.</a:t>
            </a:r>
            <a:endParaRPr lang="en-US" sz="2000" dirty="0">
              <a:solidFill>
                <a:schemeClr val="bg1"/>
              </a:solidFill>
              <a:latin typeface="Oswald Regular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042625"/>
      </p:ext>
    </p:extLst>
  </p:cSld>
  <p:clrMapOvr>
    <a:masterClrMapping/>
  </p:clrMapOvr>
  <p:transition spd="slow" advClick="0" advTm="3000">
    <p:push dir="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393 0 L 1.40195 0 " pathEditMode="relative" rAng="0" ptsTypes="AA">
                                          <p:cBhvr>
                                            <p:cTn id="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079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decel="5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2.29167E-6 0 L 1.31315 0 " pathEditMode="relative" rAng="0" ptsTypes="AA">
                                          <p:cBhvr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565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grpId="0" nodeType="withEffect" p14:presetBounceEnd="6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42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8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33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grpId="0" nodeType="withEffect" p14:presetBounceEnd="6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 animBg="1"/>
          <p:bldP spid="12" grpId="0" animBg="1"/>
          <p:bldP spid="12" grpId="1" animBg="1"/>
          <p:bldP spid="13" grpId="0"/>
          <p:bldP spid="15" grpId="0" animBg="1"/>
          <p:bldP spid="16" grpId="0" animBg="1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393 0 L 1.40195 0 " pathEditMode="relative" rAng="0" ptsTypes="AA">
                                          <p:cBhvr>
                                            <p:cTn id="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079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decel="5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2.29167E-6 0 L 1.31315 0 " pathEditMode="relative" rAng="0" ptsTypes="AA">
                                          <p:cBhvr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565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42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8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33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 animBg="1"/>
          <p:bldP spid="12" grpId="0" animBg="1"/>
          <p:bldP spid="12" grpId="1" animBg="1"/>
          <p:bldP spid="13" grpId="0"/>
          <p:bldP spid="15" grpId="0" animBg="1"/>
          <p:bldP spid="16" grpId="0" animBg="1"/>
          <p:bldP spid="17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56C872-E9DD-4294-B000-21C430D40C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34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44" r="337" b="7944"/>
          <a:stretch/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8D4BA7D-205F-4899-9D40-3464A315C584}"/>
              </a:ext>
            </a:extLst>
          </p:cNvPr>
          <p:cNvGrpSpPr/>
          <p:nvPr/>
        </p:nvGrpSpPr>
        <p:grpSpPr>
          <a:xfrm>
            <a:off x="-266388" y="604026"/>
            <a:ext cx="6362388" cy="5726148"/>
            <a:chOff x="6057729" y="604026"/>
            <a:chExt cx="6362388" cy="572614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6F15110-FFF9-4192-83D5-44AF40807DCA}"/>
                </a:ext>
              </a:extLst>
            </p:cNvPr>
            <p:cNvSpPr/>
            <p:nvPr/>
          </p:nvSpPr>
          <p:spPr>
            <a:xfrm>
              <a:off x="6717066" y="727837"/>
              <a:ext cx="5257800" cy="5257800"/>
            </a:xfrm>
            <a:prstGeom prst="ellipse">
              <a:avLst/>
            </a:prstGeom>
            <a:solidFill>
              <a:schemeClr val="bg1"/>
            </a:solidFill>
            <a:ln w="139700">
              <a:solidFill>
                <a:srgbClr val="EF3104"/>
              </a:solidFill>
            </a:ln>
            <a:effectLst>
              <a:outerShdw blurRad="2286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CC3AD76-EA0C-49A8-9BA8-EB42928C8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7729" y="604026"/>
              <a:ext cx="6362388" cy="5726148"/>
            </a:xfrm>
            <a:prstGeom prst="rect">
              <a:avLst/>
            </a:prstGeom>
            <a:effectLst>
              <a:outerShdw blurRad="190500" sx="101000" sy="101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E09A64A-4523-467F-9325-3D3FA8CA63EA}"/>
              </a:ext>
            </a:extLst>
          </p:cNvPr>
          <p:cNvSpPr txBox="1"/>
          <p:nvPr/>
        </p:nvSpPr>
        <p:spPr>
          <a:xfrm>
            <a:off x="6709482" y="112500"/>
            <a:ext cx="547188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Oswald Regular" panose="02000503000000000000" pitchFamily="2" charset="0"/>
              </a:rPr>
              <a:t>CRAZY CHOCOLATE </a:t>
            </a:r>
          </a:p>
          <a:p>
            <a:r>
              <a:rPr lang="en-US" sz="6600" b="1" dirty="0">
                <a:solidFill>
                  <a:schemeClr val="bg1"/>
                </a:solidFill>
                <a:latin typeface="Oswald heavy" panose="02000903000000000000" pitchFamily="2" charset="0"/>
              </a:rPr>
              <a:t>DONUT </a:t>
            </a: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3BE8D036-DD33-496A-9D03-B3B5F1DE1DD1}"/>
              </a:ext>
            </a:extLst>
          </p:cNvPr>
          <p:cNvSpPr/>
          <p:nvPr/>
        </p:nvSpPr>
        <p:spPr>
          <a:xfrm>
            <a:off x="6444031" y="3356737"/>
            <a:ext cx="5471886" cy="1232771"/>
          </a:xfrm>
          <a:prstGeom prst="parallelogram">
            <a:avLst/>
          </a:prstGeom>
          <a:solidFill>
            <a:srgbClr val="95C105"/>
          </a:solidFill>
          <a:ln>
            <a:noFill/>
          </a:ln>
          <a:effectLst>
            <a:outerShdw blurRad="1524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Schoolbook" panose="02040604050505020304" pitchFamily="18" charset="0"/>
              </a:rPr>
              <a:t>Hershey Chocolate Donut </a:t>
            </a:r>
            <a:endParaRPr lang="en-US" sz="2000" b="1" dirty="0">
              <a:latin typeface="Century Schoolbook" panose="020406040505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C37AFC-A202-410E-BC29-E32916E04FF7}"/>
              </a:ext>
            </a:extLst>
          </p:cNvPr>
          <p:cNvSpPr txBox="1"/>
          <p:nvPr/>
        </p:nvSpPr>
        <p:spPr>
          <a:xfrm>
            <a:off x="6709482" y="5172670"/>
            <a:ext cx="4746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Oswald Regular" panose="02000503000000000000" pitchFamily="2" charset="0"/>
              </a:rPr>
              <a:t>You will love the taste of this donut filled with Hershey chocolate on the top with vanilla.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CD4B4BC-99B8-428A-AC5B-EF4894321F91}"/>
              </a:ext>
            </a:extLst>
          </p:cNvPr>
          <p:cNvSpPr/>
          <p:nvPr/>
        </p:nvSpPr>
        <p:spPr>
          <a:xfrm>
            <a:off x="4553364" y="4789822"/>
            <a:ext cx="1922563" cy="1922563"/>
          </a:xfrm>
          <a:prstGeom prst="ellipse">
            <a:avLst/>
          </a:prstGeom>
          <a:solidFill>
            <a:schemeClr val="bg1"/>
          </a:solidFill>
          <a:ln w="139700">
            <a:solidFill>
              <a:srgbClr val="95C105"/>
            </a:solidFill>
            <a:prstDash val="dash"/>
          </a:ln>
          <a:effectLst>
            <a:outerShdw blurRad="2286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59B73E-FA94-4E22-A1E3-1DDAFA5E8421}"/>
              </a:ext>
            </a:extLst>
          </p:cNvPr>
          <p:cNvSpPr txBox="1"/>
          <p:nvPr/>
        </p:nvSpPr>
        <p:spPr>
          <a:xfrm>
            <a:off x="4729003" y="5354904"/>
            <a:ext cx="1571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EF3104"/>
                </a:solidFill>
                <a:latin typeface="Oswald Regular" panose="02000503000000000000" pitchFamily="2" charset="0"/>
              </a:rPr>
              <a:t>$6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EAEF94-5D78-40B5-AFE6-C530F0483647}"/>
              </a:ext>
            </a:extLst>
          </p:cNvPr>
          <p:cNvSpPr/>
          <p:nvPr/>
        </p:nvSpPr>
        <p:spPr>
          <a:xfrm>
            <a:off x="-3760602" y="0"/>
            <a:ext cx="3524745" cy="6858000"/>
          </a:xfrm>
          <a:prstGeom prst="rect">
            <a:avLst/>
          </a:prstGeom>
          <a:solidFill>
            <a:srgbClr val="F1BA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C51D80-2A10-41AA-94BD-5E7DA4EE05D9}"/>
              </a:ext>
            </a:extLst>
          </p:cNvPr>
          <p:cNvSpPr/>
          <p:nvPr/>
        </p:nvSpPr>
        <p:spPr>
          <a:xfrm>
            <a:off x="-4218706" y="0"/>
            <a:ext cx="3524745" cy="6858000"/>
          </a:xfrm>
          <a:prstGeom prst="rect">
            <a:avLst/>
          </a:prstGeom>
          <a:solidFill>
            <a:srgbClr val="EF31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739251"/>
      </p:ext>
    </p:extLst>
  </p:cSld>
  <p:clrMapOvr>
    <a:masterClrMapping/>
  </p:clrMapOvr>
  <p:transition spd="slow" advClick="0" advTm="3000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393 0 L 1.40195 0 " pathEditMode="relative" rAng="0" ptsTypes="AA">
                                          <p:cBhvr>
                                            <p:cTn id="6" dur="100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079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decel="5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2.29167E-6 0 L 1.31315 0 " pathEditMode="relative" rAng="0" ptsTypes="AA">
                                          <p:cBhvr>
                                            <p:cTn id="8" dur="1000" spd="-100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565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0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grpId="0" nodeType="withEffect" p14:presetBounceEnd="6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grpId="0" nodeType="withEffect" p14:presetBounceEnd="6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3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37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 animBg="1"/>
          <p:bldP spid="11" grpId="0"/>
          <p:bldP spid="12" grpId="0" animBg="1"/>
          <p:bldP spid="12" grpId="1" animBg="1"/>
          <p:bldP spid="13" grpId="0"/>
          <p:bldP spid="15" grpId="0" animBg="1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393 0 L 1.40195 0 " pathEditMode="relative" rAng="0" ptsTypes="AA">
                                          <p:cBhvr>
                                            <p:cTn id="6" dur="100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079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decel="5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2.29167E-6 0 L 1.31315 0 " pathEditMode="relative" rAng="0" ptsTypes="AA">
                                          <p:cBhvr>
                                            <p:cTn id="8" dur="1000" spd="-100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565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3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37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 animBg="1"/>
          <p:bldP spid="11" grpId="0"/>
          <p:bldP spid="12" grpId="0" animBg="1"/>
          <p:bldP spid="12" grpId="1" animBg="1"/>
          <p:bldP spid="13" grpId="0"/>
          <p:bldP spid="15" grpId="0" animBg="1"/>
          <p:bldP spid="16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A5965F27-EFF9-4943-B518-0FF8D0A31FDA}"/>
              </a:ext>
            </a:extLst>
          </p:cNvPr>
          <p:cNvGrpSpPr/>
          <p:nvPr/>
        </p:nvGrpSpPr>
        <p:grpSpPr>
          <a:xfrm>
            <a:off x="537029" y="5175250"/>
            <a:ext cx="3222172" cy="1247321"/>
            <a:chOff x="537029" y="5175250"/>
            <a:chExt cx="3222172" cy="124732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0DEC408-D8F3-4483-B454-63C7BD6708C9}"/>
                </a:ext>
              </a:extLst>
            </p:cNvPr>
            <p:cNvSpPr/>
            <p:nvPr/>
          </p:nvSpPr>
          <p:spPr>
            <a:xfrm>
              <a:off x="537029" y="5958114"/>
              <a:ext cx="3222172" cy="464457"/>
            </a:xfrm>
            <a:prstGeom prst="roundRect">
              <a:avLst/>
            </a:prstGeom>
            <a:solidFill>
              <a:srgbClr val="F463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Facebook.com/</a:t>
              </a:r>
              <a:r>
                <a:rPr lang="en-US" dirty="0" err="1"/>
                <a:t>pizzger</a:t>
              </a:r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4810944-2ABF-48EC-833D-489C20DB6D44}"/>
                </a:ext>
              </a:extLst>
            </p:cNvPr>
            <p:cNvSpPr/>
            <p:nvPr/>
          </p:nvSpPr>
          <p:spPr>
            <a:xfrm>
              <a:off x="1849665" y="5175250"/>
              <a:ext cx="596900" cy="596900"/>
            </a:xfrm>
            <a:prstGeom prst="ellipse">
              <a:avLst/>
            </a:prstGeom>
            <a:solidFill>
              <a:srgbClr val="F463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8CF46BC-6E53-4E81-8054-C3D3707BE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7776" y="5313361"/>
              <a:ext cx="320678" cy="320678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EF90EEE-54D8-4538-BB06-EEE71F5B7CB5}"/>
              </a:ext>
            </a:extLst>
          </p:cNvPr>
          <p:cNvGrpSpPr/>
          <p:nvPr/>
        </p:nvGrpSpPr>
        <p:grpSpPr>
          <a:xfrm>
            <a:off x="4484914" y="5175250"/>
            <a:ext cx="3222172" cy="1247321"/>
            <a:chOff x="4484914" y="5175250"/>
            <a:chExt cx="3222172" cy="124732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DA000E7-2E05-45DE-9838-B6392B26F9EF}"/>
                </a:ext>
              </a:extLst>
            </p:cNvPr>
            <p:cNvSpPr/>
            <p:nvPr/>
          </p:nvSpPr>
          <p:spPr>
            <a:xfrm>
              <a:off x="4484914" y="5958114"/>
              <a:ext cx="3222172" cy="464457"/>
            </a:xfrm>
            <a:prstGeom prst="roundRect">
              <a:avLst/>
            </a:prstGeom>
            <a:solidFill>
              <a:srgbClr val="F463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INFO@pizzger.com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1E4A3FB-21EF-4FCD-B912-335E3C7D63AB}"/>
                </a:ext>
              </a:extLst>
            </p:cNvPr>
            <p:cNvSpPr/>
            <p:nvPr/>
          </p:nvSpPr>
          <p:spPr>
            <a:xfrm>
              <a:off x="5797550" y="5175250"/>
              <a:ext cx="596900" cy="596900"/>
            </a:xfrm>
            <a:prstGeom prst="ellipse">
              <a:avLst/>
            </a:prstGeom>
            <a:solidFill>
              <a:srgbClr val="F463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717F0B9-C3B6-4312-9099-1EDAD1A65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5927899" y="5295277"/>
              <a:ext cx="336202" cy="33620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32AFBAB-7C69-41A0-8345-271229686310}"/>
              </a:ext>
            </a:extLst>
          </p:cNvPr>
          <p:cNvGrpSpPr/>
          <p:nvPr/>
        </p:nvGrpSpPr>
        <p:grpSpPr>
          <a:xfrm>
            <a:off x="8432799" y="5175250"/>
            <a:ext cx="3222172" cy="1247321"/>
            <a:chOff x="8432799" y="5175250"/>
            <a:chExt cx="3222172" cy="124732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CCEC6B4-3E43-4F1D-BCE3-9DEE358DF0C7}"/>
                </a:ext>
              </a:extLst>
            </p:cNvPr>
            <p:cNvSpPr/>
            <p:nvPr/>
          </p:nvSpPr>
          <p:spPr>
            <a:xfrm>
              <a:off x="8432799" y="5958114"/>
              <a:ext cx="3222172" cy="464457"/>
            </a:xfrm>
            <a:prstGeom prst="roundRect">
              <a:avLst/>
            </a:prstGeom>
            <a:solidFill>
              <a:srgbClr val="F463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1-800-123-4567</a:t>
              </a:r>
              <a:endParaRPr lang="en-US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B43C7E3-93BC-4FBF-A9D6-2E2385FDA238}"/>
                </a:ext>
              </a:extLst>
            </p:cNvPr>
            <p:cNvSpPr/>
            <p:nvPr/>
          </p:nvSpPr>
          <p:spPr>
            <a:xfrm>
              <a:off x="9745435" y="5175250"/>
              <a:ext cx="596900" cy="596900"/>
            </a:xfrm>
            <a:prstGeom prst="ellipse">
              <a:avLst/>
            </a:prstGeom>
            <a:solidFill>
              <a:srgbClr val="F463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23EDAEA-5249-4FF1-8496-833300E36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9875784" y="5295277"/>
              <a:ext cx="336202" cy="336202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33C6AA47-C6B8-4041-A164-A25B11E8D870}"/>
              </a:ext>
            </a:extLst>
          </p:cNvPr>
          <p:cNvSpPr/>
          <p:nvPr/>
        </p:nvSpPr>
        <p:spPr>
          <a:xfrm>
            <a:off x="-3818927" y="0"/>
            <a:ext cx="3583070" cy="6858000"/>
          </a:xfrm>
          <a:prstGeom prst="rect">
            <a:avLst/>
          </a:prstGeom>
          <a:solidFill>
            <a:srgbClr val="F1BA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7955967-D31A-44A5-ABD1-7F411AA94EEA}"/>
              </a:ext>
            </a:extLst>
          </p:cNvPr>
          <p:cNvSpPr/>
          <p:nvPr/>
        </p:nvSpPr>
        <p:spPr>
          <a:xfrm>
            <a:off x="-4277031" y="0"/>
            <a:ext cx="3583070" cy="6858000"/>
          </a:xfrm>
          <a:prstGeom prst="rect">
            <a:avLst/>
          </a:prstGeom>
          <a:solidFill>
            <a:srgbClr val="EF31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593" y="406400"/>
            <a:ext cx="6400813" cy="457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4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dir="in"/>
      </p:transition>
    </mc:Choice>
    <mc:Fallback xmlns="">
      <p:transition spd="slow" advClick="0" advTm="5000">
        <p:split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1.23321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5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autoRev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3.95833E-6 0 L 1.26081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3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7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</TotalTime>
  <Words>158</Words>
  <Application>Microsoft Office PowerPoint</Application>
  <PresentationFormat>Widescreen</PresentationFormat>
  <Paragraphs>31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Oswald Regular</vt:lpstr>
      <vt:lpstr>Calibri Light</vt:lpstr>
      <vt:lpstr>Century Schoolbook</vt:lpstr>
      <vt:lpstr>Oswald heavy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Presentation Point</cp:lastModifiedBy>
  <cp:revision>30</cp:revision>
  <dcterms:created xsi:type="dcterms:W3CDTF">2018-11-11T08:52:15Z</dcterms:created>
  <dcterms:modified xsi:type="dcterms:W3CDTF">2019-09-06T20:07:27Z</dcterms:modified>
</cp:coreProperties>
</file>